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72" r:id="rId13"/>
    <p:sldId id="267" r:id="rId14"/>
    <p:sldId id="268" r:id="rId15"/>
    <p:sldId id="269" r:id="rId16"/>
    <p:sldId id="270" r:id="rId17"/>
    <p:sldId id="273" r:id="rId18"/>
    <p:sldId id="274" r:id="rId19"/>
    <p:sldId id="265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F913-5C39-40FE-8EEB-945109980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2ADCB-21A4-4CC7-9E75-16B8FD5B7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0428-36CB-4B29-9F90-22D151A3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8665-91C9-484F-9B0A-14BFA76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E0C0C-36C2-4FFC-A3EB-BAE41A6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274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424E-D3B8-49BB-A7CF-9B6B1743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137EC-15CF-435F-A36C-2E699B8B9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C3C8-A18F-49E6-89CD-D8B7137B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FB26-5255-497D-A63C-A07A1198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35B8D-B30E-46E6-98C2-1D9A3A2B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064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0C028-B120-47B9-BCC0-F85EDE3FC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428F5-4945-453F-AAA4-735ED679B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71A9-86FD-47FA-9A46-FD95CCA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86FD5-CDD3-454C-ACD3-FDB7CEAF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054D-BD1F-4480-8866-B473D2F5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52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42F8-A994-4153-AFC4-8E287168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3980-A659-43AA-BDD8-50AD1453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3883-AD3B-42BC-ABF6-8143BB40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04629-1366-4793-8542-F0221EFB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DB05-E8D1-4FC3-99A6-FA025618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20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51EB-9BC0-4B5A-84CD-A2D576E0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8AA44-8038-4270-A855-B768A5455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F5A9F-DD4D-4377-804C-DD6E22DB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07073-01FE-4BD1-86DE-11B4A77E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00C9-14FF-4E71-A87E-439CCA3C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675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AB97-F9D4-42B6-9639-B007E4E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4170-E124-44C9-A4D2-6CB1A95C8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4B730-CCCD-4549-8F2D-6CFE6662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E1635-FBDB-48C1-91CE-C0BF1CA2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139F6-D8B6-4A73-9299-3D0D1AB9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E114C-E9D5-424B-94FA-024E7E27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74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2B4B-8DA3-4501-AAE9-489E3902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66716-7838-47B4-B42B-151A4E1EA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919D4-6A1D-45E2-B22D-A58086A6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68C8C-44F8-4217-81DC-58C84DD89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AD736-CEC1-443F-A530-6526F2F02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D17C0-F96B-426C-8DAE-F476D448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83FD9-5C62-48F7-8696-EFC02CAD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C5CA6-A4E6-4E6F-B91F-9C90EF5B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56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FAC6-3FA7-42AC-8BE4-A840C4C9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B3804-1B87-4EE8-AE7F-4ACE941F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D0FDE-1D2D-4D30-BD77-F1FFC891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1B8C8-65D3-4A76-A558-53663EDB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219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E287-893D-41BF-8A76-F6D2FE4B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770A5-E8B9-488F-A4C5-B7E28378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F8AF1-43B5-4ED8-A4D8-5C4AF9B4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16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F739-2A46-41A9-91B1-03BC0423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DC38-9D0D-40D6-9A76-4FF4101C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868A8-C015-4713-B948-FF0A164FF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58285-5998-47F5-B358-CE914F9E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923DD-2DFC-4264-861C-5ABAE718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1B63D-D27B-4756-B90C-EB71BEFD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057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9A7-E0EB-45D8-961B-689ADDFC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58D77-62BE-45DB-885D-8BB6E9B0C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89B14-BBAC-4D04-8C00-4117D8E2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5C6A1-704E-4A58-A47F-81A9563C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E030A-C53B-411A-B58D-9AD769D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02B4-2813-47AD-8ABA-3E9ACDC3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3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41CA-3795-4093-9B21-82FB9509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DF133-8F91-467E-9A03-9D2ACFE0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ADD1-99D8-4A2C-8E9B-7998A20E8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D9C3-E3E4-4075-A053-55E786459E50}" type="datetimeFigureOut">
              <a:rPr lang="en-IE" smtClean="0"/>
              <a:t>05/01/2024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FE345-513A-45F0-8F2D-14BEDDCE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4A20-60DF-44D0-8127-D0B32309A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6523-7FE5-42CE-B514-BAA7BBFD09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42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students/orientation/visiting-exchange/module-enrolment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OfficehoursNicolaFontana@TCDUD.onmicrosoft.com/bookings/" TargetMode="External"/><Relationship Id="rId2" Type="http://schemas.openxmlformats.org/officeDocument/2006/relationships/hyperlink" Target="mailto:econ.visiting@tcd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cnvisit@tcd.i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cd.ie/ss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FB6A-DB3D-4E30-BE7B-2D5B088FA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475" y="2744789"/>
            <a:ext cx="9144000" cy="2387600"/>
          </a:xfrm>
        </p:spPr>
        <p:txBody>
          <a:bodyPr/>
          <a:lstStyle/>
          <a:p>
            <a:r>
              <a:rPr lang="en-IE" dirty="0"/>
              <a:t>Incoming Students in Economics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B0361E-FB19-42BB-B2D9-095F8932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471487"/>
            <a:ext cx="5429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F673-5C99-404E-B46A-87C98E7C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What do you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AC43-6C81-43BE-81E5-846F1F0B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sz="4400" dirty="0"/>
              <a:t>Find what modules you would like to do</a:t>
            </a:r>
          </a:p>
          <a:p>
            <a:pPr marL="514350" indent="-514350">
              <a:buFont typeface="+mj-lt"/>
              <a:buAutoNum type="arabicPeriod"/>
            </a:pPr>
            <a:endParaRPr lang="en-IE" sz="4400" dirty="0"/>
          </a:p>
          <a:p>
            <a:pPr marL="514350" indent="-514350">
              <a:buFont typeface="+mj-lt"/>
              <a:buAutoNum type="arabicPeriod"/>
            </a:pPr>
            <a:r>
              <a:rPr lang="en-IE" sz="4400" dirty="0"/>
              <a:t> Register for the modules you want to do …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pic>
        <p:nvPicPr>
          <p:cNvPr id="6" name="Picture 5" descr="A picture containing sitting, green, monitor, holding&#10;&#10;Description automatically generated">
            <a:extLst>
              <a:ext uri="{FF2B5EF4-FFF2-40B4-BE49-F238E27FC236}">
                <a16:creationId xmlns:a16="http://schemas.microsoft.com/office/drawing/2014/main" id="{0898F5CD-C8F6-4A2F-9914-928880824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85" y="1690688"/>
            <a:ext cx="882360" cy="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E996-502A-485D-A810-01FB19FD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Registering for your modules</a:t>
            </a:r>
            <a:br>
              <a:rPr lang="en-IE" dirty="0"/>
            </a:br>
            <a:r>
              <a:rPr lang="en-IE" dirty="0"/>
              <a:t>Form from Academic Registry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C692-EC0B-4607-914A-4608A2A8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75" y="2096407"/>
            <a:ext cx="6322375" cy="4675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F8688-99AC-4D67-BE13-4FBD45A81358}"/>
              </a:ext>
            </a:extLst>
          </p:cNvPr>
          <p:cNvSpPr txBox="1"/>
          <p:nvPr/>
        </p:nvSpPr>
        <p:spPr>
          <a:xfrm>
            <a:off x="1276350" y="1577912"/>
            <a:ext cx="994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Form available here: </a:t>
            </a:r>
            <a:r>
              <a:rPr lang="en-IE" dirty="0">
                <a:hlinkClick r:id="rId3"/>
              </a:rPr>
              <a:t>https://www.tcd.ie/students/orientation/visiting-exchange/module-enrolment.php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10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1A8F-88E9-429E-B693-DDDA6F79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pPr algn="ctr"/>
            <a:r>
              <a:rPr lang="en-IE" dirty="0"/>
              <a:t>Registering for your modules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64E8B-7B99-4AA7-AE92-69A67DFB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362076"/>
            <a:ext cx="7538799" cy="479412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67CBDE0-A66B-4531-9E6D-1945CEB471A9}"/>
              </a:ext>
            </a:extLst>
          </p:cNvPr>
          <p:cNvSpPr/>
          <p:nvPr/>
        </p:nvSpPr>
        <p:spPr>
          <a:xfrm>
            <a:off x="9053274" y="1952625"/>
            <a:ext cx="1828800" cy="276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BBD962-C367-4312-83F9-092BC1AB558B}"/>
              </a:ext>
            </a:extLst>
          </p:cNvPr>
          <p:cNvCxnSpPr/>
          <p:nvPr/>
        </p:nvCxnSpPr>
        <p:spPr>
          <a:xfrm>
            <a:off x="7258050" y="2209800"/>
            <a:ext cx="175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8CDE-8C45-4824-B675-13032637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Before filling your registration form …</a:t>
            </a:r>
          </a:p>
        </p:txBody>
      </p:sp>
      <p:pic>
        <p:nvPicPr>
          <p:cNvPr id="5" name="Content Placeholder 4" descr="A drawing of a person&#10;&#10;Description automatically generated">
            <a:extLst>
              <a:ext uri="{FF2B5EF4-FFF2-40B4-BE49-F238E27FC236}">
                <a16:creationId xmlns:a16="http://schemas.microsoft.com/office/drawing/2014/main" id="{DC46A019-60CB-41FB-91A0-BD84A16F3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93069"/>
            <a:ext cx="4339590" cy="384777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185B6-EDC2-4272-AB10-7DB2D1FC4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Check: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Have you got the right code and name?</a:t>
            </a:r>
          </a:p>
        </p:txBody>
      </p:sp>
    </p:spTree>
    <p:extLst>
      <p:ext uri="{BB962C8B-B14F-4D97-AF65-F5344CB8AC3E}">
        <p14:creationId xmlns:p14="http://schemas.microsoft.com/office/powerpoint/2010/main" val="10670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6AD4-0CCF-4057-91CA-01C16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Now you can see the modules available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2302-EC0A-413F-999F-688FF8BA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500187"/>
            <a:ext cx="8020050" cy="6677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78D5E-9431-4EA7-A931-A08F7E1D7E28}"/>
              </a:ext>
            </a:extLst>
          </p:cNvPr>
          <p:cNvSpPr/>
          <p:nvPr/>
        </p:nvSpPr>
        <p:spPr>
          <a:xfrm>
            <a:off x="1857375" y="2495550"/>
            <a:ext cx="3733800" cy="35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1E90D-4574-4B80-8200-7C87382619E6}"/>
              </a:ext>
            </a:extLst>
          </p:cNvPr>
          <p:cNvSpPr/>
          <p:nvPr/>
        </p:nvSpPr>
        <p:spPr>
          <a:xfrm>
            <a:off x="1857375" y="2854325"/>
            <a:ext cx="3733800" cy="358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F0B7B-C9FC-4BE8-ADD0-9ACB79A9E324}"/>
              </a:ext>
            </a:extLst>
          </p:cNvPr>
          <p:cNvSpPr txBox="1"/>
          <p:nvPr/>
        </p:nvSpPr>
        <p:spPr>
          <a:xfrm>
            <a:off x="240408" y="2854325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Be careful!</a:t>
            </a:r>
          </a:p>
        </p:txBody>
      </p:sp>
    </p:spTree>
    <p:extLst>
      <p:ext uri="{BB962C8B-B14F-4D97-AF65-F5344CB8AC3E}">
        <p14:creationId xmlns:p14="http://schemas.microsoft.com/office/powerpoint/2010/main" val="2290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8CDE-8C45-4824-B675-13032637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Before filling your registration form …</a:t>
            </a:r>
          </a:p>
        </p:txBody>
      </p:sp>
      <p:pic>
        <p:nvPicPr>
          <p:cNvPr id="5" name="Content Placeholder 4" descr="A drawing of a person&#10;&#10;Description automatically generated">
            <a:extLst>
              <a:ext uri="{FF2B5EF4-FFF2-40B4-BE49-F238E27FC236}">
                <a16:creationId xmlns:a16="http://schemas.microsoft.com/office/drawing/2014/main" id="{DC46A019-60CB-41FB-91A0-BD84A16F3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93069"/>
            <a:ext cx="4339590" cy="384777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185B6-EDC2-4272-AB10-7DB2D1FC4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Check: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Have you got the right code and name?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Is the module available to you (be careful to check the incoming student list </a:t>
            </a:r>
            <a:r>
              <a:rPr lang="en-IE" b="1" dirty="0"/>
              <a:t>not</a:t>
            </a:r>
            <a:r>
              <a:rPr lang="en-IE" dirty="0"/>
              <a:t> the full module list on the economics page)</a:t>
            </a:r>
          </a:p>
        </p:txBody>
      </p:sp>
    </p:spTree>
    <p:extLst>
      <p:ext uri="{BB962C8B-B14F-4D97-AF65-F5344CB8AC3E}">
        <p14:creationId xmlns:p14="http://schemas.microsoft.com/office/powerpoint/2010/main" val="80451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6AD4-0CCF-4057-91CA-01C16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Now you can see the modules available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2302-EC0A-413F-999F-688FF8BA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490662"/>
            <a:ext cx="8020050" cy="6677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78D5E-9431-4EA7-A931-A08F7E1D7E28}"/>
              </a:ext>
            </a:extLst>
          </p:cNvPr>
          <p:cNvSpPr/>
          <p:nvPr/>
        </p:nvSpPr>
        <p:spPr>
          <a:xfrm>
            <a:off x="8467726" y="2506107"/>
            <a:ext cx="1409700" cy="4402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1E90D-4574-4B80-8200-7C87382619E6}"/>
              </a:ext>
            </a:extLst>
          </p:cNvPr>
          <p:cNvSpPr/>
          <p:nvPr/>
        </p:nvSpPr>
        <p:spPr>
          <a:xfrm>
            <a:off x="1857376" y="2506107"/>
            <a:ext cx="3733800" cy="358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F0B7B-C9FC-4BE8-ADD0-9ACB79A9E324}"/>
              </a:ext>
            </a:extLst>
          </p:cNvPr>
          <p:cNvSpPr txBox="1"/>
          <p:nvPr/>
        </p:nvSpPr>
        <p:spPr>
          <a:xfrm>
            <a:off x="240408" y="2854325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Be careful!</a:t>
            </a:r>
          </a:p>
        </p:txBody>
      </p:sp>
    </p:spTree>
    <p:extLst>
      <p:ext uri="{BB962C8B-B14F-4D97-AF65-F5344CB8AC3E}">
        <p14:creationId xmlns:p14="http://schemas.microsoft.com/office/powerpoint/2010/main" val="6984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8CDE-8C45-4824-B675-13032637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Before filling your registration form …</a:t>
            </a:r>
          </a:p>
        </p:txBody>
      </p:sp>
      <p:pic>
        <p:nvPicPr>
          <p:cNvPr id="5" name="Content Placeholder 4" descr="A drawing of a person&#10;&#10;Description automatically generated">
            <a:extLst>
              <a:ext uri="{FF2B5EF4-FFF2-40B4-BE49-F238E27FC236}">
                <a16:creationId xmlns:a16="http://schemas.microsoft.com/office/drawing/2014/main" id="{DC46A019-60CB-41FB-91A0-BD84A16F3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93069"/>
            <a:ext cx="4339590" cy="384777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185B6-EDC2-4272-AB10-7DB2D1FC4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Check: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Have you got the right code and name?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Is the module available to you (be careful to check the incoming student list </a:t>
            </a:r>
            <a:r>
              <a:rPr lang="en-IE" b="1" dirty="0"/>
              <a:t>not</a:t>
            </a:r>
            <a:r>
              <a:rPr lang="en-IE" dirty="0"/>
              <a:t> the full module list on the economics page)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Very important … do you have the required </a:t>
            </a:r>
            <a:r>
              <a:rPr lang="en-IE" b="1" u="sng" dirty="0"/>
              <a:t>pre-requisites  …</a:t>
            </a:r>
          </a:p>
        </p:txBody>
      </p:sp>
    </p:spTree>
    <p:extLst>
      <p:ext uri="{BB962C8B-B14F-4D97-AF65-F5344CB8AC3E}">
        <p14:creationId xmlns:p14="http://schemas.microsoft.com/office/powerpoint/2010/main" val="340347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3084-CAFC-47F2-8B47-077BC1FD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Pre-requisites (equivalent)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85A5-0405-4F47-9094-670F0305A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You will find these in the module outlines</a:t>
            </a:r>
          </a:p>
          <a:p>
            <a:r>
              <a:rPr lang="en-IE" dirty="0"/>
              <a:t>You </a:t>
            </a:r>
            <a:r>
              <a:rPr lang="en-IE" b="1" dirty="0"/>
              <a:t>may</a:t>
            </a:r>
            <a:r>
              <a:rPr lang="en-IE" dirty="0"/>
              <a:t> be asked to provide proof you have done an equivalent module to the pre- requisites </a:t>
            </a:r>
          </a:p>
          <a:p>
            <a:r>
              <a:rPr lang="en-IE" dirty="0"/>
              <a:t>It is your own responsibility to ensure that you fulfil any needed prerequisites. </a:t>
            </a:r>
          </a:p>
          <a:p>
            <a:r>
              <a:rPr lang="en-IE" dirty="0"/>
              <a:t>Only put modules on your form if you have the pre-requisites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98647-863C-4A64-A07E-9B1E4F6A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485" y="1552574"/>
            <a:ext cx="4960217" cy="469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EFAD97-562B-4484-9472-F6FD6C773633}"/>
              </a:ext>
            </a:extLst>
          </p:cNvPr>
          <p:cNvSpPr/>
          <p:nvPr/>
        </p:nvSpPr>
        <p:spPr>
          <a:xfrm>
            <a:off x="6362700" y="5781675"/>
            <a:ext cx="4676775" cy="542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12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3AD4-BD17-4D65-8D29-D8622843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E080-C723-4E7D-9795-93075489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Academic registry will notify you if any of the modules you have selected have a timetable clash – you will not be allowed to do these</a:t>
            </a:r>
          </a:p>
          <a:p>
            <a:pPr lvl="1"/>
            <a:r>
              <a:rPr lang="en-IE" dirty="0"/>
              <a:t>Would be a good idea to check ‘clashing’ lectures on the timetable before you submit your form</a:t>
            </a:r>
          </a:p>
          <a:p>
            <a:pPr lvl="1"/>
            <a:r>
              <a:rPr lang="en-IE" dirty="0"/>
              <a:t>Timetables for all modules should be available online, can always check my.tcd.ie </a:t>
            </a:r>
          </a:p>
          <a:p>
            <a:endParaRPr lang="en-IE" dirty="0"/>
          </a:p>
          <a:p>
            <a:r>
              <a:rPr lang="en-IE" dirty="0"/>
              <a:t> Academic registry will contact me to confirm acceptance</a:t>
            </a:r>
          </a:p>
          <a:p>
            <a:pPr lvl="1"/>
            <a:r>
              <a:rPr lang="en-IE" dirty="0"/>
              <a:t>We will check pre-requisites if necessary</a:t>
            </a:r>
          </a:p>
          <a:p>
            <a:pPr lvl="1"/>
            <a:r>
              <a:rPr lang="en-IE"/>
              <a:t>We </a:t>
            </a:r>
            <a:r>
              <a:rPr lang="en-IE" dirty="0"/>
              <a:t>will check quotas (priority to econ dept exchange, then school exchange, then others) – only quota in Economics is for Econometrics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11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E17B-64F4-4A17-B0C4-CE6B95D9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Economics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D363-4910-4080-B852-95B07B94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Nicola Fontana   </a:t>
            </a:r>
          </a:p>
          <a:p>
            <a:pPr lvl="1"/>
            <a:r>
              <a:rPr lang="en-IE" dirty="0"/>
              <a:t> </a:t>
            </a:r>
            <a:r>
              <a:rPr lang="en-IE" dirty="0">
                <a:hlinkClick r:id="rId2"/>
              </a:rPr>
              <a:t>econ.visiting@tcd.ie</a:t>
            </a:r>
            <a:r>
              <a:rPr lang="en-IE" dirty="0"/>
              <a:t> 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Office hours: 10-12 Wednesday, Room 3004</a:t>
            </a:r>
          </a:p>
          <a:p>
            <a:pPr lvl="2"/>
            <a:r>
              <a:rPr lang="en-IE" dirty="0"/>
              <a:t>Book here: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https://outlook.office365.com/owa/calendar/OfficehoursNicolaFontana@TCDUD.onmicrosoft.com/bookings/</a:t>
            </a:r>
            <a:endParaRPr lang="en-IE" dirty="0"/>
          </a:p>
          <a:p>
            <a:endParaRPr lang="en-IE" dirty="0">
              <a:hlinkClick r:id="rId4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43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A06E-DD57-418E-85AF-8F62A7A0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2617-C7F2-4535-8F62-55B41EFA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This process may take some time.  </a:t>
            </a:r>
          </a:p>
          <a:p>
            <a:r>
              <a:rPr lang="en-IE" dirty="0"/>
              <a:t>If lectures have started and you need access to certain materials, email the lecturer concerned and ask for access</a:t>
            </a:r>
          </a:p>
          <a:p>
            <a:endParaRPr lang="en-IE" dirty="0"/>
          </a:p>
          <a:p>
            <a:r>
              <a:rPr lang="en-IE" dirty="0"/>
              <a:t>Blackboard = mymodule.tcd.ie</a:t>
            </a:r>
          </a:p>
          <a:p>
            <a:r>
              <a:rPr lang="en-IE" dirty="0"/>
              <a:t>Your own Timetable (once you’ve registered for modules) = my.tcd.ie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486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0F1A-C47C-449B-B2D9-DD5085BB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Lecture and tutorial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B031-54F2-419E-AF7D-D8258830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Most modules have 2 hours of lectures and one tutorial per week</a:t>
            </a:r>
          </a:p>
          <a:p>
            <a:r>
              <a:rPr lang="en-IE" dirty="0"/>
              <a:t>All compulsory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284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E348-BA7B-4291-A6BA-776B79DD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613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F673-5C99-404E-B46A-87C98E7C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What do you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AC43-6C81-43BE-81E5-846F1F0B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sz="4400" dirty="0"/>
              <a:t>Find what modules you would like to do …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505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1CF5-4847-4F52-BA4B-967F9AB4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https://www.tcd.ie/ssp/</a:t>
            </a:r>
            <a:br>
              <a:rPr lang="en-IE" dirty="0"/>
            </a:b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B9ADA-84CE-41D7-A73E-F5BE32AC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32" y="1346060"/>
            <a:ext cx="8087244" cy="528334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A06987D-FCC5-4511-8EF4-FF455E404A89}"/>
              </a:ext>
            </a:extLst>
          </p:cNvPr>
          <p:cNvSpPr/>
          <p:nvPr/>
        </p:nvSpPr>
        <p:spPr>
          <a:xfrm>
            <a:off x="450395" y="3074432"/>
            <a:ext cx="1571625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502DE-69B5-478D-9499-108AB27CCAC7}"/>
              </a:ext>
            </a:extLst>
          </p:cNvPr>
          <p:cNvSpPr txBox="1"/>
          <p:nvPr/>
        </p:nvSpPr>
        <p:spPr>
          <a:xfrm>
            <a:off x="495300" y="383857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469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F91A-BCE8-4B98-87B2-142E4DFD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893"/>
          </a:xfrm>
        </p:spPr>
        <p:txBody>
          <a:bodyPr>
            <a:normAutofit fontScale="90000"/>
          </a:bodyPr>
          <a:lstStyle/>
          <a:p>
            <a:r>
              <a:rPr lang="en-IE" dirty="0"/>
              <a:t>Pick undergraduate from the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34453-68A2-48E2-88EA-047BE7AF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059418"/>
            <a:ext cx="10107456" cy="532868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40CB9BA-2C9F-4D93-8175-B45E3F31FC7B}"/>
              </a:ext>
            </a:extLst>
          </p:cNvPr>
          <p:cNvSpPr/>
          <p:nvPr/>
        </p:nvSpPr>
        <p:spPr>
          <a:xfrm>
            <a:off x="507545" y="4560332"/>
            <a:ext cx="1571625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77B4A-DA2B-4BB4-BE67-0E343F66C6DF}"/>
              </a:ext>
            </a:extLst>
          </p:cNvPr>
          <p:cNvSpPr txBox="1"/>
          <p:nvPr/>
        </p:nvSpPr>
        <p:spPr>
          <a:xfrm>
            <a:off x="552450" y="5324475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Undergrad</a:t>
            </a:r>
          </a:p>
        </p:txBody>
      </p:sp>
    </p:spTree>
    <p:extLst>
      <p:ext uri="{BB962C8B-B14F-4D97-AF65-F5344CB8AC3E}">
        <p14:creationId xmlns:p14="http://schemas.microsoft.com/office/powerpoint/2010/main" val="37143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DCBD-7B43-4EF2-8B54-18C17507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Then pick “Study Abroad”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431E6-01D7-4AA3-8259-AF128022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90688"/>
            <a:ext cx="9530779" cy="43386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F0CA01A-87D8-4CF6-BDA4-1B66EAD13289}"/>
              </a:ext>
            </a:extLst>
          </p:cNvPr>
          <p:cNvSpPr/>
          <p:nvPr/>
        </p:nvSpPr>
        <p:spPr>
          <a:xfrm>
            <a:off x="174170" y="4900613"/>
            <a:ext cx="1571625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0BD92-65FC-4E4B-BF64-957A8F8C029E}"/>
              </a:ext>
            </a:extLst>
          </p:cNvPr>
          <p:cNvSpPr txBox="1"/>
          <p:nvPr/>
        </p:nvSpPr>
        <p:spPr>
          <a:xfrm>
            <a:off x="219075" y="5664756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Study Abroad</a:t>
            </a:r>
          </a:p>
        </p:txBody>
      </p:sp>
    </p:spTree>
    <p:extLst>
      <p:ext uri="{BB962C8B-B14F-4D97-AF65-F5344CB8AC3E}">
        <p14:creationId xmlns:p14="http://schemas.microsoft.com/office/powerpoint/2010/main" val="37060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8C14-3311-4EE7-BDC2-5F9B3D67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Click on “Incoming”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9076-D6EB-49EE-A8F9-4E546294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BB35A-F122-489A-BCC5-0D711A48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359054"/>
            <a:ext cx="11115675" cy="50607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B5FA13-CD11-4A74-B1DF-CFE8710847BB}"/>
              </a:ext>
            </a:extLst>
          </p:cNvPr>
          <p:cNvSpPr/>
          <p:nvPr/>
        </p:nvSpPr>
        <p:spPr>
          <a:xfrm>
            <a:off x="971549" y="5160169"/>
            <a:ext cx="2695575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86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C2B9-FCFE-42A6-B9D3-64A592D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Click on ‘Module Outlines’ then ‘Economics’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0FE5C-426A-44B6-8BE8-4E2421B1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17007"/>
            <a:ext cx="8505825" cy="42456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9E4D14-00B1-467B-BCB8-146BB165DB34}"/>
              </a:ext>
            </a:extLst>
          </p:cNvPr>
          <p:cNvSpPr/>
          <p:nvPr/>
        </p:nvSpPr>
        <p:spPr>
          <a:xfrm>
            <a:off x="1581150" y="4581525"/>
            <a:ext cx="1552575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59C60-6EAB-4018-ADEE-6FF8332C7532}"/>
              </a:ext>
            </a:extLst>
          </p:cNvPr>
          <p:cNvSpPr/>
          <p:nvPr/>
        </p:nvSpPr>
        <p:spPr>
          <a:xfrm>
            <a:off x="3533775" y="4410075"/>
            <a:ext cx="1552575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54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6AD4-0CCF-4057-91CA-01C16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Now you can see the modules available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2302-EC0A-413F-999F-688FF8BA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460129"/>
            <a:ext cx="8020050" cy="66770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24FF25-16B1-4D56-9047-322D02FA5201}"/>
              </a:ext>
            </a:extLst>
          </p:cNvPr>
          <p:cNvSpPr/>
          <p:nvPr/>
        </p:nvSpPr>
        <p:spPr>
          <a:xfrm>
            <a:off x="5391151" y="1571625"/>
            <a:ext cx="762000" cy="4381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DC39A9-0307-431C-B748-F11DCC518571}"/>
              </a:ext>
            </a:extLst>
          </p:cNvPr>
          <p:cNvSpPr/>
          <p:nvPr/>
        </p:nvSpPr>
        <p:spPr>
          <a:xfrm>
            <a:off x="6153151" y="1566863"/>
            <a:ext cx="762000" cy="4381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2EB3E1-C394-46ED-BBEC-6F3C12630C6C}"/>
              </a:ext>
            </a:extLst>
          </p:cNvPr>
          <p:cNvSpPr/>
          <p:nvPr/>
        </p:nvSpPr>
        <p:spPr>
          <a:xfrm>
            <a:off x="7153277" y="1566863"/>
            <a:ext cx="762000" cy="4381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18E1E-AC3B-4BFC-9A1D-F3BACDCA8A39}"/>
              </a:ext>
            </a:extLst>
          </p:cNvPr>
          <p:cNvSpPr/>
          <p:nvPr/>
        </p:nvSpPr>
        <p:spPr>
          <a:xfrm>
            <a:off x="8020051" y="1566863"/>
            <a:ext cx="762000" cy="4381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BC281-1A2F-4AC3-B144-5C6AE0F8D2F6}"/>
              </a:ext>
            </a:extLst>
          </p:cNvPr>
          <p:cNvSpPr/>
          <p:nvPr/>
        </p:nvSpPr>
        <p:spPr>
          <a:xfrm>
            <a:off x="8815388" y="1566863"/>
            <a:ext cx="985837" cy="101441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97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5205</TotalTime>
  <Words>542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Incoming Students in Economics</vt:lpstr>
      <vt:lpstr>Economics Coordinator</vt:lpstr>
      <vt:lpstr>What do you need to do?</vt:lpstr>
      <vt:lpstr>https://www.tcd.ie/ssp/ </vt:lpstr>
      <vt:lpstr>Pick undergraduate from the Menu</vt:lpstr>
      <vt:lpstr>Then pick “Study Abroad”</vt:lpstr>
      <vt:lpstr>Click on “Incoming”</vt:lpstr>
      <vt:lpstr>Click on ‘Module Outlines’ then ‘Economics’</vt:lpstr>
      <vt:lpstr>Now you can see the modules available for you</vt:lpstr>
      <vt:lpstr>What do you need to do?</vt:lpstr>
      <vt:lpstr>Registering for your modules Form from Academic Registry</vt:lpstr>
      <vt:lpstr>Registering for your modules</vt:lpstr>
      <vt:lpstr>Before filling your registration form …</vt:lpstr>
      <vt:lpstr>Now you can see the modules available for you</vt:lpstr>
      <vt:lpstr>Before filling your registration form …</vt:lpstr>
      <vt:lpstr>Now you can see the modules available for you</vt:lpstr>
      <vt:lpstr>Before filling your registration form …</vt:lpstr>
      <vt:lpstr>Pre-requisites (equivalent)</vt:lpstr>
      <vt:lpstr>What happens next?</vt:lpstr>
      <vt:lpstr>Timing</vt:lpstr>
      <vt:lpstr>Lecture and tutorial format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Incoming Students in Economics</dc:title>
  <dc:creator>Eleanor Denny</dc:creator>
  <cp:lastModifiedBy>Nicola Fontana</cp:lastModifiedBy>
  <cp:revision>16</cp:revision>
  <dcterms:created xsi:type="dcterms:W3CDTF">2020-09-22T10:17:06Z</dcterms:created>
  <dcterms:modified xsi:type="dcterms:W3CDTF">2024-01-05T09:51:01Z</dcterms:modified>
</cp:coreProperties>
</file>