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506" r:id="rId5"/>
  </p:sldIdLst>
  <p:sldSz cx="13823950" cy="38877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0DB3B06-7BB3-BBEC-66A3-904AADD37BBC}" name="Zaur Samadov - unsizade" initials="Zu" userId="S::zsamadov@tcd.ie::5deefe98-dd3e-4deb-a40b-90de2f2538a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DD6000"/>
    <a:srgbClr val="FDC125"/>
    <a:srgbClr val="093D6F"/>
    <a:srgbClr val="D8E6F9"/>
    <a:srgbClr val="3BCCFF"/>
    <a:srgbClr val="212121"/>
    <a:srgbClr val="081731"/>
    <a:srgbClr val="00CC5C"/>
    <a:srgbClr val="00E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EC57A-7408-908A-3308-C931A0CAD9CA}" v="304" dt="2022-09-02T00:22:01.302"/>
    <p1510:client id="{045C762E-A757-8D8A-37F6-E7C4E4AE9BDF}" v="2" dt="2022-09-02T11:46:40.756"/>
    <p1510:client id="{0BC8F554-63D0-C94C-9212-4859AEAA5B75}" v="4" dt="2023-05-22T09:24:22.037"/>
    <p1510:client id="{13553553-4A4F-DA5A-F3A7-69E072FF1B7C}" v="270" dt="2022-09-02T08:32:59.945"/>
    <p1510:client id="{1E69AAB6-9B91-408F-9913-D2DE7C2650AB}" v="51" dt="2022-09-02T10:50:45.680"/>
    <p1510:client id="{23213DBA-F3FF-E234-8CE8-4B921AB06161}" v="12" dt="2022-10-25T17:30:28.702"/>
    <p1510:client id="{276B4EEF-5DA0-4CFB-A7E0-DBC46D6C3ECC}" v="709" dt="2022-09-02T08:10:54.807"/>
    <p1510:client id="{2DC2F5BA-3269-EC84-1378-5D3845444016}" v="777" dt="2022-09-01T12:28:38.961"/>
    <p1510:client id="{3EB1F267-F017-B2A1-F200-114DC83ECED9}" v="13" dt="2022-09-01T19:58:32.670"/>
    <p1510:client id="{41EB937B-3FD1-46BE-A919-336C95A467F8}" v="96" dt="2022-09-01T12:53:26.414"/>
    <p1510:client id="{4AC40031-F171-9C04-E9C6-096D80FD72C8}" v="144" dt="2022-09-02T09:19:46.149"/>
    <p1510:client id="{4ECA409F-E417-65B1-3215-C8F1049AE638}" v="7" dt="2022-09-01T13:35:20.136"/>
    <p1510:client id="{587AB5D5-B666-68A1-ADF1-A1F998664786}" v="28" dt="2022-09-01T22:47:18.396"/>
    <p1510:client id="{58CA4F77-DED8-27CD-432B-677370113AF5}" v="187" dt="2022-09-01T12:11:17.339"/>
    <p1510:client id="{5AC637DC-6391-467B-9C6F-EEE512CF3115}" v="23" dt="2022-09-01T13:40:31.098"/>
    <p1510:client id="{5E4C338E-D4C6-26F0-DC94-7B3A91CDE476}" v="87" dt="2022-09-02T11:16:55.075"/>
    <p1510:client id="{64D69BCB-9174-EE92-67BE-3DBF65496C3B}" v="128" dt="2022-09-01T14:42:47.349"/>
    <p1510:client id="{6C8E4A0E-EEF0-411E-9584-059EB48FA22D}" v="79" dt="2022-09-01T20:52:34.897"/>
    <p1510:client id="{7FDD1D6D-E329-3B6C-7FE6-0322AD79B859}" v="146" dt="2022-09-01T20:49:51.686"/>
    <p1510:client id="{86CF1784-1A61-10EC-81A1-D6EEE4BDC30A}" v="8" dt="2022-09-01T12:17:32.327"/>
    <p1510:client id="{89303EEE-364B-1990-EAAA-D2D91A665235}" v="200" dt="2022-09-01T21:37:14.711"/>
    <p1510:client id="{99441CD0-B617-4A0F-85A2-8C5C8DFFBFA9}" v="16" dt="2022-09-01T11:13:08.381"/>
    <p1510:client id="{9A67247C-83C8-4BF1-8E15-DE43584483ED}" v="6" dt="2022-09-01T16:24:56.336"/>
    <p1510:client id="{9A7B5752-99C5-47F5-9BAD-6C0EC2DA04C1}" v="2" dt="2022-09-01T17:26:39.596"/>
    <p1510:client id="{9DEA8DDF-7D4B-A291-E850-85B190C9282F}" v="634" dt="2022-09-02T08:49:19.304"/>
    <p1510:client id="{9F418A73-3265-B0E6-F377-E657C40BDDAC}" v="255" dt="2023-05-19T13:27:44.012"/>
    <p1510:client id="{A38ECFAA-B764-F538-6912-CE089F6E42C2}" v="2" dt="2022-09-01T13:49:15.426"/>
    <p1510:client id="{A784E718-9FA8-4A2D-A2A0-278BD6235A2D}" v="4" dt="2022-09-01T14:17:10.115"/>
    <p1510:client id="{AB67D3BA-799A-4788-ED45-2C0517F78C08}" v="20" dt="2022-09-01T13:28:45.033"/>
    <p1510:client id="{AF979308-6DF7-4B00-ABA2-960378276D97}" v="13" dt="2022-09-01T13:31:59.444"/>
    <p1510:client id="{C4B4DA0D-80A0-29EA-F84D-CEF19F67F3E0}" v="88" dt="2022-09-02T07:20:23.830"/>
    <p1510:client id="{CFBA3550-FF2F-10DF-82DB-13180B7DD21A}" v="9" dt="2022-09-01T12:17:16.290"/>
    <p1510:client id="{D301F0E6-0862-011E-DCE0-1E034A6C3D40}" v="17" dt="2022-09-01T22:57:36.192"/>
    <p1510:client id="{D61067F3-7D1F-1737-7D25-5E496455073B}" v="457" dt="2022-09-02T11:51:04.971"/>
    <p1510:client id="{D7BE3D37-983A-3C52-2283-3CFBFFB59A55}" v="68" dt="2022-09-01T18:24:27.007"/>
    <p1510:client id="{DD361101-D537-460C-B2B5-161AC232B1EC}" v="1" dt="2022-10-25T10:10:08.347"/>
    <p1510:client id="{E2DBADBC-F25A-4174-B935-146CA7A3D340}" v="4" dt="2022-09-01T12:05:14.478"/>
    <p1510:client id="{E44FD5D5-30C5-4F00-9979-0EA8E7F76B50}" v="2" dt="2022-09-03T22:12:00.293"/>
    <p1510:client id="{EB776FEC-F4B8-2EFD-EAF9-412439601F9B}" v="856" dt="2022-09-02T11:51:18.669"/>
    <p1510:client id="{EEC908F1-8491-0024-12B7-5743A36AAE51}" v="6" dt="2022-09-01T13:51:50.338"/>
    <p1510:client id="{FBCE0733-1339-D90F-44AA-D055B9C5186C}" v="38" dt="2022-09-01T20:52:32.085"/>
    <p1510:client id="{FECFA7C2-727E-E4FE-63D2-BD1D5D36B282}" v="1" dt="2022-09-02T10:45:14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9" d="100"/>
          <a:sy n="119" d="100"/>
        </p:scale>
        <p:origin x="248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25BBD-CD06-4D76-8D8C-D070EE104974}" type="datetimeFigureOut">
              <a:rPr lang="en-IE" smtClean="0"/>
              <a:t>22/05/2023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057400" y="1143000"/>
            <a:ext cx="10972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D4BD7-DD62-4E51-B1AB-DC63350440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4490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FD4BD7-DD62-4E51-B1AB-DC63350440FB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6075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086" y="636266"/>
            <a:ext cx="8563780" cy="1353526"/>
          </a:xfrm>
        </p:spPr>
        <p:txBody>
          <a:bodyPr anchor="b"/>
          <a:lstStyle>
            <a:lvl1pPr algn="ctr">
              <a:defRPr sz="340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086" y="2041989"/>
            <a:ext cx="8563780" cy="938649"/>
          </a:xfrm>
        </p:spPr>
        <p:txBody>
          <a:bodyPr/>
          <a:lstStyle>
            <a:lvl1pPr marL="0" indent="0" algn="ctr">
              <a:buNone/>
              <a:defRPr sz="1361"/>
            </a:lvl1pPr>
            <a:lvl2pPr marL="259187" indent="0" algn="ctr">
              <a:buNone/>
              <a:defRPr sz="1134"/>
            </a:lvl2pPr>
            <a:lvl3pPr marL="518373" indent="0" algn="ctr">
              <a:buNone/>
              <a:defRPr sz="1020"/>
            </a:lvl3pPr>
            <a:lvl4pPr marL="777560" indent="0" algn="ctr">
              <a:buNone/>
              <a:defRPr sz="907"/>
            </a:lvl4pPr>
            <a:lvl5pPr marL="1036747" indent="0" algn="ctr">
              <a:buNone/>
              <a:defRPr sz="907"/>
            </a:lvl5pPr>
            <a:lvl6pPr marL="1295933" indent="0" algn="ctr">
              <a:buNone/>
              <a:defRPr sz="907"/>
            </a:lvl6pPr>
            <a:lvl7pPr marL="1555120" indent="0" algn="ctr">
              <a:buNone/>
              <a:defRPr sz="907"/>
            </a:lvl7pPr>
            <a:lvl8pPr marL="1814307" indent="0" algn="ctr">
              <a:buNone/>
              <a:defRPr sz="907"/>
            </a:lvl8pPr>
            <a:lvl9pPr marL="2073493" indent="0" algn="ctr">
              <a:buNone/>
              <a:defRPr sz="907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E35A3-3856-694A-BF7A-06C8902A6141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E6204-DB2C-974A-8A69-B93C09CC19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38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5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0087" y="206989"/>
            <a:ext cx="8563778" cy="75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0087" y="1034943"/>
            <a:ext cx="8563778" cy="246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30085" y="3603404"/>
            <a:ext cx="2234030" cy="2069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E35A3-3856-694A-BF7A-06C8902A6141}" type="datetimeFigureOut">
              <a:rPr lang="en-GB" smtClean="0"/>
              <a:t>22/05/2023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36454" y="3603404"/>
            <a:ext cx="3351044" cy="2069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9835" y="3603404"/>
            <a:ext cx="2234030" cy="2069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E6204-DB2C-974A-8A69-B93C09CC192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1B82C0-5E0C-1149-80CC-D4F1F0BFD367}"/>
              </a:ext>
            </a:extLst>
          </p:cNvPr>
          <p:cNvSpPr/>
          <p:nvPr userDrawn="1"/>
        </p:nvSpPr>
        <p:spPr>
          <a:xfrm>
            <a:off x="11520042" y="0"/>
            <a:ext cx="2303908" cy="3887788"/>
          </a:xfrm>
          <a:prstGeom prst="rect">
            <a:avLst/>
          </a:prstGeom>
          <a:gradFill flip="none" rotWithShape="1">
            <a:gsLst>
              <a:gs pos="0">
                <a:srgbClr val="1163E7">
                  <a:alpha val="77000"/>
                </a:srgbClr>
              </a:gs>
              <a:gs pos="100000">
                <a:srgbClr val="1DA8F4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76B77B-7C4D-5849-BB22-4B3D84C4F869}"/>
              </a:ext>
            </a:extLst>
          </p:cNvPr>
          <p:cNvSpPr/>
          <p:nvPr userDrawn="1"/>
        </p:nvSpPr>
        <p:spPr>
          <a:xfrm>
            <a:off x="0" y="-2"/>
            <a:ext cx="2303908" cy="3887788"/>
          </a:xfrm>
          <a:prstGeom prst="rect">
            <a:avLst/>
          </a:prstGeom>
          <a:gradFill flip="none" rotWithShape="1">
            <a:gsLst>
              <a:gs pos="0">
                <a:srgbClr val="1163E7">
                  <a:alpha val="77000"/>
                </a:srgbClr>
              </a:gs>
              <a:gs pos="100000">
                <a:srgbClr val="1DA8F4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6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txStyles>
    <p:titleStyle>
      <a:lvl1pPr algn="l" defTabSz="518373" rtl="0" eaLnBrk="1" latinLnBrk="0" hangingPunct="1">
        <a:lnSpc>
          <a:spcPct val="90000"/>
        </a:lnSpc>
        <a:spcBef>
          <a:spcPct val="0"/>
        </a:spcBef>
        <a:buNone/>
        <a:defRPr sz="24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9593" indent="-129593" algn="l" defTabSz="518373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1587" kern="1200">
          <a:solidFill>
            <a:schemeClr val="tx1"/>
          </a:solidFill>
          <a:latin typeface="+mn-lt"/>
          <a:ea typeface="+mn-ea"/>
          <a:cs typeface="+mn-cs"/>
        </a:defRPr>
      </a:lvl1pPr>
      <a:lvl2pPr marL="388780" indent="-129593" algn="l" defTabSz="518373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361" kern="1200">
          <a:solidFill>
            <a:schemeClr val="tx1"/>
          </a:solidFill>
          <a:latin typeface="+mn-lt"/>
          <a:ea typeface="+mn-ea"/>
          <a:cs typeface="+mn-cs"/>
        </a:defRPr>
      </a:lvl2pPr>
      <a:lvl3pPr marL="647967" indent="-129593" algn="l" defTabSz="518373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907153" indent="-129593" algn="l" defTabSz="518373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1166340" indent="-129593" algn="l" defTabSz="518373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1425527" indent="-129593" algn="l" defTabSz="518373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1684713" indent="-129593" algn="l" defTabSz="518373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943900" indent="-129593" algn="l" defTabSz="518373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2203087" indent="-129593" algn="l" defTabSz="518373" rtl="0" eaLnBrk="1" latinLnBrk="0" hangingPunct="1">
        <a:lnSpc>
          <a:spcPct val="90000"/>
        </a:lnSpc>
        <a:spcBef>
          <a:spcPts val="283"/>
        </a:spcBef>
        <a:buFont typeface="Arial" panose="020B0604020202020204" pitchFamily="34" charset="0"/>
        <a:buChar char="•"/>
        <a:defRPr sz="1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8373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1pPr>
      <a:lvl2pPr marL="259187" algn="l" defTabSz="518373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2pPr>
      <a:lvl3pPr marL="518373" algn="l" defTabSz="518373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3pPr>
      <a:lvl4pPr marL="777560" algn="l" defTabSz="518373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4pPr>
      <a:lvl5pPr marL="1036747" algn="l" defTabSz="518373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5pPr>
      <a:lvl6pPr marL="1295933" algn="l" defTabSz="518373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6pPr>
      <a:lvl7pPr marL="1555120" algn="l" defTabSz="518373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7pPr>
      <a:lvl8pPr marL="1814307" algn="l" defTabSz="518373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8pPr>
      <a:lvl9pPr marL="2073493" algn="l" defTabSz="518373" rtl="0" eaLnBrk="1" latinLnBrk="0" hangingPunct="1">
        <a:defRPr sz="1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81B859-51AA-68FC-7F4A-A9D034594180}"/>
              </a:ext>
            </a:extLst>
          </p:cNvPr>
          <p:cNvSpPr txBox="1"/>
          <p:nvPr/>
        </p:nvSpPr>
        <p:spPr>
          <a:xfrm>
            <a:off x="322729" y="559398"/>
            <a:ext cx="1495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E11FBF-331B-5666-6940-D4BADE8FDECA}"/>
              </a:ext>
            </a:extLst>
          </p:cNvPr>
          <p:cNvSpPr txBox="1"/>
          <p:nvPr/>
        </p:nvSpPr>
        <p:spPr>
          <a:xfrm>
            <a:off x="11867478" y="559398"/>
            <a:ext cx="1495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Text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AE8081-13C3-B8DC-8767-4665B62D8C8A}"/>
              </a:ext>
            </a:extLst>
          </p:cNvPr>
          <p:cNvSpPr txBox="1"/>
          <p:nvPr/>
        </p:nvSpPr>
        <p:spPr>
          <a:xfrm>
            <a:off x="6164318" y="559398"/>
            <a:ext cx="1495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584350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C9E71C551CB04F8C81AB7B6FF73621" ma:contentTypeVersion="15" ma:contentTypeDescription="Create a new document." ma:contentTypeScope="" ma:versionID="db77ff4b9cef3e1e27023fae4b129a51">
  <xsd:schema xmlns:xsd="http://www.w3.org/2001/XMLSchema" xmlns:xs="http://www.w3.org/2001/XMLSchema" xmlns:p="http://schemas.microsoft.com/office/2006/metadata/properties" xmlns:ns2="6871e877-9992-4865-87ae-fbcdead5ff17" xmlns:ns3="d3f5dfe0-9a26-4fe5-a362-99d80a6ea3e3" targetNamespace="http://schemas.microsoft.com/office/2006/metadata/properties" ma:root="true" ma:fieldsID="9ff7aa9234fb33818765f36495983221" ns2:_="" ns3:_="">
    <xsd:import namespace="6871e877-9992-4865-87ae-fbcdead5ff17"/>
    <xsd:import namespace="d3f5dfe0-9a26-4fe5-a362-99d80a6ea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1e877-9992-4865-87ae-fbcdead5ff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d9b36d8-e8b0-4d46-88aa-db730269cd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f5dfe0-9a26-4fe5-a362-99d80a6ea3e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77bbb4c-6ace-42b9-9b5b-242513985e26}" ma:internalName="TaxCatchAll" ma:showField="CatchAllData" ma:web="d3f5dfe0-9a26-4fe5-a362-99d80a6ea3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3f5dfe0-9a26-4fe5-a362-99d80a6ea3e3">
      <UserInfo>
        <DisplayName>Joseph Lanzillotta</DisplayName>
        <AccountId>4</AccountId>
        <AccountType/>
      </UserInfo>
      <UserInfo>
        <DisplayName>Sriom Chakrabarti</DisplayName>
        <AccountId>185</AccountId>
        <AccountType/>
      </UserInfo>
      <UserInfo>
        <DisplayName>Olwyn O Donoghue Patterson</DisplayName>
        <AccountId>206</AccountId>
        <AccountType/>
      </UserInfo>
      <UserInfo>
        <DisplayName>Cian McGlynn</DisplayName>
        <AccountId>208</AccountId>
        <AccountType/>
      </UserInfo>
      <UserInfo>
        <DisplayName>Emmet Lowry</DisplayName>
        <AccountId>186</AccountId>
        <AccountType/>
      </UserInfo>
      <UserInfo>
        <DisplayName>Elisabeth Vens</DisplayName>
        <AccountId>187</AccountId>
        <AccountType/>
      </UserInfo>
      <UserInfo>
        <DisplayName>Nathan Gaborieau</DisplayName>
        <AccountId>188</AccountId>
        <AccountType/>
      </UserInfo>
      <UserInfo>
        <DisplayName>Syed Ali Adnan Rizvi</DisplayName>
        <AccountId>189</AccountId>
        <AccountType/>
      </UserInfo>
      <UserInfo>
        <DisplayName>Alina Zavgorodniaia</DisplayName>
        <AccountId>190</AccountId>
        <AccountType/>
      </UserInfo>
      <UserInfo>
        <DisplayName>Emilie Audran</DisplayName>
        <AccountId>191</AccountId>
        <AccountType/>
      </UserInfo>
      <UserInfo>
        <DisplayName>Jonas Hellberg</DisplayName>
        <AccountId>192</AccountId>
        <AccountType/>
      </UserInfo>
      <UserInfo>
        <DisplayName>Léa Carle</DisplayName>
        <AccountId>193</AccountId>
        <AccountType/>
      </UserInfo>
      <UserInfo>
        <DisplayName>Donnacha Binchy</DisplayName>
        <AccountId>115</AccountId>
        <AccountType/>
      </UserInfo>
      <UserInfo>
        <DisplayName>Peadar Kenny</DisplayName>
        <AccountId>194</AccountId>
        <AccountType/>
      </UserInfo>
      <UserInfo>
        <DisplayName>Liam Junkermann</DisplayName>
        <AccountId>235</AccountId>
        <AccountType/>
      </UserInfo>
      <UserInfo>
        <DisplayName>Adam Farrell</DisplayName>
        <AccountId>195</AccountId>
        <AccountType/>
      </UserInfo>
      <UserInfo>
        <DisplayName>Eoin O Doherty</DisplayName>
        <AccountId>196</AccountId>
        <AccountType/>
      </UserInfo>
      <UserInfo>
        <DisplayName>Hugo O Reilly</DisplayName>
        <AccountId>197</AccountId>
        <AccountType/>
      </UserInfo>
      <UserInfo>
        <DisplayName>Eimhin O Neill</DisplayName>
        <AccountId>198</AccountId>
        <AccountType/>
      </UserInfo>
      <UserInfo>
        <DisplayName>Cormac McKinstry</DisplayName>
        <AccountId>199</AccountId>
        <AccountType/>
      </UserInfo>
      <UserInfo>
        <DisplayName>Diana Hrisovescu</DisplayName>
        <AccountId>200</AccountId>
        <AccountType/>
      </UserInfo>
      <UserInfo>
        <DisplayName>Shay McDonnell</DisplayName>
        <AccountId>236</AccountId>
        <AccountType/>
      </UserInfo>
      <UserInfo>
        <DisplayName>Gerald Boylan</DisplayName>
        <AccountId>176</AccountId>
        <AccountType/>
      </UserInfo>
      <UserInfo>
        <DisplayName>Gavan Drohan</DisplayName>
        <AccountId>27</AccountId>
        <AccountType/>
      </UserInfo>
    </SharedWithUsers>
    <TaxCatchAll xmlns="d3f5dfe0-9a26-4fe5-a362-99d80a6ea3e3" xsi:nil="true"/>
    <lcf76f155ced4ddcb4097134ff3c332f xmlns="6871e877-9992-4865-87ae-fbcdead5ff1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E85585-C841-420F-B3D0-B7C5BD045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9D8E3B-33EF-4459-8D7F-244AA1675391}">
  <ds:schemaRefs>
    <ds:schemaRef ds:uri="6871e877-9992-4865-87ae-fbcdead5ff17"/>
    <ds:schemaRef ds:uri="d3f5dfe0-9a26-4fe5-a362-99d80a6ea3e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2FB14B0-B7D3-4072-AC45-4C7D7160C44A}">
  <ds:schemaRefs>
    <ds:schemaRef ds:uri="6871e877-9992-4865-87ae-fbcdead5ff17"/>
    <ds:schemaRef ds:uri="b1f18a69-f089-4857-8223-eee99d804a34"/>
    <ds:schemaRef ds:uri="b4024aa5-a1e8-4c5f-9358-89a3d8390bc5"/>
    <ds:schemaRef ds:uri="d3f5dfe0-9a26-4fe5-a362-99d80a6ea3e3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10</Words>
  <Application>Microsoft Macintosh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kavanagh</dc:creator>
  <cp:lastModifiedBy>Aakanksha Singh</cp:lastModifiedBy>
  <cp:revision>14</cp:revision>
  <dcterms:created xsi:type="dcterms:W3CDTF">2022-08-09T13:08:40Z</dcterms:created>
  <dcterms:modified xsi:type="dcterms:W3CDTF">2023-05-22T09:25:37Z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0x0101000AC9E71C551CB04F8C81AB7B6FF73621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