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1B_1D84FD62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9"/>
  </p:notesMasterIdLst>
  <p:sldIdLst>
    <p:sldId id="266" r:id="rId5"/>
    <p:sldId id="285" r:id="rId6"/>
    <p:sldId id="286" r:id="rId7"/>
    <p:sldId id="340" r:id="rId8"/>
    <p:sldId id="362" r:id="rId9"/>
    <p:sldId id="267" r:id="rId10"/>
    <p:sldId id="295" r:id="rId11"/>
    <p:sldId id="256" r:id="rId12"/>
    <p:sldId id="331" r:id="rId13"/>
    <p:sldId id="288" r:id="rId14"/>
    <p:sldId id="289" r:id="rId15"/>
    <p:sldId id="296" r:id="rId16"/>
    <p:sldId id="297" r:id="rId17"/>
    <p:sldId id="298" r:id="rId18"/>
    <p:sldId id="299" r:id="rId19"/>
    <p:sldId id="300" r:id="rId20"/>
    <p:sldId id="301" r:id="rId21"/>
    <p:sldId id="341" r:id="rId22"/>
    <p:sldId id="302" r:id="rId23"/>
    <p:sldId id="290" r:id="rId24"/>
    <p:sldId id="329" r:id="rId25"/>
    <p:sldId id="316" r:id="rId26"/>
    <p:sldId id="308" r:id="rId27"/>
    <p:sldId id="342" r:id="rId28"/>
    <p:sldId id="309" r:id="rId29"/>
    <p:sldId id="343" r:id="rId30"/>
    <p:sldId id="310" r:id="rId31"/>
    <p:sldId id="359" r:id="rId32"/>
    <p:sldId id="283" r:id="rId33"/>
    <p:sldId id="282" r:id="rId34"/>
    <p:sldId id="344" r:id="rId35"/>
    <p:sldId id="360" r:id="rId36"/>
    <p:sldId id="313" r:id="rId37"/>
    <p:sldId id="318" r:id="rId38"/>
    <p:sldId id="336" r:id="rId39"/>
    <p:sldId id="337" r:id="rId40"/>
    <p:sldId id="314" r:id="rId41"/>
    <p:sldId id="315" r:id="rId42"/>
    <p:sldId id="258" r:id="rId43"/>
    <p:sldId id="356" r:id="rId44"/>
    <p:sldId id="365" r:id="rId45"/>
    <p:sldId id="366" r:id="rId46"/>
    <p:sldId id="357" r:id="rId47"/>
    <p:sldId id="330" r:id="rId48"/>
    <p:sldId id="338" r:id="rId49"/>
    <p:sldId id="317" r:id="rId50"/>
    <p:sldId id="346" r:id="rId51"/>
    <p:sldId id="355" r:id="rId52"/>
    <p:sldId id="358" r:id="rId53"/>
    <p:sldId id="352" r:id="rId54"/>
    <p:sldId id="320" r:id="rId55"/>
    <p:sldId id="351" r:id="rId56"/>
    <p:sldId id="347" r:id="rId57"/>
    <p:sldId id="363" r:id="rId58"/>
    <p:sldId id="364" r:id="rId59"/>
    <p:sldId id="321" r:id="rId60"/>
    <p:sldId id="354" r:id="rId61"/>
    <p:sldId id="353" r:id="rId62"/>
    <p:sldId id="361" r:id="rId63"/>
    <p:sldId id="324" r:id="rId64"/>
    <p:sldId id="326" r:id="rId65"/>
    <p:sldId id="327" r:id="rId66"/>
    <p:sldId id="348" r:id="rId67"/>
    <p:sldId id="328" r:id="rId68"/>
  </p:sldIdLst>
  <p:sldSz cx="18288000" cy="10287000"/>
  <p:notesSz cx="6858000" cy="9144000"/>
  <p:embeddedFontLst>
    <p:embeddedFont>
      <p:font typeface="Canva Sans" panose="020B0604020202020204" charset="0"/>
      <p:regular r:id="rId70"/>
    </p:embeddedFont>
    <p:embeddedFont>
      <p:font typeface="Canva Sans Bold" panose="020B0604020202020204" charset="0"/>
      <p:regular r:id="rId71"/>
    </p:embeddedFont>
    <p:embeddedFont>
      <p:font typeface="DengXian" panose="02010600030101010101" pitchFamily="2" charset="-122"/>
      <p:regular r:id="rId72"/>
      <p:bold r:id="rId73"/>
    </p:embeddedFont>
    <p:embeddedFont>
      <p:font typeface="DM Sans" pitchFamily="2" charset="0"/>
      <p:regular r:id="rId74"/>
      <p:bold r:id="rId75"/>
      <p:italic r:id="rId76"/>
      <p:boldItalic r:id="rId77"/>
    </p:embeddedFont>
    <p:embeddedFont>
      <p:font typeface="Open Sans" panose="020B0606030504020204" pitchFamily="34" charset="0"/>
      <p:regular r:id="rId78"/>
      <p:bold r:id="rId79"/>
      <p:italic r:id="rId80"/>
      <p:boldItalic r:id="rId81"/>
    </p:embeddedFont>
    <p:embeddedFont>
      <p:font typeface="Open Sans 1" panose="020B0604020202020204" charset="0"/>
      <p:regular r:id="rId82"/>
    </p:embeddedFont>
    <p:embeddedFont>
      <p:font typeface="Open Sans Bold" panose="020B0806030504020204" charset="0"/>
      <p:regular r:id="rId83"/>
      <p:bold r:id="rId84"/>
    </p:embeddedFont>
    <p:embeddedFont>
      <p:font typeface="TT Interphases" panose="020B0604020202020204" charset="0"/>
      <p:regular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D098E11D-D439-4F1F-8B3E-CC3CE18A125A}">
          <p14:sldIdLst>
            <p14:sldId id="266"/>
            <p14:sldId id="285"/>
            <p14:sldId id="286"/>
            <p14:sldId id="340"/>
            <p14:sldId id="362"/>
            <p14:sldId id="267"/>
            <p14:sldId id="295"/>
            <p14:sldId id="256"/>
            <p14:sldId id="331"/>
            <p14:sldId id="288"/>
            <p14:sldId id="289"/>
            <p14:sldId id="296"/>
            <p14:sldId id="297"/>
            <p14:sldId id="298"/>
            <p14:sldId id="299"/>
            <p14:sldId id="300"/>
            <p14:sldId id="301"/>
            <p14:sldId id="341"/>
            <p14:sldId id="302"/>
            <p14:sldId id="290"/>
          </p14:sldIdLst>
        </p14:section>
        <p14:section name="Section 2" id="{65DCF7C8-2B6E-467A-B40B-8063B9C484C0}">
          <p14:sldIdLst>
            <p14:sldId id="329"/>
            <p14:sldId id="316"/>
            <p14:sldId id="308"/>
            <p14:sldId id="342"/>
            <p14:sldId id="309"/>
            <p14:sldId id="343"/>
            <p14:sldId id="310"/>
            <p14:sldId id="359"/>
            <p14:sldId id="283"/>
            <p14:sldId id="282"/>
            <p14:sldId id="344"/>
            <p14:sldId id="360"/>
            <p14:sldId id="313"/>
            <p14:sldId id="318"/>
            <p14:sldId id="336"/>
            <p14:sldId id="337"/>
            <p14:sldId id="314"/>
            <p14:sldId id="315"/>
            <p14:sldId id="258"/>
            <p14:sldId id="356"/>
            <p14:sldId id="365"/>
            <p14:sldId id="366"/>
            <p14:sldId id="357"/>
          </p14:sldIdLst>
        </p14:section>
        <p14:section name="Section 3" id="{A0A9FCF4-172D-4BE3-A9F3-C367AE3399EE}">
          <p14:sldIdLst>
            <p14:sldId id="330"/>
            <p14:sldId id="338"/>
            <p14:sldId id="317"/>
            <p14:sldId id="346"/>
            <p14:sldId id="355"/>
            <p14:sldId id="358"/>
            <p14:sldId id="352"/>
            <p14:sldId id="320"/>
            <p14:sldId id="351"/>
            <p14:sldId id="347"/>
            <p14:sldId id="363"/>
            <p14:sldId id="364"/>
            <p14:sldId id="321"/>
            <p14:sldId id="354"/>
            <p14:sldId id="353"/>
            <p14:sldId id="361"/>
            <p14:sldId id="324"/>
            <p14:sldId id="326"/>
            <p14:sldId id="327"/>
            <p14:sldId id="348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082E57-5CF8-2228-5CAD-710D6B8ABC5E}" name="Chloe Staunton" initials="CS" userId="S::STAUNTC2@tcd.ie::6ab8c1bf-32f6-4e3e-8e46-3c4a5af506a3" providerId="AD"/>
  <p188:author id="{3F95B1C2-454A-9584-7D52-EA04ABA66219}" name="Chloe Staunton" initials="CS" userId="S::stauntc2@tcd.ie::6ab8c1bf-32f6-4e3e-8e46-3c4a5af506a3" providerId="AD"/>
  <p188:author id="{BC3A52FA-BBB0-1189-6650-148B9DF65985}" name="Shauna O'Connor" initials="SO" userId="S::oconns74@tcd.ie::a4b9bc58-9cd5-41df-a754-b444ed4010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4"/>
    <a:srgbClr val="CC0001"/>
    <a:srgbClr val="264C4B"/>
    <a:srgbClr val="01CCC9"/>
    <a:srgbClr val="F6E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188A4-E9F1-1C34-44BE-99363BA15DE8}" v="11" dt="2026-02-09T15:18:08.433"/>
    <p1510:client id="{7A19142B-E345-444A-A44E-D4D7DB56EF0B}" v="9" dt="2026-02-09T15:23:54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73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5.fntdata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1.xml"/><Relationship Id="rId90" Type="http://schemas.microsoft.com/office/2016/11/relationships/changesInfo" Target="changesInfos/changesInfo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7.fntdata"/><Relationship Id="rId7" Type="http://schemas.openxmlformats.org/officeDocument/2006/relationships/slide" Target="slides/slide3.xml"/><Relationship Id="rId71" Type="http://schemas.openxmlformats.org/officeDocument/2006/relationships/font" Target="fonts/font2.fntdata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font" Target="fonts/font13.fntdata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Staunton" userId="S::stauntc2@tcd.ie::6ab8c1bf-32f6-4e3e-8e46-3c4a5af506a3" providerId="AD" clId="Web-{25363A1C-3DAC-5326-AEA0-27DB6964683C}"/>
    <pc:docChg chg="modSld">
      <pc:chgData name="Chloe Staunton" userId="S::stauntc2@tcd.ie::6ab8c1bf-32f6-4e3e-8e46-3c4a5af506a3" providerId="AD" clId="Web-{25363A1C-3DAC-5326-AEA0-27DB6964683C}" dt="2026-02-04T10:57:26.108" v="5" actId="1076"/>
      <pc:docMkLst>
        <pc:docMk/>
      </pc:docMkLst>
      <pc:sldChg chg="addSp delSp modSp">
        <pc:chgData name="Chloe Staunton" userId="S::stauntc2@tcd.ie::6ab8c1bf-32f6-4e3e-8e46-3c4a5af506a3" providerId="AD" clId="Web-{25363A1C-3DAC-5326-AEA0-27DB6964683C}" dt="2026-02-04T10:57:26.108" v="5" actId="1076"/>
        <pc:sldMkLst>
          <pc:docMk/>
          <pc:sldMk cId="607647208" sldId="328"/>
        </pc:sldMkLst>
        <pc:picChg chg="add mod">
          <ac:chgData name="Chloe Staunton" userId="S::stauntc2@tcd.ie::6ab8c1bf-32f6-4e3e-8e46-3c4a5af506a3" providerId="AD" clId="Web-{25363A1C-3DAC-5326-AEA0-27DB6964683C}" dt="2026-02-04T10:57:26.108" v="5" actId="1076"/>
          <ac:picMkLst>
            <pc:docMk/>
            <pc:sldMk cId="607647208" sldId="328"/>
            <ac:picMk id="2" creationId="{AA9E16C4-8B20-F86A-B0D0-DFA5C7B7952F}"/>
          </ac:picMkLst>
        </pc:picChg>
      </pc:sldChg>
    </pc:docChg>
  </pc:docChgLst>
  <pc:docChgLst>
    <pc:chgData name="Ralph Astley" userId="63c9dba6-84fd-4383-bd92-402fc68d67eb" providerId="ADAL" clId="{21B1C79A-0B9E-4A4F-9D8B-08BCA5256B1A}"/>
    <pc:docChg chg="undo custSel addSld delSld modSld sldOrd modSection">
      <pc:chgData name="Ralph Astley" userId="63c9dba6-84fd-4383-bd92-402fc68d67eb" providerId="ADAL" clId="{21B1C79A-0B9E-4A4F-9D8B-08BCA5256B1A}" dt="2026-02-03T01:21:32.330" v="2700" actId="20577"/>
      <pc:docMkLst>
        <pc:docMk/>
      </pc:docMkLst>
      <pc:sldChg chg="modSp mod">
        <pc:chgData name="Ralph Astley" userId="63c9dba6-84fd-4383-bd92-402fc68d67eb" providerId="ADAL" clId="{21B1C79A-0B9E-4A4F-9D8B-08BCA5256B1A}" dt="2026-02-02T23:06:53.304" v="6" actId="1036"/>
        <pc:sldMkLst>
          <pc:docMk/>
          <pc:sldMk cId="0" sldId="266"/>
        </pc:sldMkLst>
        <pc:grpChg chg="mod">
          <ac:chgData name="Ralph Astley" userId="63c9dba6-84fd-4383-bd92-402fc68d67eb" providerId="ADAL" clId="{21B1C79A-0B9E-4A4F-9D8B-08BCA5256B1A}" dt="2026-02-02T23:06:53.304" v="6" actId="1036"/>
          <ac:grpSpMkLst>
            <pc:docMk/>
            <pc:sldMk cId="0" sldId="266"/>
            <ac:grpSpMk id="28" creationId="{201CCC8C-0F92-6E49-2E0D-2DB9D296B5E4}"/>
          </ac:grpSpMkLst>
        </pc:grpChg>
      </pc:sldChg>
      <pc:sldChg chg="modSp add mod">
        <pc:chgData name="Ralph Astley" userId="63c9dba6-84fd-4383-bd92-402fc68d67eb" providerId="ADAL" clId="{21B1C79A-0B9E-4A4F-9D8B-08BCA5256B1A}" dt="2026-02-03T00:05:58.768" v="1565" actId="14100"/>
        <pc:sldMkLst>
          <pc:docMk/>
          <pc:sldMk cId="3452408317" sldId="282"/>
        </pc:sldMkLst>
        <pc:spChg chg="mod">
          <ac:chgData name="Ralph Astley" userId="63c9dba6-84fd-4383-bd92-402fc68d67eb" providerId="ADAL" clId="{21B1C79A-0B9E-4A4F-9D8B-08BCA5256B1A}" dt="2026-02-03T00:05:58.768" v="1565" actId="14100"/>
          <ac:spMkLst>
            <pc:docMk/>
            <pc:sldMk cId="3452408317" sldId="282"/>
            <ac:spMk id="3" creationId="{830490F0-E18C-4EDA-A228-F15E672CAE7A}"/>
          </ac:spMkLst>
        </pc:spChg>
        <pc:spChg chg="mod">
          <ac:chgData name="Ralph Astley" userId="63c9dba6-84fd-4383-bd92-402fc68d67eb" providerId="ADAL" clId="{21B1C79A-0B9E-4A4F-9D8B-08BCA5256B1A}" dt="2026-02-03T00:05:54.304" v="1564" actId="1076"/>
          <ac:spMkLst>
            <pc:docMk/>
            <pc:sldMk cId="3452408317" sldId="282"/>
            <ac:spMk id="6" creationId="{B1D5B69D-7AFB-F349-89D9-D300A3DCE725}"/>
          </ac:spMkLst>
        </pc:spChg>
      </pc:sldChg>
      <pc:sldChg chg="modSp add mod">
        <pc:chgData name="Ralph Astley" userId="63c9dba6-84fd-4383-bd92-402fc68d67eb" providerId="ADAL" clId="{21B1C79A-0B9E-4A4F-9D8B-08BCA5256B1A}" dt="2026-02-03T00:02:32.838" v="1194" actId="20577"/>
        <pc:sldMkLst>
          <pc:docMk/>
          <pc:sldMk cId="495254882" sldId="283"/>
        </pc:sldMkLst>
        <pc:spChg chg="mod">
          <ac:chgData name="Ralph Astley" userId="63c9dba6-84fd-4383-bd92-402fc68d67eb" providerId="ADAL" clId="{21B1C79A-0B9E-4A4F-9D8B-08BCA5256B1A}" dt="2026-02-03T00:02:32.838" v="1194" actId="20577"/>
          <ac:spMkLst>
            <pc:docMk/>
            <pc:sldMk cId="495254882" sldId="283"/>
            <ac:spMk id="7" creationId="{A37282EE-4190-0E42-818F-483FA4352E35}"/>
          </ac:spMkLst>
        </pc:spChg>
      </pc:sldChg>
      <pc:sldChg chg="modSp mod">
        <pc:chgData name="Ralph Astley" userId="63c9dba6-84fd-4383-bd92-402fc68d67eb" providerId="ADAL" clId="{21B1C79A-0B9E-4A4F-9D8B-08BCA5256B1A}" dt="2026-02-03T01:17:34.584" v="2696" actId="20577"/>
        <pc:sldMkLst>
          <pc:docMk/>
          <pc:sldMk cId="2435525416" sldId="290"/>
        </pc:sldMkLst>
        <pc:spChg chg="mod">
          <ac:chgData name="Ralph Astley" userId="63c9dba6-84fd-4383-bd92-402fc68d67eb" providerId="ADAL" clId="{21B1C79A-0B9E-4A4F-9D8B-08BCA5256B1A}" dt="2026-02-03T01:17:34.584" v="2696" actId="20577"/>
          <ac:spMkLst>
            <pc:docMk/>
            <pc:sldMk cId="2435525416" sldId="290"/>
            <ac:spMk id="7" creationId="{E95F6959-5369-3C15-8034-6ABBC16FE462}"/>
          </ac:spMkLst>
        </pc:spChg>
      </pc:sldChg>
      <pc:sldChg chg="modSp mod">
        <pc:chgData name="Ralph Astley" userId="63c9dba6-84fd-4383-bd92-402fc68d67eb" providerId="ADAL" clId="{21B1C79A-0B9E-4A4F-9D8B-08BCA5256B1A}" dt="2026-02-03T00:30:59.522" v="1638" actId="1036"/>
        <pc:sldMkLst>
          <pc:docMk/>
          <pc:sldMk cId="1035632678" sldId="316"/>
        </pc:sldMkLst>
        <pc:spChg chg="mod">
          <ac:chgData name="Ralph Astley" userId="63c9dba6-84fd-4383-bd92-402fc68d67eb" providerId="ADAL" clId="{21B1C79A-0B9E-4A4F-9D8B-08BCA5256B1A}" dt="2026-02-03T00:30:21.678" v="1628" actId="14100"/>
          <ac:spMkLst>
            <pc:docMk/>
            <pc:sldMk cId="1035632678" sldId="316"/>
            <ac:spMk id="16" creationId="{6C6A95D6-3237-FA93-0155-FC40EC25E2BF}"/>
          </ac:spMkLst>
        </pc:spChg>
        <pc:grpChg chg="mod ord">
          <ac:chgData name="Ralph Astley" userId="63c9dba6-84fd-4383-bd92-402fc68d67eb" providerId="ADAL" clId="{21B1C79A-0B9E-4A4F-9D8B-08BCA5256B1A}" dt="2026-02-03T00:30:59.522" v="1638" actId="1036"/>
          <ac:grpSpMkLst>
            <pc:docMk/>
            <pc:sldMk cId="1035632678" sldId="316"/>
            <ac:grpSpMk id="17" creationId="{FD93EA33-AB43-2F7E-53BB-AFB70F6212FF}"/>
          </ac:grpSpMkLst>
        </pc:grpChg>
      </pc:sldChg>
      <pc:sldChg chg="modSp mod">
        <pc:chgData name="Ralph Astley" userId="63c9dba6-84fd-4383-bd92-402fc68d67eb" providerId="ADAL" clId="{21B1C79A-0B9E-4A4F-9D8B-08BCA5256B1A}" dt="2026-02-03T00:50:02.401" v="1729" actId="14100"/>
        <pc:sldMkLst>
          <pc:docMk/>
          <pc:sldMk cId="1583932031" sldId="326"/>
        </pc:sldMkLst>
        <pc:spChg chg="mod">
          <ac:chgData name="Ralph Astley" userId="63c9dba6-84fd-4383-bd92-402fc68d67eb" providerId="ADAL" clId="{21B1C79A-0B9E-4A4F-9D8B-08BCA5256B1A}" dt="2026-02-03T00:49:11.019" v="1661" actId="20577"/>
          <ac:spMkLst>
            <pc:docMk/>
            <pc:sldMk cId="1583932031" sldId="326"/>
            <ac:spMk id="29" creationId="{578CF7A5-9899-5834-6844-09F7D559276E}"/>
          </ac:spMkLst>
        </pc:spChg>
        <pc:spChg chg="mod">
          <ac:chgData name="Ralph Astley" userId="63c9dba6-84fd-4383-bd92-402fc68d67eb" providerId="ADAL" clId="{21B1C79A-0B9E-4A4F-9D8B-08BCA5256B1A}" dt="2026-02-03T00:50:02.401" v="1729" actId="14100"/>
          <ac:spMkLst>
            <pc:docMk/>
            <pc:sldMk cId="1583932031" sldId="326"/>
            <ac:spMk id="35" creationId="{E564EA62-6B37-3E01-233A-F6805A5DA3E0}"/>
          </ac:spMkLst>
        </pc:spChg>
      </pc:sldChg>
      <pc:sldChg chg="modSp mod ord">
        <pc:chgData name="Ralph Astley" userId="63c9dba6-84fd-4383-bd92-402fc68d67eb" providerId="ADAL" clId="{21B1C79A-0B9E-4A4F-9D8B-08BCA5256B1A}" dt="2026-02-03T00:57:58.427" v="2291" actId="1076"/>
        <pc:sldMkLst>
          <pc:docMk/>
          <pc:sldMk cId="2510207434" sldId="340"/>
        </pc:sldMkLst>
        <pc:spChg chg="mod">
          <ac:chgData name="Ralph Astley" userId="63c9dba6-84fd-4383-bd92-402fc68d67eb" providerId="ADAL" clId="{21B1C79A-0B9E-4A4F-9D8B-08BCA5256B1A}" dt="2026-02-03T00:57:54.807" v="2290" actId="1076"/>
          <ac:spMkLst>
            <pc:docMk/>
            <pc:sldMk cId="2510207434" sldId="340"/>
            <ac:spMk id="2" creationId="{619CD38D-D966-FDA0-ACEE-AC15F0C6D846}"/>
          </ac:spMkLst>
        </pc:spChg>
        <pc:spChg chg="mod">
          <ac:chgData name="Ralph Astley" userId="63c9dba6-84fd-4383-bd92-402fc68d67eb" providerId="ADAL" clId="{21B1C79A-0B9E-4A4F-9D8B-08BCA5256B1A}" dt="2026-02-03T00:57:58.427" v="2291" actId="1076"/>
          <ac:spMkLst>
            <pc:docMk/>
            <pc:sldMk cId="2510207434" sldId="340"/>
            <ac:spMk id="6" creationId="{9D9220F3-FD38-0DB6-7708-44ACAC8CD56C}"/>
          </ac:spMkLst>
        </pc:spChg>
        <pc:picChg chg="mod">
          <ac:chgData name="Ralph Astley" userId="63c9dba6-84fd-4383-bd92-402fc68d67eb" providerId="ADAL" clId="{21B1C79A-0B9E-4A4F-9D8B-08BCA5256B1A}" dt="2026-02-03T00:53:57.297" v="1776" actId="1076"/>
          <ac:picMkLst>
            <pc:docMk/>
            <pc:sldMk cId="2510207434" sldId="340"/>
            <ac:picMk id="19" creationId="{4A769C12-BCB2-B3B4-D282-C0515D5EBFCE}"/>
          </ac:picMkLst>
        </pc:picChg>
      </pc:sldChg>
      <pc:sldChg chg="modSp mod">
        <pc:chgData name="Ralph Astley" userId="63c9dba6-84fd-4383-bd92-402fc68d67eb" providerId="ADAL" clId="{21B1C79A-0B9E-4A4F-9D8B-08BCA5256B1A}" dt="2026-02-03T01:21:32.330" v="2700" actId="20577"/>
        <pc:sldMkLst>
          <pc:docMk/>
          <pc:sldMk cId="328736265" sldId="357"/>
        </pc:sldMkLst>
        <pc:spChg chg="mod">
          <ac:chgData name="Ralph Astley" userId="63c9dba6-84fd-4383-bd92-402fc68d67eb" providerId="ADAL" clId="{21B1C79A-0B9E-4A4F-9D8B-08BCA5256B1A}" dt="2026-02-03T01:21:32.330" v="2700" actId="20577"/>
          <ac:spMkLst>
            <pc:docMk/>
            <pc:sldMk cId="328736265" sldId="357"/>
            <ac:spMk id="7" creationId="{123BD9EF-CFC3-6FBA-CC94-2645929932C9}"/>
          </ac:spMkLst>
        </pc:spChg>
      </pc:sldChg>
      <pc:sldChg chg="addSp delSp modSp add mod ord">
        <pc:chgData name="Ralph Astley" userId="63c9dba6-84fd-4383-bd92-402fc68d67eb" providerId="ADAL" clId="{21B1C79A-0B9E-4A4F-9D8B-08BCA5256B1A}" dt="2026-02-02T23:25:35" v="560"/>
        <pc:sldMkLst>
          <pc:docMk/>
          <pc:sldMk cId="3952867151" sldId="360"/>
        </pc:sldMkLst>
        <pc:spChg chg="mod">
          <ac:chgData name="Ralph Astley" userId="63c9dba6-84fd-4383-bd92-402fc68d67eb" providerId="ADAL" clId="{21B1C79A-0B9E-4A4F-9D8B-08BCA5256B1A}" dt="2026-02-02T23:08:57.404" v="25" actId="20577"/>
          <ac:spMkLst>
            <pc:docMk/>
            <pc:sldMk cId="3952867151" sldId="360"/>
            <ac:spMk id="8" creationId="{9B6B9B7C-F9D5-5BFE-DDDB-81D1D20E394A}"/>
          </ac:spMkLst>
        </pc:spChg>
        <pc:spChg chg="mod">
          <ac:chgData name="Ralph Astley" userId="63c9dba6-84fd-4383-bd92-402fc68d67eb" providerId="ADAL" clId="{21B1C79A-0B9E-4A4F-9D8B-08BCA5256B1A}" dt="2026-02-02T23:15:49.818" v="542" actId="14100"/>
          <ac:spMkLst>
            <pc:docMk/>
            <pc:sldMk cId="3952867151" sldId="360"/>
            <ac:spMk id="9" creationId="{A597CFE6-61AD-AD05-0E67-3AA33FEABEEB}"/>
          </ac:spMkLst>
        </pc:spChg>
        <pc:spChg chg="mod">
          <ac:chgData name="Ralph Astley" userId="63c9dba6-84fd-4383-bd92-402fc68d67eb" providerId="ADAL" clId="{21B1C79A-0B9E-4A4F-9D8B-08BCA5256B1A}" dt="2026-02-02T23:16:01" v="558" actId="1036"/>
          <ac:spMkLst>
            <pc:docMk/>
            <pc:sldMk cId="3952867151" sldId="360"/>
            <ac:spMk id="13" creationId="{72B085B2-C461-75C2-B155-C51423E2BABA}"/>
          </ac:spMkLst>
        </pc:spChg>
        <pc:spChg chg="mod">
          <ac:chgData name="Ralph Astley" userId="63c9dba6-84fd-4383-bd92-402fc68d67eb" providerId="ADAL" clId="{21B1C79A-0B9E-4A4F-9D8B-08BCA5256B1A}" dt="2026-02-02T23:15:49.818" v="542" actId="14100"/>
          <ac:spMkLst>
            <pc:docMk/>
            <pc:sldMk cId="3952867151" sldId="360"/>
            <ac:spMk id="20" creationId="{57547D68-2C57-407F-AD0F-4D15704C2203}"/>
          </ac:spMkLst>
        </pc:spChg>
        <pc:picChg chg="add mod">
          <ac:chgData name="Ralph Astley" userId="63c9dba6-84fd-4383-bd92-402fc68d67eb" providerId="ADAL" clId="{21B1C79A-0B9E-4A4F-9D8B-08BCA5256B1A}" dt="2026-02-02T23:10:24.951" v="30" actId="14100"/>
          <ac:picMkLst>
            <pc:docMk/>
            <pc:sldMk cId="3952867151" sldId="360"/>
            <ac:picMk id="4" creationId="{226744BC-1326-0E84-A377-59E517C7D2BB}"/>
          </ac:picMkLst>
        </pc:picChg>
      </pc:sldChg>
      <pc:sldChg chg="delSp modSp add mod ord">
        <pc:chgData name="Ralph Astley" userId="63c9dba6-84fd-4383-bd92-402fc68d67eb" providerId="ADAL" clId="{21B1C79A-0B9E-4A4F-9D8B-08BCA5256B1A}" dt="2026-02-02T23:35:38.638" v="1175" actId="1076"/>
        <pc:sldMkLst>
          <pc:docMk/>
          <pc:sldMk cId="3628317123" sldId="361"/>
        </pc:sldMkLst>
        <pc:spChg chg="mod">
          <ac:chgData name="Ralph Astley" userId="63c9dba6-84fd-4383-bd92-402fc68d67eb" providerId="ADAL" clId="{21B1C79A-0B9E-4A4F-9D8B-08BCA5256B1A}" dt="2026-02-02T23:30:26.993" v="577" actId="20577"/>
          <ac:spMkLst>
            <pc:docMk/>
            <pc:sldMk cId="3628317123" sldId="361"/>
            <ac:spMk id="8" creationId="{195C95BD-B25D-B57D-0FA7-D4D3853DD3C6}"/>
          </ac:spMkLst>
        </pc:spChg>
        <pc:spChg chg="mod">
          <ac:chgData name="Ralph Astley" userId="63c9dba6-84fd-4383-bd92-402fc68d67eb" providerId="ADAL" clId="{21B1C79A-0B9E-4A4F-9D8B-08BCA5256B1A}" dt="2026-02-02T23:31:39.980" v="688" actId="20577"/>
          <ac:spMkLst>
            <pc:docMk/>
            <pc:sldMk cId="3628317123" sldId="361"/>
            <ac:spMk id="9" creationId="{0D6C4DEB-410F-4769-627C-94270A4B1991}"/>
          </ac:spMkLst>
        </pc:spChg>
        <pc:spChg chg="mod">
          <ac:chgData name="Ralph Astley" userId="63c9dba6-84fd-4383-bd92-402fc68d67eb" providerId="ADAL" clId="{21B1C79A-0B9E-4A4F-9D8B-08BCA5256B1A}" dt="2026-02-02T23:35:32.278" v="1174" actId="14100"/>
          <ac:spMkLst>
            <pc:docMk/>
            <pc:sldMk cId="3628317123" sldId="361"/>
            <ac:spMk id="13" creationId="{6D484DF1-C404-455D-83D2-A4ECD907AE06}"/>
          </ac:spMkLst>
        </pc:spChg>
        <pc:picChg chg="mod">
          <ac:chgData name="Ralph Astley" userId="63c9dba6-84fd-4383-bd92-402fc68d67eb" providerId="ADAL" clId="{21B1C79A-0B9E-4A4F-9D8B-08BCA5256B1A}" dt="2026-02-02T23:35:38.638" v="1175" actId="1076"/>
          <ac:picMkLst>
            <pc:docMk/>
            <pc:sldMk cId="3628317123" sldId="361"/>
            <ac:picMk id="4" creationId="{0950983A-E6AF-1ED9-1C8A-F5A7C33AEC3F}"/>
          </ac:picMkLst>
        </pc:picChg>
      </pc:sldChg>
      <pc:sldChg chg="add">
        <pc:chgData name="Ralph Astley" userId="63c9dba6-84fd-4383-bd92-402fc68d67eb" providerId="ADAL" clId="{21B1C79A-0B9E-4A4F-9D8B-08BCA5256B1A}" dt="2026-02-03T00:51:50.630" v="1732" actId="2890"/>
        <pc:sldMkLst>
          <pc:docMk/>
          <pc:sldMk cId="561625049" sldId="362"/>
        </pc:sldMkLst>
      </pc:sldChg>
      <pc:sldChg chg="addSp modSp add mod ord">
        <pc:chgData name="Ralph Astley" userId="63c9dba6-84fd-4383-bd92-402fc68d67eb" providerId="ADAL" clId="{21B1C79A-0B9E-4A4F-9D8B-08BCA5256B1A}" dt="2026-02-03T01:11:02.629" v="2695" actId="255"/>
        <pc:sldMkLst>
          <pc:docMk/>
          <pc:sldMk cId="3560226987" sldId="363"/>
        </pc:sldMkLst>
        <pc:spChg chg="mod">
          <ac:chgData name="Ralph Astley" userId="63c9dba6-84fd-4383-bd92-402fc68d67eb" providerId="ADAL" clId="{21B1C79A-0B9E-4A4F-9D8B-08BCA5256B1A}" dt="2026-02-03T01:00:14.037" v="2315" actId="20577"/>
          <ac:spMkLst>
            <pc:docMk/>
            <pc:sldMk cId="3560226987" sldId="363"/>
            <ac:spMk id="2" creationId="{6D1FE7E5-A1D5-37A7-A209-9D89765D1C28}"/>
          </ac:spMkLst>
        </pc:spChg>
        <pc:spChg chg="add mod">
          <ac:chgData name="Ralph Astley" userId="63c9dba6-84fd-4383-bd92-402fc68d67eb" providerId="ADAL" clId="{21B1C79A-0B9E-4A4F-9D8B-08BCA5256B1A}" dt="2026-02-03T01:01:55.331" v="2395" actId="1076"/>
          <ac:spMkLst>
            <pc:docMk/>
            <pc:sldMk cId="3560226987" sldId="363"/>
            <ac:spMk id="3" creationId="{F48800F0-BDD9-1492-71D9-663A358A813A}"/>
          </ac:spMkLst>
        </pc:spChg>
        <pc:spChg chg="mod">
          <ac:chgData name="Ralph Astley" userId="63c9dba6-84fd-4383-bd92-402fc68d67eb" providerId="ADAL" clId="{21B1C79A-0B9E-4A4F-9D8B-08BCA5256B1A}" dt="2026-02-03T01:11:02.629" v="2695" actId="255"/>
          <ac:spMkLst>
            <pc:docMk/>
            <pc:sldMk cId="3560226987" sldId="363"/>
            <ac:spMk id="12" creationId="{D586D3AA-A28B-870D-C6B6-9101291DD06C}"/>
          </ac:spMkLst>
        </pc:spChg>
        <pc:picChg chg="mod">
          <ac:chgData name="Ralph Astley" userId="63c9dba6-84fd-4383-bd92-402fc68d67eb" providerId="ADAL" clId="{21B1C79A-0B9E-4A4F-9D8B-08BCA5256B1A}" dt="2026-02-03T01:00:51.903" v="2317" actId="1076"/>
          <ac:picMkLst>
            <pc:docMk/>
            <pc:sldMk cId="3560226987" sldId="363"/>
            <ac:picMk id="11" creationId="{E35D45E1-A5F2-6137-2753-F2F7B13B82E3}"/>
          </ac:picMkLst>
        </pc:picChg>
      </pc:sldChg>
      <pc:sldChg chg="add ord">
        <pc:chgData name="Ralph Astley" userId="63c9dba6-84fd-4383-bd92-402fc68d67eb" providerId="ADAL" clId="{21B1C79A-0B9E-4A4F-9D8B-08BCA5256B1A}" dt="2026-02-03T01:18:24.799" v="2699"/>
        <pc:sldMkLst>
          <pc:docMk/>
          <pc:sldMk cId="3312705755" sldId="364"/>
        </pc:sldMkLst>
      </pc:sldChg>
    </pc:docChg>
  </pc:docChgLst>
  <pc:docChgLst>
    <pc:chgData name="Chloe Staunton" userId="S::stauntc2@tcd.ie::6ab8c1bf-32f6-4e3e-8e46-3c4a5af506a3" providerId="AD" clId="Web-{E5A4A6E4-05DE-F6DE-DAD2-30A90CCFBCB9}"/>
    <pc:docChg chg="modSld">
      <pc:chgData name="Chloe Staunton" userId="S::stauntc2@tcd.ie::6ab8c1bf-32f6-4e3e-8e46-3c4a5af506a3" providerId="AD" clId="Web-{E5A4A6E4-05DE-F6DE-DAD2-30A90CCFBCB9}" dt="2026-02-04T12:08:58.846" v="0"/>
      <pc:docMkLst>
        <pc:docMk/>
      </pc:docMkLst>
      <pc:sldChg chg="mod setBg">
        <pc:chgData name="Chloe Staunton" userId="S::stauntc2@tcd.ie::6ab8c1bf-32f6-4e3e-8e46-3c4a5af506a3" providerId="AD" clId="Web-{E5A4A6E4-05DE-F6DE-DAD2-30A90CCFBCB9}" dt="2026-02-04T12:08:58.846" v="0"/>
        <pc:sldMkLst>
          <pc:docMk/>
          <pc:sldMk cId="0" sldId="266"/>
        </pc:sldMkLst>
      </pc:sldChg>
    </pc:docChg>
  </pc:docChgLst>
  <pc:docChgLst>
    <pc:chgData name="Chloe Staunton" userId="S::stauntc2@tcd.ie::6ab8c1bf-32f6-4e3e-8e46-3c4a5af506a3" providerId="AD" clId="Web-{66B188A4-E9F1-1C34-44BE-99363BA15DE8}"/>
    <pc:docChg chg="modSld">
      <pc:chgData name="Chloe Staunton" userId="S::stauntc2@tcd.ie::6ab8c1bf-32f6-4e3e-8e46-3c4a5af506a3" providerId="AD" clId="Web-{66B188A4-E9F1-1C34-44BE-99363BA15DE8}" dt="2026-02-09T15:18:08.433" v="10" actId="1076"/>
      <pc:docMkLst>
        <pc:docMk/>
      </pc:docMkLst>
      <pc:sldChg chg="modSp">
        <pc:chgData name="Chloe Staunton" userId="S::stauntc2@tcd.ie::6ab8c1bf-32f6-4e3e-8e46-3c4a5af506a3" providerId="AD" clId="Web-{66B188A4-E9F1-1C34-44BE-99363BA15DE8}" dt="2026-02-09T15:18:08.433" v="10" actId="1076"/>
        <pc:sldMkLst>
          <pc:docMk/>
          <pc:sldMk cId="1100716019" sldId="343"/>
        </pc:sldMkLst>
        <pc:picChg chg="mod">
          <ac:chgData name="Chloe Staunton" userId="S::stauntc2@tcd.ie::6ab8c1bf-32f6-4e3e-8e46-3c4a5af506a3" providerId="AD" clId="Web-{66B188A4-E9F1-1C34-44BE-99363BA15DE8}" dt="2026-02-09T15:18:04.683" v="6" actId="1076"/>
          <ac:picMkLst>
            <pc:docMk/>
            <pc:sldMk cId="1100716019" sldId="343"/>
            <ac:picMk id="7" creationId="{3A08A21B-F970-AFF2-84C3-890E09A96C5B}"/>
          </ac:picMkLst>
        </pc:picChg>
        <pc:picChg chg="mod">
          <ac:chgData name="Chloe Staunton" userId="S::stauntc2@tcd.ie::6ab8c1bf-32f6-4e3e-8e46-3c4a5af506a3" providerId="AD" clId="Web-{66B188A4-E9F1-1C34-44BE-99363BA15DE8}" dt="2026-02-09T15:18:08.433" v="10" actId="1076"/>
          <ac:picMkLst>
            <pc:docMk/>
            <pc:sldMk cId="1100716019" sldId="343"/>
            <ac:picMk id="9" creationId="{3585790F-5BA5-D985-93B6-3D22B70473F4}"/>
          </ac:picMkLst>
        </pc:picChg>
        <pc:picChg chg="mod">
          <ac:chgData name="Chloe Staunton" userId="S::stauntc2@tcd.ie::6ab8c1bf-32f6-4e3e-8e46-3c4a5af506a3" providerId="AD" clId="Web-{66B188A4-E9F1-1C34-44BE-99363BA15DE8}" dt="2026-02-09T15:18:06.402" v="9" actId="1076"/>
          <ac:picMkLst>
            <pc:docMk/>
            <pc:sldMk cId="1100716019" sldId="343"/>
            <ac:picMk id="11" creationId="{99171BCC-AEB1-B264-8C3B-53C8732FCB00}"/>
          </ac:picMkLst>
        </pc:picChg>
      </pc:sldChg>
    </pc:docChg>
  </pc:docChgLst>
  <pc:docChgLst>
    <pc:chgData name="Shauna O'Connor" userId="a4b9bc58-9cd5-41df-a754-b444ed4010cb" providerId="ADAL" clId="{EAD087AE-785C-42CF-ACB4-0871B509E9B4}"/>
    <pc:docChg chg="custSel addSld modSld modSection">
      <pc:chgData name="Shauna O'Connor" userId="a4b9bc58-9cd5-41df-a754-b444ed4010cb" providerId="ADAL" clId="{EAD087AE-785C-42CF-ACB4-0871B509E9B4}" dt="2026-02-03T17:00:22.723" v="76" actId="1076"/>
      <pc:docMkLst>
        <pc:docMk/>
      </pc:docMkLst>
      <pc:sldChg chg="addSp delSp modSp add mod">
        <pc:chgData name="Shauna O'Connor" userId="a4b9bc58-9cd5-41df-a754-b444ed4010cb" providerId="ADAL" clId="{EAD087AE-785C-42CF-ACB4-0871B509E9B4}" dt="2026-02-03T17:00:22.723" v="76" actId="1076"/>
        <pc:sldMkLst>
          <pc:docMk/>
          <pc:sldMk cId="514775219" sldId="366"/>
        </pc:sldMkLst>
        <pc:spChg chg="mod">
          <ac:chgData name="Shauna O'Connor" userId="a4b9bc58-9cd5-41df-a754-b444ed4010cb" providerId="ADAL" clId="{EAD087AE-785C-42CF-ACB4-0871B509E9B4}" dt="2026-02-03T16:55:14.287" v="15" actId="20577"/>
          <ac:spMkLst>
            <pc:docMk/>
            <pc:sldMk cId="514775219" sldId="366"/>
            <ac:spMk id="5" creationId="{A3F0EAE2-F6A5-580A-FB2D-14B567279DE9}"/>
          </ac:spMkLst>
        </pc:spChg>
        <pc:spChg chg="add mod">
          <ac:chgData name="Shauna O'Connor" userId="a4b9bc58-9cd5-41df-a754-b444ed4010cb" providerId="ADAL" clId="{EAD087AE-785C-42CF-ACB4-0871B509E9B4}" dt="2026-02-03T16:59:54.194" v="72" actId="1076"/>
          <ac:spMkLst>
            <pc:docMk/>
            <pc:sldMk cId="514775219" sldId="366"/>
            <ac:spMk id="9" creationId="{93102385-F7B6-BCBC-07A9-9EA26C345DD2}"/>
          </ac:spMkLst>
        </pc:spChg>
        <pc:spChg chg="add mod">
          <ac:chgData name="Shauna O'Connor" userId="a4b9bc58-9cd5-41df-a754-b444ed4010cb" providerId="ADAL" clId="{EAD087AE-785C-42CF-ACB4-0871B509E9B4}" dt="2026-02-03T16:59:54.194" v="72" actId="1076"/>
          <ac:spMkLst>
            <pc:docMk/>
            <pc:sldMk cId="514775219" sldId="366"/>
            <ac:spMk id="15" creationId="{231E4039-990D-0DD5-43CC-2BDBB5216679}"/>
          </ac:spMkLst>
        </pc:spChg>
        <pc:spChg chg="add mod">
          <ac:chgData name="Shauna O'Connor" userId="a4b9bc58-9cd5-41df-a754-b444ed4010cb" providerId="ADAL" clId="{EAD087AE-785C-42CF-ACB4-0871B509E9B4}" dt="2026-02-03T17:00:22.723" v="76" actId="1076"/>
          <ac:spMkLst>
            <pc:docMk/>
            <pc:sldMk cId="514775219" sldId="366"/>
            <ac:spMk id="20" creationId="{CB238257-5074-D331-B569-70DF8777272A}"/>
          </ac:spMkLst>
        </pc:spChg>
        <pc:spChg chg="add mod">
          <ac:chgData name="Shauna O'Connor" userId="a4b9bc58-9cd5-41df-a754-b444ed4010cb" providerId="ADAL" clId="{EAD087AE-785C-42CF-ACB4-0871B509E9B4}" dt="2026-02-03T16:59:54.194" v="72" actId="1076"/>
          <ac:spMkLst>
            <pc:docMk/>
            <pc:sldMk cId="514775219" sldId="366"/>
            <ac:spMk id="28" creationId="{2A1ED128-414A-FB9E-8536-3F33232B2D06}"/>
          </ac:spMkLst>
        </pc:spChg>
        <pc:picChg chg="add mod">
          <ac:chgData name="Shauna O'Connor" userId="a4b9bc58-9cd5-41df-a754-b444ed4010cb" providerId="ADAL" clId="{EAD087AE-785C-42CF-ACB4-0871B509E9B4}" dt="2026-02-03T16:59:54.194" v="72" actId="1076"/>
          <ac:picMkLst>
            <pc:docMk/>
            <pc:sldMk cId="514775219" sldId="366"/>
            <ac:picMk id="7" creationId="{F304E45B-7BCD-5203-6A53-B9413C1A44FF}"/>
          </ac:picMkLst>
        </pc:picChg>
        <pc:picChg chg="add mod">
          <ac:chgData name="Shauna O'Connor" userId="a4b9bc58-9cd5-41df-a754-b444ed4010cb" providerId="ADAL" clId="{EAD087AE-785C-42CF-ACB4-0871B509E9B4}" dt="2026-02-03T16:59:54.194" v="72" actId="1076"/>
          <ac:picMkLst>
            <pc:docMk/>
            <pc:sldMk cId="514775219" sldId="366"/>
            <ac:picMk id="13" creationId="{F0ED0959-70B5-36B6-39BC-183634DC1CF1}"/>
          </ac:picMkLst>
        </pc:picChg>
        <pc:picChg chg="add mod">
          <ac:chgData name="Shauna O'Connor" userId="a4b9bc58-9cd5-41df-a754-b444ed4010cb" providerId="ADAL" clId="{EAD087AE-785C-42CF-ACB4-0871B509E9B4}" dt="2026-02-03T17:00:11.200" v="75" actId="14100"/>
          <ac:picMkLst>
            <pc:docMk/>
            <pc:sldMk cId="514775219" sldId="366"/>
            <ac:picMk id="16" creationId="{8F883C86-D342-A3AA-780E-BB20E0D15D94}"/>
          </ac:picMkLst>
        </pc:picChg>
        <pc:picChg chg="add mod">
          <ac:chgData name="Shauna O'Connor" userId="a4b9bc58-9cd5-41df-a754-b444ed4010cb" providerId="ADAL" clId="{EAD087AE-785C-42CF-ACB4-0871B509E9B4}" dt="2026-02-03T16:59:54.194" v="72" actId="1076"/>
          <ac:picMkLst>
            <pc:docMk/>
            <pc:sldMk cId="514775219" sldId="366"/>
            <ac:picMk id="27" creationId="{585792DC-93A8-C493-A3E9-9A8A5D477B8D}"/>
          </ac:picMkLst>
        </pc:picChg>
      </pc:sldChg>
    </pc:docChg>
  </pc:docChgLst>
  <pc:docChgLst>
    <pc:chgData name="Chloe Staunton" userId="S::stauntc2@tcd.ie::6ab8c1bf-32f6-4e3e-8e46-3c4a5af506a3" providerId="AD" clId="Web-{7E58CD8E-0A74-3CBC-B2C3-0EA6F11BE941}"/>
    <pc:docChg chg="addSld modSld sldOrd modSection">
      <pc:chgData name="Chloe Staunton" userId="S::stauntc2@tcd.ie::6ab8c1bf-32f6-4e3e-8e46-3c4a5af506a3" providerId="AD" clId="Web-{7E58CD8E-0A74-3CBC-B2C3-0EA6F11BE941}" dt="2026-01-27T13:24:23.586" v="33" actId="20577"/>
      <pc:docMkLst>
        <pc:docMk/>
      </pc:docMkLst>
      <pc:sldChg chg="modSp">
        <pc:chgData name="Chloe Staunton" userId="S::stauntc2@tcd.ie::6ab8c1bf-32f6-4e3e-8e46-3c4a5af506a3" providerId="AD" clId="Web-{7E58CD8E-0A74-3CBC-B2C3-0EA6F11BE941}" dt="2026-01-27T11:16:18.410" v="14" actId="1076"/>
        <pc:sldMkLst>
          <pc:docMk/>
          <pc:sldMk cId="1583932031" sldId="326"/>
        </pc:sldMkLst>
        <pc:spChg chg="mod">
          <ac:chgData name="Chloe Staunton" userId="S::stauntc2@tcd.ie::6ab8c1bf-32f6-4e3e-8e46-3c4a5af506a3" providerId="AD" clId="Web-{7E58CD8E-0A74-3CBC-B2C3-0EA6F11BE941}" dt="2026-01-27T11:16:18.410" v="14" actId="1076"/>
          <ac:spMkLst>
            <pc:docMk/>
            <pc:sldMk cId="1583932031" sldId="326"/>
            <ac:spMk id="4" creationId="{7A3DC40C-EDAB-44BF-75FA-5EF07E0D3928}"/>
          </ac:spMkLst>
        </pc:spChg>
        <pc:spChg chg="mod">
          <ac:chgData name="Chloe Staunton" userId="S::stauntc2@tcd.ie::6ab8c1bf-32f6-4e3e-8e46-3c4a5af506a3" providerId="AD" clId="Web-{7E58CD8E-0A74-3CBC-B2C3-0EA6F11BE941}" dt="2026-01-27T11:16:16.098" v="13" actId="1076"/>
          <ac:spMkLst>
            <pc:docMk/>
            <pc:sldMk cId="1583932031" sldId="326"/>
            <ac:spMk id="35" creationId="{E564EA62-6B37-3E01-233A-F6805A5DA3E0}"/>
          </ac:spMkLst>
        </pc:spChg>
      </pc:sldChg>
      <pc:sldChg chg="ord">
        <pc:chgData name="Chloe Staunton" userId="S::stauntc2@tcd.ie::6ab8c1bf-32f6-4e3e-8e46-3c4a5af506a3" providerId="AD" clId="Web-{7E58CD8E-0A74-3CBC-B2C3-0EA6F11BE941}" dt="2026-01-27T11:09:29.331" v="12"/>
        <pc:sldMkLst>
          <pc:docMk/>
          <pc:sldMk cId="1100716019" sldId="343"/>
        </pc:sldMkLst>
      </pc:sldChg>
      <pc:sldChg chg="addSp delSp modSp add ord replId">
        <pc:chgData name="Chloe Staunton" userId="S::stauntc2@tcd.ie::6ab8c1bf-32f6-4e3e-8e46-3c4a5af506a3" providerId="AD" clId="Web-{7E58CD8E-0A74-3CBC-B2C3-0EA6F11BE941}" dt="2026-01-27T13:24:23.586" v="33" actId="20577"/>
        <pc:sldMkLst>
          <pc:docMk/>
          <pc:sldMk cId="2261063083" sldId="359"/>
        </pc:sldMkLst>
        <pc:spChg chg="add">
          <ac:chgData name="Chloe Staunton" userId="S::stauntc2@tcd.ie::6ab8c1bf-32f6-4e3e-8e46-3c4a5af506a3" providerId="AD" clId="Web-{7E58CD8E-0A74-3CBC-B2C3-0EA6F11BE941}" dt="2026-01-27T13:24:02.270" v="24"/>
          <ac:spMkLst>
            <pc:docMk/>
            <pc:sldMk cId="2261063083" sldId="359"/>
            <ac:spMk id="17" creationId="{31B100D5-E3EE-2AC8-E0FD-2DB0E7980E20}"/>
          </ac:spMkLst>
        </pc:spChg>
        <pc:spChg chg="add">
          <ac:chgData name="Chloe Staunton" userId="S::stauntc2@tcd.ie::6ab8c1bf-32f6-4e3e-8e46-3c4a5af506a3" providerId="AD" clId="Web-{7E58CD8E-0A74-3CBC-B2C3-0EA6F11BE941}" dt="2026-01-27T13:24:02.302" v="26"/>
          <ac:spMkLst>
            <pc:docMk/>
            <pc:sldMk cId="2261063083" sldId="359"/>
            <ac:spMk id="25" creationId="{D8C4EFCE-6C85-3C34-2660-A62744302ED8}"/>
          </ac:spMkLst>
        </pc:spChg>
        <pc:spChg chg="add">
          <ac:chgData name="Chloe Staunton" userId="S::stauntc2@tcd.ie::6ab8c1bf-32f6-4e3e-8e46-3c4a5af506a3" providerId="AD" clId="Web-{7E58CD8E-0A74-3CBC-B2C3-0EA6F11BE941}" dt="2026-01-27T13:24:02.333" v="28"/>
          <ac:spMkLst>
            <pc:docMk/>
            <pc:sldMk cId="2261063083" sldId="359"/>
            <ac:spMk id="31" creationId="{27530004-1ECC-C741-0DEE-F34727855086}"/>
          </ac:spMkLst>
        </pc:spChg>
        <pc:spChg chg="add mod">
          <ac:chgData name="Chloe Staunton" userId="S::stauntc2@tcd.ie::6ab8c1bf-32f6-4e3e-8e46-3c4a5af506a3" providerId="AD" clId="Web-{7E58CD8E-0A74-3CBC-B2C3-0EA6F11BE941}" dt="2026-01-27T13:24:23.586" v="33" actId="20577"/>
          <ac:spMkLst>
            <pc:docMk/>
            <pc:sldMk cId="2261063083" sldId="359"/>
            <ac:spMk id="37" creationId="{7DB82C27-DB3F-12DA-EC91-D2BF73BEFCD7}"/>
          </ac:spMkLst>
        </pc:spChg>
        <pc:grpChg chg="add">
          <ac:chgData name="Chloe Staunton" userId="S::stauntc2@tcd.ie::6ab8c1bf-32f6-4e3e-8e46-3c4a5af506a3" providerId="AD" clId="Web-{7E58CD8E-0A74-3CBC-B2C3-0EA6F11BE941}" dt="2026-01-27T13:24:02.286" v="25"/>
          <ac:grpSpMkLst>
            <pc:docMk/>
            <pc:sldMk cId="2261063083" sldId="359"/>
            <ac:grpSpMk id="23" creationId="{04980090-CE1F-7C18-D9C8-1C494EF91C5D}"/>
          </ac:grpSpMkLst>
        </pc:grpChg>
        <pc:grpChg chg="add">
          <ac:chgData name="Chloe Staunton" userId="S::stauntc2@tcd.ie::6ab8c1bf-32f6-4e3e-8e46-3c4a5af506a3" providerId="AD" clId="Web-{7E58CD8E-0A74-3CBC-B2C3-0EA6F11BE941}" dt="2026-01-27T13:24:02.349" v="29"/>
          <ac:grpSpMkLst>
            <pc:docMk/>
            <pc:sldMk cId="2261063083" sldId="359"/>
            <ac:grpSpMk id="35" creationId="{0F65B973-F39C-80CF-4B5C-1DAF61CFA551}"/>
          </ac:grpSpMkLst>
        </pc:grpChg>
      </pc:sldChg>
    </pc:docChg>
  </pc:docChgLst>
  <pc:docChgLst>
    <pc:chgData name="Chloe Staunton" userId="S::stauntc2@tcd.ie::6ab8c1bf-32f6-4e3e-8e46-3c4a5af506a3" providerId="AD" clId="Web-{7C1EEEED-D0DA-DBCB-0CB7-F8FDB860FE97}"/>
    <pc:docChg chg="mod modSld sldOrd">
      <pc:chgData name="Chloe Staunton" userId="S::stauntc2@tcd.ie::6ab8c1bf-32f6-4e3e-8e46-3c4a5af506a3" providerId="AD" clId="Web-{7C1EEEED-D0DA-DBCB-0CB7-F8FDB860FE97}" dt="2026-01-26T13:53:34.841" v="157"/>
      <pc:docMkLst>
        <pc:docMk/>
      </pc:docMkLst>
      <pc:sldChg chg="addSp delSp modSp">
        <pc:chgData name="Chloe Staunton" userId="S::stauntc2@tcd.ie::6ab8c1bf-32f6-4e3e-8e46-3c4a5af506a3" providerId="AD" clId="Web-{7C1EEEED-D0DA-DBCB-0CB7-F8FDB860FE97}" dt="2026-01-26T13:39:30.434" v="46" actId="1076"/>
        <pc:sldMkLst>
          <pc:docMk/>
          <pc:sldMk cId="0" sldId="258"/>
        </pc:sldMkLst>
        <pc:spChg chg="add del">
          <ac:chgData name="Chloe Staunton" userId="S::stauntc2@tcd.ie::6ab8c1bf-32f6-4e3e-8e46-3c4a5af506a3" providerId="AD" clId="Web-{7C1EEEED-D0DA-DBCB-0CB7-F8FDB860FE97}" dt="2026-01-26T13:39:11.558" v="22"/>
          <ac:spMkLst>
            <pc:docMk/>
            <pc:sldMk cId="0" sldId="258"/>
            <ac:spMk id="7" creationId="{00000000-0000-0000-0000-000000000000}"/>
          </ac:spMkLst>
        </pc:spChg>
        <pc:spChg chg="add del">
          <ac:chgData name="Chloe Staunton" userId="S::stauntc2@tcd.ie::6ab8c1bf-32f6-4e3e-8e46-3c4a5af506a3" providerId="AD" clId="Web-{7C1EEEED-D0DA-DBCB-0CB7-F8FDB860FE97}" dt="2026-01-26T13:39:11.558" v="23"/>
          <ac:spMkLst>
            <pc:docMk/>
            <pc:sldMk cId="0" sldId="258"/>
            <ac:spMk id="8" creationId="{00000000-0000-0000-0000-000000000000}"/>
          </ac:spMkLst>
        </pc:spChg>
        <pc:spChg chg="add del">
          <ac:chgData name="Chloe Staunton" userId="S::stauntc2@tcd.ie::6ab8c1bf-32f6-4e3e-8e46-3c4a5af506a3" providerId="AD" clId="Web-{7C1EEEED-D0DA-DBCB-0CB7-F8FDB860FE97}" dt="2026-01-26T13:39:11.558" v="24"/>
          <ac:spMkLst>
            <pc:docMk/>
            <pc:sldMk cId="0" sldId="258"/>
            <ac:spMk id="9" creationId="{00000000-0000-0000-0000-000000000000}"/>
          </ac:spMkLst>
        </pc:spChg>
        <pc:spChg chg="add del">
          <ac:chgData name="Chloe Staunton" userId="S::stauntc2@tcd.ie::6ab8c1bf-32f6-4e3e-8e46-3c4a5af506a3" providerId="AD" clId="Web-{7C1EEEED-D0DA-DBCB-0CB7-F8FDB860FE97}" dt="2026-01-26T13:39:11.558" v="25"/>
          <ac:spMkLst>
            <pc:docMk/>
            <pc:sldMk cId="0" sldId="258"/>
            <ac:spMk id="10" creationId="{00000000-0000-0000-0000-000000000000}"/>
          </ac:spMkLst>
        </pc:spChg>
        <pc:spChg chg="add del">
          <ac:chgData name="Chloe Staunton" userId="S::stauntc2@tcd.ie::6ab8c1bf-32f6-4e3e-8e46-3c4a5af506a3" providerId="AD" clId="Web-{7C1EEEED-D0DA-DBCB-0CB7-F8FDB860FE97}" dt="2026-01-26T13:39:11.558" v="26"/>
          <ac:spMkLst>
            <pc:docMk/>
            <pc:sldMk cId="0" sldId="258"/>
            <ac:spMk id="12" creationId="{00000000-0000-0000-0000-000000000000}"/>
          </ac:spMkLst>
        </pc:spChg>
        <pc:spChg chg="add del">
          <ac:chgData name="Chloe Staunton" userId="S::stauntc2@tcd.ie::6ab8c1bf-32f6-4e3e-8e46-3c4a5af506a3" providerId="AD" clId="Web-{7C1EEEED-D0DA-DBCB-0CB7-F8FDB860FE97}" dt="2026-01-26T13:39:11.558" v="27"/>
          <ac:spMkLst>
            <pc:docMk/>
            <pc:sldMk cId="0" sldId="258"/>
            <ac:spMk id="13" creationId="{00000000-0000-0000-0000-000000000000}"/>
          </ac:spMkLst>
        </pc:spChg>
        <pc:spChg chg="add del">
          <ac:chgData name="Chloe Staunton" userId="S::stauntc2@tcd.ie::6ab8c1bf-32f6-4e3e-8e46-3c4a5af506a3" providerId="AD" clId="Web-{7C1EEEED-D0DA-DBCB-0CB7-F8FDB860FE97}" dt="2026-01-26T13:39:11.558" v="28"/>
          <ac:spMkLst>
            <pc:docMk/>
            <pc:sldMk cId="0" sldId="258"/>
            <ac:spMk id="14" creationId="{00000000-0000-0000-0000-000000000000}"/>
          </ac:spMkLst>
        </pc:spChg>
        <pc:spChg chg="add del mod">
          <ac:chgData name="Chloe Staunton" userId="S::stauntc2@tcd.ie::6ab8c1bf-32f6-4e3e-8e46-3c4a5af506a3" providerId="AD" clId="Web-{7C1EEEED-D0DA-DBCB-0CB7-F8FDB860FE97}" dt="2026-01-26T13:39:24.683" v="45" actId="14100"/>
          <ac:spMkLst>
            <pc:docMk/>
            <pc:sldMk cId="0" sldId="258"/>
            <ac:spMk id="15" creationId="{00000000-0000-0000-0000-000000000000}"/>
          </ac:spMkLst>
        </pc:spChg>
        <pc:grpChg chg="add del">
          <ac:chgData name="Chloe Staunton" userId="S::stauntc2@tcd.ie::6ab8c1bf-32f6-4e3e-8e46-3c4a5af506a3" providerId="AD" clId="Web-{7C1EEEED-D0DA-DBCB-0CB7-F8FDB860FE97}" dt="2026-01-26T13:39:11.558" v="21"/>
          <ac:grpSpMkLst>
            <pc:docMk/>
            <pc:sldMk cId="0" sldId="258"/>
            <ac:grpSpMk id="2" creationId="{00000000-0000-0000-0000-000000000000}"/>
          </ac:grpSpMkLst>
        </pc:grpChg>
        <pc:picChg chg="add del mod">
          <ac:chgData name="Chloe Staunton" userId="S::stauntc2@tcd.ie::6ab8c1bf-32f6-4e3e-8e46-3c4a5af506a3" providerId="AD" clId="Web-{7C1EEEED-D0DA-DBCB-0CB7-F8FDB860FE97}" dt="2026-01-26T13:39:30.434" v="46" actId="1076"/>
          <ac:picMkLst>
            <pc:docMk/>
            <pc:sldMk cId="0" sldId="258"/>
            <ac:picMk id="17" creationId="{4ABD6DD1-4B7C-63D9-29C9-C5F9B0588F2D}"/>
          </ac:picMkLst>
        </pc:picChg>
      </pc:sldChg>
      <pc:sldChg chg="modSp">
        <pc:chgData name="Chloe Staunton" userId="S::stauntc2@tcd.ie::6ab8c1bf-32f6-4e3e-8e46-3c4a5af506a3" providerId="AD" clId="Web-{7C1EEEED-D0DA-DBCB-0CB7-F8FDB860FE97}" dt="2026-01-26T12:48:04.318" v="1" actId="20577"/>
        <pc:sldMkLst>
          <pc:docMk/>
          <pc:sldMk cId="0" sldId="266"/>
        </pc:sldMkLst>
        <pc:spChg chg="mod">
          <ac:chgData name="Chloe Staunton" userId="S::stauntc2@tcd.ie::6ab8c1bf-32f6-4e3e-8e46-3c4a5af506a3" providerId="AD" clId="Web-{7C1EEEED-D0DA-DBCB-0CB7-F8FDB860FE97}" dt="2026-01-26T12:48:04.318" v="1" actId="20577"/>
          <ac:spMkLst>
            <pc:docMk/>
            <pc:sldMk cId="0" sldId="266"/>
            <ac:spMk id="15" creationId="{00000000-0000-0000-0000-000000000000}"/>
          </ac:spMkLst>
        </pc:spChg>
      </pc:sldChg>
      <pc:sldChg chg="modSp">
        <pc:chgData name="Chloe Staunton" userId="S::stauntc2@tcd.ie::6ab8c1bf-32f6-4e3e-8e46-3c4a5af506a3" providerId="AD" clId="Web-{7C1EEEED-D0DA-DBCB-0CB7-F8FDB860FE97}" dt="2026-01-26T13:26:17.499" v="7" actId="14100"/>
        <pc:sldMkLst>
          <pc:docMk/>
          <pc:sldMk cId="3843693012" sldId="299"/>
        </pc:sldMkLst>
        <pc:spChg chg="mod">
          <ac:chgData name="Chloe Staunton" userId="S::stauntc2@tcd.ie::6ab8c1bf-32f6-4e3e-8e46-3c4a5af506a3" providerId="AD" clId="Web-{7C1EEEED-D0DA-DBCB-0CB7-F8FDB860FE97}" dt="2026-01-26T13:26:14.202" v="6" actId="20577"/>
          <ac:spMkLst>
            <pc:docMk/>
            <pc:sldMk cId="3843693012" sldId="299"/>
            <ac:spMk id="2" creationId="{E42893DE-D345-7126-A449-7593E16A38E2}"/>
          </ac:spMkLst>
        </pc:spChg>
        <pc:spChg chg="mod">
          <ac:chgData name="Chloe Staunton" userId="S::stauntc2@tcd.ie::6ab8c1bf-32f6-4e3e-8e46-3c4a5af506a3" providerId="AD" clId="Web-{7C1EEEED-D0DA-DBCB-0CB7-F8FDB860FE97}" dt="2026-01-26T13:26:17.499" v="7" actId="14100"/>
          <ac:spMkLst>
            <pc:docMk/>
            <pc:sldMk cId="3843693012" sldId="299"/>
            <ac:spMk id="10" creationId="{BCEC753F-8C05-B9B2-6BA8-EC6A20BB0E5E}"/>
          </ac:spMkLst>
        </pc:spChg>
      </pc:sldChg>
      <pc:sldChg chg="delSp modSp mod setBg">
        <pc:chgData name="Chloe Staunton" userId="S::stauntc2@tcd.ie::6ab8c1bf-32f6-4e3e-8e46-3c4a5af506a3" providerId="AD" clId="Web-{7C1EEEED-D0DA-DBCB-0CB7-F8FDB860FE97}" dt="2026-01-26T13:48:20.792" v="93" actId="20577"/>
        <pc:sldMkLst>
          <pc:docMk/>
          <pc:sldMk cId="1829588941" sldId="317"/>
        </pc:sldMkLst>
        <pc:spChg chg="mod">
          <ac:chgData name="Chloe Staunton" userId="S::stauntc2@tcd.ie::6ab8c1bf-32f6-4e3e-8e46-3c4a5af506a3" providerId="AD" clId="Web-{7C1EEEED-D0DA-DBCB-0CB7-F8FDB860FE97}" dt="2026-01-26T13:48:20.792" v="93" actId="20577"/>
          <ac:spMkLst>
            <pc:docMk/>
            <pc:sldMk cId="1829588941" sldId="317"/>
            <ac:spMk id="2" creationId="{337ECA24-4A34-D42D-8C42-F00D91E90852}"/>
          </ac:spMkLst>
        </pc:spChg>
        <pc:spChg chg="mod">
          <ac:chgData name="Chloe Staunton" userId="S::stauntc2@tcd.ie::6ab8c1bf-32f6-4e3e-8e46-3c4a5af506a3" providerId="AD" clId="Web-{7C1EEEED-D0DA-DBCB-0CB7-F8FDB860FE97}" dt="2026-01-26T13:47:42.024" v="83" actId="1076"/>
          <ac:spMkLst>
            <pc:docMk/>
            <pc:sldMk cId="1829588941" sldId="317"/>
            <ac:spMk id="12" creationId="{E95EC6AE-1933-CC32-2B92-76087C0D1225}"/>
          </ac:spMkLst>
        </pc:spChg>
        <pc:picChg chg="mod">
          <ac:chgData name="Chloe Staunton" userId="S::stauntc2@tcd.ie::6ab8c1bf-32f6-4e3e-8e46-3c4a5af506a3" providerId="AD" clId="Web-{7C1EEEED-D0DA-DBCB-0CB7-F8FDB860FE97}" dt="2026-01-26T13:47:30.803" v="80" actId="14100"/>
          <ac:picMkLst>
            <pc:docMk/>
            <pc:sldMk cId="1829588941" sldId="317"/>
            <ac:picMk id="14" creationId="{3A7EE896-DC4F-AFE8-DA71-7D0F29AF6D7B}"/>
          </ac:picMkLst>
        </pc:picChg>
      </pc:sldChg>
      <pc:sldChg chg="ord">
        <pc:chgData name="Chloe Staunton" userId="S::stauntc2@tcd.ie::6ab8c1bf-32f6-4e3e-8e46-3c4a5af506a3" providerId="AD" clId="Web-{7C1EEEED-D0DA-DBCB-0CB7-F8FDB860FE97}" dt="2026-01-26T13:53:34.841" v="157"/>
        <pc:sldMkLst>
          <pc:docMk/>
          <pc:sldMk cId="693717788" sldId="320"/>
        </pc:sldMkLst>
      </pc:sldChg>
      <pc:sldChg chg="ord">
        <pc:chgData name="Chloe Staunton" userId="S::stauntc2@tcd.ie::6ab8c1bf-32f6-4e3e-8e46-3c4a5af506a3" providerId="AD" clId="Web-{7C1EEEED-D0DA-DBCB-0CB7-F8FDB860FE97}" dt="2026-01-26T13:20:54.150" v="3"/>
        <pc:sldMkLst>
          <pc:docMk/>
          <pc:sldMk cId="2510207434" sldId="340"/>
        </pc:sldMkLst>
      </pc:sldChg>
      <pc:sldChg chg="delSp modSp">
        <pc:chgData name="Chloe Staunton" userId="S::stauntc2@tcd.ie::6ab8c1bf-32f6-4e3e-8e46-3c4a5af506a3" providerId="AD" clId="Web-{7C1EEEED-D0DA-DBCB-0CB7-F8FDB860FE97}" dt="2026-01-26T13:31:31.922" v="10"/>
        <pc:sldMkLst>
          <pc:docMk/>
          <pc:sldMk cId="3258763251" sldId="342"/>
        </pc:sldMkLst>
        <pc:spChg chg="mod">
          <ac:chgData name="Chloe Staunton" userId="S::stauntc2@tcd.ie::6ab8c1bf-32f6-4e3e-8e46-3c4a5af506a3" providerId="AD" clId="Web-{7C1EEEED-D0DA-DBCB-0CB7-F8FDB860FE97}" dt="2026-01-26T13:31:31.922" v="10"/>
          <ac:spMkLst>
            <pc:docMk/>
            <pc:sldMk cId="3258763251" sldId="342"/>
            <ac:spMk id="4" creationId="{126AF63C-550F-A622-1781-18A54D411FC8}"/>
          </ac:spMkLst>
        </pc:spChg>
      </pc:sldChg>
      <pc:sldChg chg="addSp delSp modSp">
        <pc:chgData name="Chloe Staunton" userId="S::stauntc2@tcd.ie::6ab8c1bf-32f6-4e3e-8e46-3c4a5af506a3" providerId="AD" clId="Web-{7C1EEEED-D0DA-DBCB-0CB7-F8FDB860FE97}" dt="2026-01-26T13:50:03.513" v="144" actId="1076"/>
        <pc:sldMkLst>
          <pc:docMk/>
          <pc:sldMk cId="3752780521" sldId="346"/>
        </pc:sldMkLst>
        <pc:spChg chg="mod">
          <ac:chgData name="Chloe Staunton" userId="S::stauntc2@tcd.ie::6ab8c1bf-32f6-4e3e-8e46-3c4a5af506a3" providerId="AD" clId="Web-{7C1EEEED-D0DA-DBCB-0CB7-F8FDB860FE97}" dt="2026-01-26T13:50:02.591" v="141" actId="1076"/>
          <ac:spMkLst>
            <pc:docMk/>
            <pc:sldMk cId="3752780521" sldId="346"/>
            <ac:spMk id="11" creationId="{E900C889-E548-F64C-C3A6-4BF88CDFA7B2}"/>
          </ac:spMkLst>
        </pc:spChg>
        <pc:spChg chg="mod">
          <ac:chgData name="Chloe Staunton" userId="S::stauntc2@tcd.ie::6ab8c1bf-32f6-4e3e-8e46-3c4a5af506a3" providerId="AD" clId="Web-{7C1EEEED-D0DA-DBCB-0CB7-F8FDB860FE97}" dt="2026-01-26T13:49:47.435" v="127" actId="1076"/>
          <ac:spMkLst>
            <pc:docMk/>
            <pc:sldMk cId="3752780521" sldId="346"/>
            <ac:spMk id="12" creationId="{09863199-15BE-8A12-A565-80DC01EF47B1}"/>
          </ac:spMkLst>
        </pc:spChg>
        <pc:spChg chg="mod">
          <ac:chgData name="Chloe Staunton" userId="S::stauntc2@tcd.ie::6ab8c1bf-32f6-4e3e-8e46-3c4a5af506a3" providerId="AD" clId="Web-{7C1EEEED-D0DA-DBCB-0CB7-F8FDB860FE97}" dt="2026-01-26T13:49:47.357" v="123" actId="1076"/>
          <ac:spMkLst>
            <pc:docMk/>
            <pc:sldMk cId="3752780521" sldId="346"/>
            <ac:spMk id="14" creationId="{326137E5-8675-E89B-CA5A-BD6F016C4085}"/>
          </ac:spMkLst>
        </pc:spChg>
        <pc:spChg chg="mod">
          <ac:chgData name="Chloe Staunton" userId="S::stauntc2@tcd.ie::6ab8c1bf-32f6-4e3e-8e46-3c4a5af506a3" providerId="AD" clId="Web-{7C1EEEED-D0DA-DBCB-0CB7-F8FDB860FE97}" dt="2026-01-26T13:49:47.560" v="130" actId="1076"/>
          <ac:spMkLst>
            <pc:docMk/>
            <pc:sldMk cId="3752780521" sldId="346"/>
            <ac:spMk id="16" creationId="{9CE8EA77-6DCB-A8A3-36E0-D33361969D9C}"/>
          </ac:spMkLst>
        </pc:spChg>
        <pc:spChg chg="mod">
          <ac:chgData name="Chloe Staunton" userId="S::stauntc2@tcd.ie::6ab8c1bf-32f6-4e3e-8e46-3c4a5af506a3" providerId="AD" clId="Web-{7C1EEEED-D0DA-DBCB-0CB7-F8FDB860FE97}" dt="2026-01-26T13:49:47.372" v="124" actId="1076"/>
          <ac:spMkLst>
            <pc:docMk/>
            <pc:sldMk cId="3752780521" sldId="346"/>
            <ac:spMk id="17" creationId="{2F2B6055-30A1-33E1-F2A4-FF96105EF37A}"/>
          </ac:spMkLst>
        </pc:spChg>
        <pc:spChg chg="mod">
          <ac:chgData name="Chloe Staunton" userId="S::stauntc2@tcd.ie::6ab8c1bf-32f6-4e3e-8e46-3c4a5af506a3" providerId="AD" clId="Web-{7C1EEEED-D0DA-DBCB-0CB7-F8FDB860FE97}" dt="2026-01-26T13:50:03.513" v="144" actId="1076"/>
          <ac:spMkLst>
            <pc:docMk/>
            <pc:sldMk cId="3752780521" sldId="346"/>
            <ac:spMk id="18" creationId="{7E7B6E6C-05BE-6010-70A7-6366A7554E5D}"/>
          </ac:spMkLst>
        </pc:spChg>
        <pc:spChg chg="mod">
          <ac:chgData name="Chloe Staunton" userId="S::stauntc2@tcd.ie::6ab8c1bf-32f6-4e3e-8e46-3c4a5af506a3" providerId="AD" clId="Web-{7C1EEEED-D0DA-DBCB-0CB7-F8FDB860FE97}" dt="2026-01-26T13:50:02.701" v="143" actId="1076"/>
          <ac:spMkLst>
            <pc:docMk/>
            <pc:sldMk cId="3752780521" sldId="346"/>
            <ac:spMk id="20" creationId="{F425202A-9588-6C42-F416-6657376BD7EF}"/>
          </ac:spMkLst>
        </pc:spChg>
        <pc:picChg chg="mod">
          <ac:chgData name="Chloe Staunton" userId="S::stauntc2@tcd.ie::6ab8c1bf-32f6-4e3e-8e46-3c4a5af506a3" providerId="AD" clId="Web-{7C1EEEED-D0DA-DBCB-0CB7-F8FDB860FE97}" dt="2026-01-26T13:49:47.404" v="126" actId="1076"/>
          <ac:picMkLst>
            <pc:docMk/>
            <pc:sldMk cId="3752780521" sldId="346"/>
            <ac:picMk id="13" creationId="{A80819E6-0010-8E0B-2C39-017A444B95EB}"/>
          </ac:picMkLst>
        </pc:picChg>
        <pc:picChg chg="mod">
          <ac:chgData name="Chloe Staunton" userId="S::stauntc2@tcd.ie::6ab8c1bf-32f6-4e3e-8e46-3c4a5af506a3" providerId="AD" clId="Web-{7C1EEEED-D0DA-DBCB-0CB7-F8FDB860FE97}" dt="2026-01-26T13:50:02.685" v="142" actId="1076"/>
          <ac:picMkLst>
            <pc:docMk/>
            <pc:sldMk cId="3752780521" sldId="346"/>
            <ac:picMk id="21" creationId="{0C98AD64-AD05-1295-E968-B18AB4F065E0}"/>
          </ac:picMkLst>
        </pc:picChg>
        <pc:picChg chg="mod">
          <ac:chgData name="Chloe Staunton" userId="S::stauntc2@tcd.ie::6ab8c1bf-32f6-4e3e-8e46-3c4a5af506a3" providerId="AD" clId="Web-{7C1EEEED-D0DA-DBCB-0CB7-F8FDB860FE97}" dt="2026-01-26T13:49:47.544" v="129" actId="1076"/>
          <ac:picMkLst>
            <pc:docMk/>
            <pc:sldMk cId="3752780521" sldId="346"/>
            <ac:picMk id="23" creationId="{20B689CE-C3C9-864A-9DBF-1CCFC5BDF777}"/>
          </ac:picMkLst>
        </pc:picChg>
      </pc:sldChg>
      <pc:sldChg chg="delSp modSp">
        <pc:chgData name="Chloe Staunton" userId="S::stauntc2@tcd.ie::6ab8c1bf-32f6-4e3e-8e46-3c4a5af506a3" providerId="AD" clId="Web-{7C1EEEED-D0DA-DBCB-0CB7-F8FDB860FE97}" dt="2026-01-26T13:51:25.576" v="156" actId="1076"/>
        <pc:sldMkLst>
          <pc:docMk/>
          <pc:sldMk cId="1292845011" sldId="355"/>
        </pc:sldMkLst>
        <pc:spChg chg="mod">
          <ac:chgData name="Chloe Staunton" userId="S::stauntc2@tcd.ie::6ab8c1bf-32f6-4e3e-8e46-3c4a5af506a3" providerId="AD" clId="Web-{7C1EEEED-D0DA-DBCB-0CB7-F8FDB860FE97}" dt="2026-01-26T13:51:17.654" v="153" actId="1076"/>
          <ac:spMkLst>
            <pc:docMk/>
            <pc:sldMk cId="1292845011" sldId="355"/>
            <ac:spMk id="2" creationId="{337ECA24-4A34-D42D-8C42-F00D91E90852}"/>
          </ac:spMkLst>
        </pc:spChg>
        <pc:spChg chg="mod">
          <ac:chgData name="Chloe Staunton" userId="S::stauntc2@tcd.ie::6ab8c1bf-32f6-4e3e-8e46-3c4a5af506a3" providerId="AD" clId="Web-{7C1EEEED-D0DA-DBCB-0CB7-F8FDB860FE97}" dt="2026-01-26T13:51:25.576" v="156" actId="1076"/>
          <ac:spMkLst>
            <pc:docMk/>
            <pc:sldMk cId="1292845011" sldId="355"/>
            <ac:spMk id="12" creationId="{50D7759C-BE20-3494-9EE3-67979ADB4421}"/>
          </ac:spMkLst>
        </pc:spChg>
      </pc:sldChg>
    </pc:docChg>
  </pc:docChgLst>
  <pc:docChgLst>
    <pc:chgData name="Shauna O'Connor" userId="S::oconns74@tcd.ie::a4b9bc58-9cd5-41df-a754-b444ed4010cb" providerId="AD" clId="Web-{6300DCBF-B45A-F877-B819-622D2335C247}"/>
    <pc:docChg chg="mod">
      <pc:chgData name="Shauna O'Connor" userId="S::oconns74@tcd.ie::a4b9bc58-9cd5-41df-a754-b444ed4010cb" providerId="AD" clId="Web-{6300DCBF-B45A-F877-B819-622D2335C247}" dt="2026-02-03T16:13:56.754" v="0"/>
      <pc:docMkLst>
        <pc:docMk/>
      </pc:docMkLst>
    </pc:docChg>
  </pc:docChgLst>
  <pc:docChgLst>
    <pc:chgData name="Chloe Staunton" userId="6ab8c1bf-32f6-4e3e-8e46-3c4a5af506a3" providerId="ADAL" clId="{062FCB35-84CE-4004-8B07-2606611FDC2C}"/>
    <pc:docChg chg="undo custSel addSld delSld modSld modMainMaster modSection">
      <pc:chgData name="Chloe Staunton" userId="6ab8c1bf-32f6-4e3e-8e46-3c4a5af506a3" providerId="ADAL" clId="{062FCB35-84CE-4004-8B07-2606611FDC2C}" dt="2026-02-09T15:24:09.805" v="1768" actId="1076"/>
      <pc:docMkLst>
        <pc:docMk/>
      </pc:docMkLst>
      <pc:sldChg chg="addSp delSp modSp mod">
        <pc:chgData name="Chloe Staunton" userId="6ab8c1bf-32f6-4e3e-8e46-3c4a5af506a3" providerId="ADAL" clId="{062FCB35-84CE-4004-8B07-2606611FDC2C}" dt="2026-02-03T13:26:25.776" v="844" actId="1076"/>
        <pc:sldMkLst>
          <pc:docMk/>
          <pc:sldMk cId="0" sldId="256"/>
        </pc:sldMkLst>
        <pc:picChg chg="add mod">
          <ac:chgData name="Chloe Staunton" userId="6ab8c1bf-32f6-4e3e-8e46-3c4a5af506a3" providerId="ADAL" clId="{062FCB35-84CE-4004-8B07-2606611FDC2C}" dt="2026-02-03T13:26:25.776" v="844" actId="1076"/>
          <ac:picMkLst>
            <pc:docMk/>
            <pc:sldMk cId="0" sldId="256"/>
            <ac:picMk id="38" creationId="{31720A2B-A3F7-C811-89F0-2EB0CB9815A3}"/>
          </ac:picMkLst>
        </pc:picChg>
      </pc:sldChg>
      <pc:sldChg chg="addSp delSp modSp mod">
        <pc:chgData name="Chloe Staunton" userId="6ab8c1bf-32f6-4e3e-8e46-3c4a5af506a3" providerId="ADAL" clId="{062FCB35-84CE-4004-8B07-2606611FDC2C}" dt="2026-01-28T10:22:44.034" v="49" actId="1076"/>
        <pc:sldMkLst>
          <pc:docMk/>
          <pc:sldMk cId="0" sldId="266"/>
        </pc:sldMkLst>
        <pc:spChg chg="mod">
          <ac:chgData name="Chloe Staunton" userId="6ab8c1bf-32f6-4e3e-8e46-3c4a5af506a3" providerId="ADAL" clId="{062FCB35-84CE-4004-8B07-2606611FDC2C}" dt="2026-01-28T10:17:55.726" v="5" actId="1076"/>
          <ac:spMkLst>
            <pc:docMk/>
            <pc:sldMk cId="0" sldId="266"/>
            <ac:spMk id="13" creationId="{24E60E23-EF68-4493-A469-ECC6D35207FA}"/>
          </ac:spMkLst>
        </pc:spChg>
        <pc:spChg chg="add mod ord topLvl">
          <ac:chgData name="Chloe Staunton" userId="6ab8c1bf-32f6-4e3e-8e46-3c4a5af506a3" providerId="ADAL" clId="{062FCB35-84CE-4004-8B07-2606611FDC2C}" dt="2026-01-28T10:22:33.249" v="46" actId="164"/>
          <ac:spMkLst>
            <pc:docMk/>
            <pc:sldMk cId="0" sldId="266"/>
            <ac:spMk id="14" creationId="{0F60DDA9-FC83-60D5-A392-A6A5FAF93ADA}"/>
          </ac:spMkLst>
        </pc:spChg>
        <pc:grpChg chg="add mod">
          <ac:chgData name="Chloe Staunton" userId="6ab8c1bf-32f6-4e3e-8e46-3c4a5af506a3" providerId="ADAL" clId="{062FCB35-84CE-4004-8B07-2606611FDC2C}" dt="2026-01-28T10:22:44.034" v="49" actId="1076"/>
          <ac:grpSpMkLst>
            <pc:docMk/>
            <pc:sldMk cId="0" sldId="266"/>
            <ac:grpSpMk id="19" creationId="{3F30AE9E-79A3-3865-CBC4-220262B8DE07}"/>
          </ac:grpSpMkLst>
        </pc:grpChg>
        <pc:picChg chg="mod">
          <ac:chgData name="Chloe Staunton" userId="6ab8c1bf-32f6-4e3e-8e46-3c4a5af506a3" providerId="ADAL" clId="{062FCB35-84CE-4004-8B07-2606611FDC2C}" dt="2026-01-28T10:17:50.122" v="3" actId="1076"/>
          <ac:picMkLst>
            <pc:docMk/>
            <pc:sldMk cId="0" sldId="266"/>
            <ac:picMk id="10" creationId="{4DB894C7-2F5A-6A6F-0E40-D8C8138DAD6C}"/>
          </ac:picMkLst>
        </pc:picChg>
        <pc:picChg chg="add mod topLvl modCrop">
          <ac:chgData name="Chloe Staunton" userId="6ab8c1bf-32f6-4e3e-8e46-3c4a5af506a3" providerId="ADAL" clId="{062FCB35-84CE-4004-8B07-2606611FDC2C}" dt="2026-01-28T10:22:33.249" v="46" actId="164"/>
          <ac:picMkLst>
            <pc:docMk/>
            <pc:sldMk cId="0" sldId="266"/>
            <ac:picMk id="11" creationId="{45DFE646-C499-0D63-AEAA-3199BC6042E5}"/>
          </ac:picMkLst>
        </pc:picChg>
      </pc:sldChg>
      <pc:sldChg chg="addSp modSp mod">
        <pc:chgData name="Chloe Staunton" userId="6ab8c1bf-32f6-4e3e-8e46-3c4a5af506a3" providerId="ADAL" clId="{062FCB35-84CE-4004-8B07-2606611FDC2C}" dt="2026-02-03T13:44:40.955" v="927" actId="1076"/>
        <pc:sldMkLst>
          <pc:docMk/>
          <pc:sldMk cId="3452408317" sldId="282"/>
        </pc:sldMkLst>
        <pc:spChg chg="add mod">
          <ac:chgData name="Chloe Staunton" userId="6ab8c1bf-32f6-4e3e-8e46-3c4a5af506a3" providerId="ADAL" clId="{062FCB35-84CE-4004-8B07-2606611FDC2C}" dt="2026-02-03T13:43:45.053" v="902"/>
          <ac:spMkLst>
            <pc:docMk/>
            <pc:sldMk cId="3452408317" sldId="282"/>
            <ac:spMk id="2" creationId="{768E9208-8872-35DF-B2F4-2CE730892582}"/>
          </ac:spMkLst>
        </pc:spChg>
        <pc:spChg chg="mod">
          <ac:chgData name="Chloe Staunton" userId="6ab8c1bf-32f6-4e3e-8e46-3c4a5af506a3" providerId="ADAL" clId="{062FCB35-84CE-4004-8B07-2606611FDC2C}" dt="2026-02-03T13:44:40.955" v="927" actId="1076"/>
          <ac:spMkLst>
            <pc:docMk/>
            <pc:sldMk cId="3452408317" sldId="282"/>
            <ac:spMk id="3" creationId="{830490F0-E18C-4EDA-A228-F15E672CAE7A}"/>
          </ac:spMkLst>
        </pc:spChg>
        <pc:spChg chg="add mod">
          <ac:chgData name="Chloe Staunton" userId="6ab8c1bf-32f6-4e3e-8e46-3c4a5af506a3" providerId="ADAL" clId="{062FCB35-84CE-4004-8B07-2606611FDC2C}" dt="2026-02-03T13:43:45.053" v="902"/>
          <ac:spMkLst>
            <pc:docMk/>
            <pc:sldMk cId="3452408317" sldId="282"/>
            <ac:spMk id="4" creationId="{F3C87E38-45A4-E72E-A39A-74B073E43C34}"/>
          </ac:spMkLst>
        </pc:spChg>
        <pc:spChg chg="add mod">
          <ac:chgData name="Chloe Staunton" userId="6ab8c1bf-32f6-4e3e-8e46-3c4a5af506a3" providerId="ADAL" clId="{062FCB35-84CE-4004-8B07-2606611FDC2C}" dt="2026-02-03T13:44:28.692" v="925" actId="113"/>
          <ac:spMkLst>
            <pc:docMk/>
            <pc:sldMk cId="3452408317" sldId="282"/>
            <ac:spMk id="5" creationId="{C1A09BC9-49DE-ECE7-2292-9A0EC3944D44}"/>
          </ac:spMkLst>
        </pc:spChg>
        <pc:spChg chg="mod">
          <ac:chgData name="Chloe Staunton" userId="6ab8c1bf-32f6-4e3e-8e46-3c4a5af506a3" providerId="ADAL" clId="{062FCB35-84CE-4004-8B07-2606611FDC2C}" dt="2026-02-03T13:44:12.521" v="920" actId="1035"/>
          <ac:spMkLst>
            <pc:docMk/>
            <pc:sldMk cId="3452408317" sldId="282"/>
            <ac:spMk id="13" creationId="{35C116F0-FA1C-DA16-BA6A-0C8628513984}"/>
          </ac:spMkLst>
        </pc:spChg>
        <pc:spChg chg="mod">
          <ac:chgData name="Chloe Staunton" userId="6ab8c1bf-32f6-4e3e-8e46-3c4a5af506a3" providerId="ADAL" clId="{062FCB35-84CE-4004-8B07-2606611FDC2C}" dt="2026-02-03T13:44:12.521" v="920" actId="1035"/>
          <ac:spMkLst>
            <pc:docMk/>
            <pc:sldMk cId="3452408317" sldId="282"/>
            <ac:spMk id="14" creationId="{DB751165-EC4E-A506-C576-CDD5D4C35357}"/>
          </ac:spMkLst>
        </pc:spChg>
        <pc:spChg chg="mod">
          <ac:chgData name="Chloe Staunton" userId="6ab8c1bf-32f6-4e3e-8e46-3c4a5af506a3" providerId="ADAL" clId="{062FCB35-84CE-4004-8B07-2606611FDC2C}" dt="2026-02-03T13:44:12.521" v="920" actId="1035"/>
          <ac:spMkLst>
            <pc:docMk/>
            <pc:sldMk cId="3452408317" sldId="282"/>
            <ac:spMk id="15" creationId="{5B156A06-2CA3-9862-72A9-2AAD378591FB}"/>
          </ac:spMkLst>
        </pc:spChg>
        <pc:picChg chg="mod">
          <ac:chgData name="Chloe Staunton" userId="6ab8c1bf-32f6-4e3e-8e46-3c4a5af506a3" providerId="ADAL" clId="{062FCB35-84CE-4004-8B07-2606611FDC2C}" dt="2026-02-03T13:44:12.521" v="920" actId="1035"/>
          <ac:picMkLst>
            <pc:docMk/>
            <pc:sldMk cId="3452408317" sldId="282"/>
            <ac:picMk id="9" creationId="{BF0CEFE9-19E7-B6EA-9955-4287FF296A5D}"/>
          </ac:picMkLst>
        </pc:picChg>
        <pc:picChg chg="mod">
          <ac:chgData name="Chloe Staunton" userId="6ab8c1bf-32f6-4e3e-8e46-3c4a5af506a3" providerId="ADAL" clId="{062FCB35-84CE-4004-8B07-2606611FDC2C}" dt="2026-02-03T13:44:12.521" v="920" actId="1035"/>
          <ac:picMkLst>
            <pc:docMk/>
            <pc:sldMk cId="3452408317" sldId="282"/>
            <ac:picMk id="10" creationId="{5744AA79-F146-1F86-F9DA-01539B06F5E1}"/>
          </ac:picMkLst>
        </pc:picChg>
        <pc:picChg chg="mod">
          <ac:chgData name="Chloe Staunton" userId="6ab8c1bf-32f6-4e3e-8e46-3c4a5af506a3" providerId="ADAL" clId="{062FCB35-84CE-4004-8B07-2606611FDC2C}" dt="2026-02-03T13:44:12.521" v="920" actId="1035"/>
          <ac:picMkLst>
            <pc:docMk/>
            <pc:sldMk cId="3452408317" sldId="282"/>
            <ac:picMk id="11" creationId="{2B62515D-6789-EE1A-33EB-D14A858549CD}"/>
          </ac:picMkLst>
        </pc:picChg>
        <pc:picChg chg="mod">
          <ac:chgData name="Chloe Staunton" userId="6ab8c1bf-32f6-4e3e-8e46-3c4a5af506a3" providerId="ADAL" clId="{062FCB35-84CE-4004-8B07-2606611FDC2C}" dt="2026-02-03T13:44:12.521" v="920" actId="1035"/>
          <ac:picMkLst>
            <pc:docMk/>
            <pc:sldMk cId="3452408317" sldId="282"/>
            <ac:picMk id="12" creationId="{B902BD82-0E17-9DF4-79FE-248FADD85A4D}"/>
          </ac:picMkLst>
        </pc:picChg>
        <pc:picChg chg="mod">
          <ac:chgData name="Chloe Staunton" userId="6ab8c1bf-32f6-4e3e-8e46-3c4a5af506a3" providerId="ADAL" clId="{062FCB35-84CE-4004-8B07-2606611FDC2C}" dt="2026-02-03T13:44:12.521" v="920" actId="1035"/>
          <ac:picMkLst>
            <pc:docMk/>
            <pc:sldMk cId="3452408317" sldId="282"/>
            <ac:picMk id="16" creationId="{31326C72-FC29-354A-0FD8-D444F600FA4E}"/>
          </ac:picMkLst>
        </pc:picChg>
      </pc:sldChg>
      <pc:sldChg chg="addSp modSp">
        <pc:chgData name="Chloe Staunton" userId="6ab8c1bf-32f6-4e3e-8e46-3c4a5af506a3" providerId="ADAL" clId="{062FCB35-84CE-4004-8B07-2606611FDC2C}" dt="2026-02-03T13:43:35.705" v="901" actId="1035"/>
        <pc:sldMkLst>
          <pc:docMk/>
          <pc:sldMk cId="495254882" sldId="283"/>
        </pc:sldMkLst>
        <pc:spChg chg="mod">
          <ac:chgData name="Chloe Staunton" userId="6ab8c1bf-32f6-4e3e-8e46-3c4a5af506a3" providerId="ADAL" clId="{062FCB35-84CE-4004-8B07-2606611FDC2C}" dt="2026-02-03T13:43:35.705" v="901" actId="1035"/>
          <ac:spMkLst>
            <pc:docMk/>
            <pc:sldMk cId="495254882" sldId="283"/>
            <ac:spMk id="2" creationId="{868646FC-3F6F-A55D-8051-FD0FB3C6BFFB}"/>
          </ac:spMkLst>
        </pc:spChg>
        <pc:spChg chg="add mod">
          <ac:chgData name="Chloe Staunton" userId="6ab8c1bf-32f6-4e3e-8e46-3c4a5af506a3" providerId="ADAL" clId="{062FCB35-84CE-4004-8B07-2606611FDC2C}" dt="2026-02-03T13:43:26.094" v="889"/>
          <ac:spMkLst>
            <pc:docMk/>
            <pc:sldMk cId="495254882" sldId="283"/>
            <ac:spMk id="3" creationId="{5809CB15-7EE6-80A6-4ADF-510CF062FB64}"/>
          </ac:spMkLst>
        </pc:spChg>
        <pc:spChg chg="add mod">
          <ac:chgData name="Chloe Staunton" userId="6ab8c1bf-32f6-4e3e-8e46-3c4a5af506a3" providerId="ADAL" clId="{062FCB35-84CE-4004-8B07-2606611FDC2C}" dt="2026-02-03T13:43:26.094" v="889"/>
          <ac:spMkLst>
            <pc:docMk/>
            <pc:sldMk cId="495254882" sldId="283"/>
            <ac:spMk id="5" creationId="{2DD5671A-E669-7E3A-0AA7-ABF7EBA06F7A}"/>
          </ac:spMkLst>
        </pc:spChg>
        <pc:spChg chg="add mod">
          <ac:chgData name="Chloe Staunton" userId="6ab8c1bf-32f6-4e3e-8e46-3c4a5af506a3" providerId="ADAL" clId="{062FCB35-84CE-4004-8B07-2606611FDC2C}" dt="2026-02-03T13:43:26.094" v="889"/>
          <ac:spMkLst>
            <pc:docMk/>
            <pc:sldMk cId="495254882" sldId="283"/>
            <ac:spMk id="8" creationId="{841B8F58-615B-D974-944C-3A31B12B646B}"/>
          </ac:spMkLst>
        </pc:spChg>
        <pc:picChg chg="mod">
          <ac:chgData name="Chloe Staunton" userId="6ab8c1bf-32f6-4e3e-8e46-3c4a5af506a3" providerId="ADAL" clId="{062FCB35-84CE-4004-8B07-2606611FDC2C}" dt="2026-02-03T13:43:35.705" v="901" actId="1035"/>
          <ac:picMkLst>
            <pc:docMk/>
            <pc:sldMk cId="495254882" sldId="283"/>
            <ac:picMk id="1026" creationId="{5475B79E-F194-AC4C-973F-1E81D3B22D09}"/>
          </ac:picMkLst>
        </pc:picChg>
      </pc:sldChg>
      <pc:sldChg chg="modSp mod">
        <pc:chgData name="Chloe Staunton" userId="6ab8c1bf-32f6-4e3e-8e46-3c4a5af506a3" providerId="ADAL" clId="{062FCB35-84CE-4004-8B07-2606611FDC2C}" dt="2026-02-03T13:30:42.161" v="879" actId="113"/>
        <pc:sldMkLst>
          <pc:docMk/>
          <pc:sldMk cId="3504041502" sldId="309"/>
        </pc:sldMkLst>
        <pc:spChg chg="mod">
          <ac:chgData name="Chloe Staunton" userId="6ab8c1bf-32f6-4e3e-8e46-3c4a5af506a3" providerId="ADAL" clId="{062FCB35-84CE-4004-8B07-2606611FDC2C}" dt="2026-02-03T13:30:42.161" v="879" actId="113"/>
          <ac:spMkLst>
            <pc:docMk/>
            <pc:sldMk cId="3504041502" sldId="309"/>
            <ac:spMk id="2" creationId="{6ADE90ED-0854-1669-A833-EE98121C8D3D}"/>
          </ac:spMkLst>
        </pc:spChg>
      </pc:sldChg>
      <pc:sldChg chg="delSp modSp mod">
        <pc:chgData name="Chloe Staunton" userId="6ab8c1bf-32f6-4e3e-8e46-3c4a5af506a3" providerId="ADAL" clId="{062FCB35-84CE-4004-8B07-2606611FDC2C}" dt="2026-02-04T11:14:48.547" v="1249" actId="478"/>
        <pc:sldMkLst>
          <pc:docMk/>
          <pc:sldMk cId="3255197525" sldId="315"/>
        </pc:sldMkLst>
        <pc:spChg chg="mod topLvl">
          <ac:chgData name="Chloe Staunton" userId="6ab8c1bf-32f6-4e3e-8e46-3c4a5af506a3" providerId="ADAL" clId="{062FCB35-84CE-4004-8B07-2606611FDC2C}" dt="2026-02-04T11:14:39.969" v="1246" actId="165"/>
          <ac:spMkLst>
            <pc:docMk/>
            <pc:sldMk cId="3255197525" sldId="315"/>
            <ac:spMk id="5" creationId="{2A1A80E2-02C7-BB7C-8953-48E40FC7353A}"/>
          </ac:spMkLst>
        </pc:spChg>
        <pc:spChg chg="mod topLvl">
          <ac:chgData name="Chloe Staunton" userId="6ab8c1bf-32f6-4e3e-8e46-3c4a5af506a3" providerId="ADAL" clId="{062FCB35-84CE-4004-8B07-2606611FDC2C}" dt="2026-02-04T11:14:46.701" v="1248" actId="165"/>
          <ac:spMkLst>
            <pc:docMk/>
            <pc:sldMk cId="3255197525" sldId="315"/>
            <ac:spMk id="8" creationId="{EFA4BA4F-763B-0B47-C9CB-CA18F4F9F11F}"/>
          </ac:spMkLst>
        </pc:spChg>
      </pc:sldChg>
      <pc:sldChg chg="delSp modSp mod">
        <pc:chgData name="Chloe Staunton" userId="6ab8c1bf-32f6-4e3e-8e46-3c4a5af506a3" providerId="ADAL" clId="{062FCB35-84CE-4004-8B07-2606611FDC2C}" dt="2026-02-03T13:30:09.936" v="878" actId="1036"/>
        <pc:sldMkLst>
          <pc:docMk/>
          <pc:sldMk cId="1035632678" sldId="316"/>
        </pc:sldMkLst>
        <pc:spChg chg="mod topLvl">
          <ac:chgData name="Chloe Staunton" userId="6ab8c1bf-32f6-4e3e-8e46-3c4a5af506a3" providerId="ADAL" clId="{062FCB35-84CE-4004-8B07-2606611FDC2C}" dt="2026-02-03T13:29:16.830" v="871" actId="14100"/>
          <ac:spMkLst>
            <pc:docMk/>
            <pc:sldMk cId="1035632678" sldId="316"/>
            <ac:spMk id="14" creationId="{5652ACDD-0665-1C53-BEEF-DE0B8A16E0F5}"/>
          </ac:spMkLst>
        </pc:spChg>
        <pc:spChg chg="mod">
          <ac:chgData name="Chloe Staunton" userId="6ab8c1bf-32f6-4e3e-8e46-3c4a5af506a3" providerId="ADAL" clId="{062FCB35-84CE-4004-8B07-2606611FDC2C}" dt="2026-02-03T13:29:31.333" v="877" actId="14100"/>
          <ac:spMkLst>
            <pc:docMk/>
            <pc:sldMk cId="1035632678" sldId="316"/>
            <ac:spMk id="16" creationId="{6C6A95D6-3237-FA93-0155-FC40EC25E2BF}"/>
          </ac:spMkLst>
        </pc:spChg>
        <pc:spChg chg="mod">
          <ac:chgData name="Chloe Staunton" userId="6ab8c1bf-32f6-4e3e-8e46-3c4a5af506a3" providerId="ADAL" clId="{062FCB35-84CE-4004-8B07-2606611FDC2C}" dt="2026-02-03T13:28:51.797" v="866" actId="1036"/>
          <ac:spMkLst>
            <pc:docMk/>
            <pc:sldMk cId="1035632678" sldId="316"/>
            <ac:spMk id="22" creationId="{F9A2CB12-0EE9-5CAD-EFD3-960E6242F159}"/>
          </ac:spMkLst>
        </pc:spChg>
        <pc:spChg chg="mod topLvl">
          <ac:chgData name="Chloe Staunton" userId="6ab8c1bf-32f6-4e3e-8e46-3c4a5af506a3" providerId="ADAL" clId="{062FCB35-84CE-4004-8B07-2606611FDC2C}" dt="2026-02-03T13:29:07.546" v="869" actId="165"/>
          <ac:spMkLst>
            <pc:docMk/>
            <pc:sldMk cId="1035632678" sldId="316"/>
            <ac:spMk id="24" creationId="{E1BFE67F-06FC-596E-4FC1-FD5709D66F44}"/>
          </ac:spMkLst>
        </pc:spChg>
        <pc:spChg chg="mod">
          <ac:chgData name="Chloe Staunton" userId="6ab8c1bf-32f6-4e3e-8e46-3c4a5af506a3" providerId="ADAL" clId="{062FCB35-84CE-4004-8B07-2606611FDC2C}" dt="2026-02-03T13:28:51.797" v="866" actId="1036"/>
          <ac:spMkLst>
            <pc:docMk/>
            <pc:sldMk cId="1035632678" sldId="316"/>
            <ac:spMk id="26" creationId="{CF87BF04-F441-45E2-BB9E-9D292C8F1E85}"/>
          </ac:spMkLst>
        </pc:spChg>
        <pc:spChg chg="mod">
          <ac:chgData name="Chloe Staunton" userId="6ab8c1bf-32f6-4e3e-8e46-3c4a5af506a3" providerId="ADAL" clId="{062FCB35-84CE-4004-8B07-2606611FDC2C}" dt="2026-02-03T13:28:51.797" v="866" actId="1036"/>
          <ac:spMkLst>
            <pc:docMk/>
            <pc:sldMk cId="1035632678" sldId="316"/>
            <ac:spMk id="32" creationId="{81F0EA75-CDCA-2627-B9DA-CB1D01579051}"/>
          </ac:spMkLst>
        </pc:spChg>
        <pc:grpChg chg="mod">
          <ac:chgData name="Chloe Staunton" userId="6ab8c1bf-32f6-4e3e-8e46-3c4a5af506a3" providerId="ADAL" clId="{062FCB35-84CE-4004-8B07-2606611FDC2C}" dt="2026-02-03T13:30:09.936" v="878" actId="1036"/>
          <ac:grpSpMkLst>
            <pc:docMk/>
            <pc:sldMk cId="1035632678" sldId="316"/>
            <ac:grpSpMk id="17" creationId="{FD93EA33-AB43-2F7E-53BB-AFB70F6212FF}"/>
          </ac:grpSpMkLst>
        </pc:grpChg>
        <pc:grpChg chg="mod">
          <ac:chgData name="Chloe Staunton" userId="6ab8c1bf-32f6-4e3e-8e46-3c4a5af506a3" providerId="ADAL" clId="{062FCB35-84CE-4004-8B07-2606611FDC2C}" dt="2026-02-03T13:28:51.797" v="866" actId="1036"/>
          <ac:grpSpMkLst>
            <pc:docMk/>
            <pc:sldMk cId="1035632678" sldId="316"/>
            <ac:grpSpMk id="19" creationId="{E8CC2F58-8059-3C0C-72C2-E491254BA66E}"/>
          </ac:grpSpMkLst>
        </pc:grpChg>
        <pc:grpChg chg="mod">
          <ac:chgData name="Chloe Staunton" userId="6ab8c1bf-32f6-4e3e-8e46-3c4a5af506a3" providerId="ADAL" clId="{062FCB35-84CE-4004-8B07-2606611FDC2C}" dt="2026-02-03T13:28:51.797" v="866" actId="1036"/>
          <ac:grpSpMkLst>
            <pc:docMk/>
            <pc:sldMk cId="1035632678" sldId="316"/>
            <ac:grpSpMk id="29" creationId="{AF9D8414-C910-703E-7EEE-77C6EB5CDF11}"/>
          </ac:grpSpMkLst>
        </pc:grpChg>
      </pc:sldChg>
      <pc:sldChg chg="addSp delSp modSp mod">
        <pc:chgData name="Chloe Staunton" userId="6ab8c1bf-32f6-4e3e-8e46-3c4a5af506a3" providerId="ADAL" clId="{062FCB35-84CE-4004-8B07-2606611FDC2C}" dt="2026-02-09T15:24:09.805" v="1768" actId="1076"/>
        <pc:sldMkLst>
          <pc:docMk/>
          <pc:sldMk cId="1880426037" sldId="321"/>
        </pc:sldMkLst>
        <pc:spChg chg="add mod">
          <ac:chgData name="Chloe Staunton" userId="6ab8c1bf-32f6-4e3e-8e46-3c4a5af506a3" providerId="ADAL" clId="{062FCB35-84CE-4004-8B07-2606611FDC2C}" dt="2026-02-09T15:24:03.573" v="1767" actId="1076"/>
          <ac:spMkLst>
            <pc:docMk/>
            <pc:sldMk cId="1880426037" sldId="321"/>
            <ac:spMk id="3" creationId="{ED5E9262-E271-12EC-307C-49B8DD5DBD1F}"/>
          </ac:spMkLst>
        </pc:spChg>
        <pc:spChg chg="mod">
          <ac:chgData name="Chloe Staunton" userId="6ab8c1bf-32f6-4e3e-8e46-3c4a5af506a3" providerId="ADAL" clId="{062FCB35-84CE-4004-8B07-2606611FDC2C}" dt="2026-02-09T15:24:09.805" v="1768" actId="1076"/>
          <ac:spMkLst>
            <pc:docMk/>
            <pc:sldMk cId="1880426037" sldId="321"/>
            <ac:spMk id="11" creationId="{B01EC67F-9939-0CD9-09F6-40F7B3C973C2}"/>
          </ac:spMkLst>
        </pc:spChg>
        <pc:spChg chg="mod">
          <ac:chgData name="Chloe Staunton" userId="6ab8c1bf-32f6-4e3e-8e46-3c4a5af506a3" providerId="ADAL" clId="{062FCB35-84CE-4004-8B07-2606611FDC2C}" dt="2026-02-09T15:23:58.063" v="1766" actId="1076"/>
          <ac:spMkLst>
            <pc:docMk/>
            <pc:sldMk cId="1880426037" sldId="321"/>
            <ac:spMk id="17" creationId="{C7E1FD78-44A3-0388-3DFC-3F1584EC277C}"/>
          </ac:spMkLst>
        </pc:spChg>
        <pc:picChg chg="add mod">
          <ac:chgData name="Chloe Staunton" userId="6ab8c1bf-32f6-4e3e-8e46-3c4a5af506a3" providerId="ADAL" clId="{062FCB35-84CE-4004-8B07-2606611FDC2C}" dt="2026-02-09T15:23:54.883" v="1765" actId="1076"/>
          <ac:picMkLst>
            <pc:docMk/>
            <pc:sldMk cId="1880426037" sldId="321"/>
            <ac:picMk id="2" creationId="{8F70ED68-AEB1-AE63-9C41-35C62879FA4F}"/>
          </ac:picMkLst>
        </pc:picChg>
        <pc:picChg chg="mod">
          <ac:chgData name="Chloe Staunton" userId="6ab8c1bf-32f6-4e3e-8e46-3c4a5af506a3" providerId="ADAL" clId="{062FCB35-84CE-4004-8B07-2606611FDC2C}" dt="2026-02-09T15:23:52.280" v="1764" actId="1076"/>
          <ac:picMkLst>
            <pc:docMk/>
            <pc:sldMk cId="1880426037" sldId="321"/>
            <ac:picMk id="1026" creationId="{5B4F33EB-4851-F0A9-7E78-14C54760BC4E}"/>
          </ac:picMkLst>
        </pc:picChg>
      </pc:sldChg>
      <pc:sldChg chg="modSp mod">
        <pc:chgData name="Chloe Staunton" userId="6ab8c1bf-32f6-4e3e-8e46-3c4a5af506a3" providerId="ADAL" clId="{062FCB35-84CE-4004-8B07-2606611FDC2C}" dt="2026-02-03T16:40:39.815" v="1245" actId="1038"/>
        <pc:sldMkLst>
          <pc:docMk/>
          <pc:sldMk cId="1583932031" sldId="326"/>
        </pc:sldMkLst>
        <pc:spChg chg="mod">
          <ac:chgData name="Chloe Staunton" userId="6ab8c1bf-32f6-4e3e-8e46-3c4a5af506a3" providerId="ADAL" clId="{062FCB35-84CE-4004-8B07-2606611FDC2C}" dt="2026-02-03T16:40:39.815" v="1245" actId="1038"/>
          <ac:spMkLst>
            <pc:docMk/>
            <pc:sldMk cId="1583932031" sldId="326"/>
            <ac:spMk id="29" creationId="{578CF7A5-9899-5834-6844-09F7D559276E}"/>
          </ac:spMkLst>
        </pc:spChg>
      </pc:sldChg>
      <pc:sldChg chg="addSp delSp modSp mod">
        <pc:chgData name="Chloe Staunton" userId="6ab8c1bf-32f6-4e3e-8e46-3c4a5af506a3" providerId="ADAL" clId="{062FCB35-84CE-4004-8B07-2606611FDC2C}" dt="2026-01-28T10:22:52.498" v="52"/>
        <pc:sldMkLst>
          <pc:docMk/>
          <pc:sldMk cId="607647208" sldId="328"/>
        </pc:sldMkLst>
        <pc:spChg chg="add mod">
          <ac:chgData name="Chloe Staunton" userId="6ab8c1bf-32f6-4e3e-8e46-3c4a5af506a3" providerId="ADAL" clId="{062FCB35-84CE-4004-8B07-2606611FDC2C}" dt="2026-01-28T10:22:52.498" v="52"/>
          <ac:spMkLst>
            <pc:docMk/>
            <pc:sldMk cId="607647208" sldId="328"/>
            <ac:spMk id="10" creationId="{A2339234-3299-20C2-F1AF-E3EDAC5E7934}"/>
          </ac:spMkLst>
        </pc:spChg>
        <pc:spChg chg="mod">
          <ac:chgData name="Chloe Staunton" userId="6ab8c1bf-32f6-4e3e-8e46-3c4a5af506a3" providerId="ADAL" clId="{062FCB35-84CE-4004-8B07-2606611FDC2C}" dt="2026-01-28T10:22:52.498" v="52"/>
          <ac:spMkLst>
            <pc:docMk/>
            <pc:sldMk cId="607647208" sldId="328"/>
            <ac:spMk id="17" creationId="{29C72DC1-E1ED-5A4E-1328-47A021079D7C}"/>
          </ac:spMkLst>
        </pc:spChg>
        <pc:grpChg chg="add mod">
          <ac:chgData name="Chloe Staunton" userId="6ab8c1bf-32f6-4e3e-8e46-3c4a5af506a3" providerId="ADAL" clId="{062FCB35-84CE-4004-8B07-2606611FDC2C}" dt="2026-01-28T10:22:52.498" v="52"/>
          <ac:grpSpMkLst>
            <pc:docMk/>
            <pc:sldMk cId="607647208" sldId="328"/>
            <ac:grpSpMk id="11" creationId="{EE3240CF-33CA-1355-2AAE-65515D1931FE}"/>
          </ac:grpSpMkLst>
        </pc:grpChg>
        <pc:picChg chg="add mod">
          <ac:chgData name="Chloe Staunton" userId="6ab8c1bf-32f6-4e3e-8e46-3c4a5af506a3" providerId="ADAL" clId="{062FCB35-84CE-4004-8B07-2606611FDC2C}" dt="2026-01-28T10:22:52.498" v="52"/>
          <ac:picMkLst>
            <pc:docMk/>
            <pc:sldMk cId="607647208" sldId="328"/>
            <ac:picMk id="4" creationId="{A5056D2C-DEF4-70ED-BFC9-C23488C79221}"/>
          </ac:picMkLst>
        </pc:picChg>
        <pc:picChg chg="mod">
          <ac:chgData name="Chloe Staunton" userId="6ab8c1bf-32f6-4e3e-8e46-3c4a5af506a3" providerId="ADAL" clId="{062FCB35-84CE-4004-8B07-2606611FDC2C}" dt="2026-01-28T10:22:52.498" v="52"/>
          <ac:picMkLst>
            <pc:docMk/>
            <pc:sldMk cId="607647208" sldId="328"/>
            <ac:picMk id="18" creationId="{EC699DE1-6C59-A18A-C389-D6BB36EEDDF7}"/>
          </ac:picMkLst>
        </pc:picChg>
      </pc:sldChg>
      <pc:sldChg chg="delSp modSp mod">
        <pc:chgData name="Chloe Staunton" userId="6ab8c1bf-32f6-4e3e-8e46-3c4a5af506a3" providerId="ADAL" clId="{062FCB35-84CE-4004-8B07-2606611FDC2C}" dt="2026-02-03T16:21:39.717" v="1186" actId="1076"/>
        <pc:sldMkLst>
          <pc:docMk/>
          <pc:sldMk cId="4167552545" sldId="329"/>
        </pc:sldMkLst>
        <pc:spChg chg="mod">
          <ac:chgData name="Chloe Staunton" userId="6ab8c1bf-32f6-4e3e-8e46-3c4a5af506a3" providerId="ADAL" clId="{062FCB35-84CE-4004-8B07-2606611FDC2C}" dt="2026-02-03T16:21:31.643" v="1184" actId="20577"/>
          <ac:spMkLst>
            <pc:docMk/>
            <pc:sldMk cId="4167552545" sldId="329"/>
            <ac:spMk id="8" creationId="{2337EDAC-760A-1BD2-15AC-323CBDB796FB}"/>
          </ac:spMkLst>
        </pc:spChg>
        <pc:grpChg chg="mod">
          <ac:chgData name="Chloe Staunton" userId="6ab8c1bf-32f6-4e3e-8e46-3c4a5af506a3" providerId="ADAL" clId="{062FCB35-84CE-4004-8B07-2606611FDC2C}" dt="2026-02-03T16:21:17.915" v="1174" actId="14100"/>
          <ac:grpSpMkLst>
            <pc:docMk/>
            <pc:sldMk cId="4167552545" sldId="329"/>
            <ac:grpSpMk id="49" creationId="{666DEABC-1F0B-200E-73AF-7742F03AD3A9}"/>
          </ac:grpSpMkLst>
        </pc:grpChg>
        <pc:picChg chg="mod">
          <ac:chgData name="Chloe Staunton" userId="6ab8c1bf-32f6-4e3e-8e46-3c4a5af506a3" providerId="ADAL" clId="{062FCB35-84CE-4004-8B07-2606611FDC2C}" dt="2026-02-03T16:21:39.717" v="1186" actId="1076"/>
          <ac:picMkLst>
            <pc:docMk/>
            <pc:sldMk cId="4167552545" sldId="329"/>
            <ac:picMk id="2" creationId="{5121F950-A985-0ED8-9121-AF0C3D098F6E}"/>
          </ac:picMkLst>
        </pc:picChg>
        <pc:picChg chg="mod">
          <ac:chgData name="Chloe Staunton" userId="6ab8c1bf-32f6-4e3e-8e46-3c4a5af506a3" providerId="ADAL" clId="{062FCB35-84CE-4004-8B07-2606611FDC2C}" dt="2026-02-03T16:21:34.640" v="1185" actId="1076"/>
          <ac:picMkLst>
            <pc:docMk/>
            <pc:sldMk cId="4167552545" sldId="329"/>
            <ac:picMk id="3" creationId="{D0F3064E-38A2-D0D6-48C0-322ED4D9EB17}"/>
          </ac:picMkLst>
        </pc:picChg>
      </pc:sldChg>
      <pc:sldChg chg="delSp modSp mod">
        <pc:chgData name="Chloe Staunton" userId="6ab8c1bf-32f6-4e3e-8e46-3c4a5af506a3" providerId="ADAL" clId="{062FCB35-84CE-4004-8B07-2606611FDC2C}" dt="2026-02-03T16:22:22.392" v="1215" actId="478"/>
        <pc:sldMkLst>
          <pc:docMk/>
          <pc:sldMk cId="3056117315" sldId="330"/>
        </pc:sldMkLst>
        <pc:spChg chg="mod topLvl">
          <ac:chgData name="Chloe Staunton" userId="6ab8c1bf-32f6-4e3e-8e46-3c4a5af506a3" providerId="ADAL" clId="{062FCB35-84CE-4004-8B07-2606611FDC2C}" dt="2026-02-03T16:22:17.120" v="1214" actId="165"/>
          <ac:spMkLst>
            <pc:docMk/>
            <pc:sldMk cId="3056117315" sldId="330"/>
            <ac:spMk id="11" creationId="{7E79D5BC-B83A-20D0-C46F-5C1C80F73245}"/>
          </ac:spMkLst>
        </pc:spChg>
        <pc:spChg chg="mod">
          <ac:chgData name="Chloe Staunton" userId="6ab8c1bf-32f6-4e3e-8e46-3c4a5af506a3" providerId="ADAL" clId="{062FCB35-84CE-4004-8B07-2606611FDC2C}" dt="2026-02-03T16:22:07.173" v="1212" actId="1035"/>
          <ac:spMkLst>
            <pc:docMk/>
            <pc:sldMk cId="3056117315" sldId="330"/>
            <ac:spMk id="15" creationId="{A68556D8-8C4C-3164-029C-D9DAA320863F}"/>
          </ac:spMkLst>
        </pc:spChg>
      </pc:sldChg>
      <pc:sldChg chg="delSp modSp mod">
        <pc:chgData name="Chloe Staunton" userId="6ab8c1bf-32f6-4e3e-8e46-3c4a5af506a3" providerId="ADAL" clId="{062FCB35-84CE-4004-8B07-2606611FDC2C}" dt="2026-02-03T13:24:33.458" v="837" actId="14100"/>
        <pc:sldMkLst>
          <pc:docMk/>
          <pc:sldMk cId="2510207434" sldId="340"/>
        </pc:sldMkLst>
        <pc:spChg chg="mod topLvl">
          <ac:chgData name="Chloe Staunton" userId="6ab8c1bf-32f6-4e3e-8e46-3c4a5af506a3" providerId="ADAL" clId="{062FCB35-84CE-4004-8B07-2606611FDC2C}" dt="2026-02-03T13:24:29.232" v="836" actId="14100"/>
          <ac:spMkLst>
            <pc:docMk/>
            <pc:sldMk cId="2510207434" sldId="340"/>
            <ac:spMk id="4" creationId="{48A2B476-C9FF-6A19-224E-46FA05409801}"/>
          </ac:spMkLst>
        </pc:spChg>
        <pc:spChg chg="mod">
          <ac:chgData name="Chloe Staunton" userId="6ab8c1bf-32f6-4e3e-8e46-3c4a5af506a3" providerId="ADAL" clId="{062FCB35-84CE-4004-8B07-2606611FDC2C}" dt="2026-02-03T13:24:33.458" v="837" actId="14100"/>
          <ac:spMkLst>
            <pc:docMk/>
            <pc:sldMk cId="2510207434" sldId="340"/>
            <ac:spMk id="6" creationId="{9D9220F3-FD38-0DB6-7708-44ACAC8CD56C}"/>
          </ac:spMkLst>
        </pc:spChg>
        <pc:spChg chg="mod topLvl">
          <ac:chgData name="Chloe Staunton" userId="6ab8c1bf-32f6-4e3e-8e46-3c4a5af506a3" providerId="ADAL" clId="{062FCB35-84CE-4004-8B07-2606611FDC2C}" dt="2026-02-03T13:23:21.518" v="822" actId="165"/>
          <ac:spMkLst>
            <pc:docMk/>
            <pc:sldMk cId="2510207434" sldId="340"/>
            <ac:spMk id="11" creationId="{7A2B72AE-325A-96F5-B9F9-A522C90AE0DB}"/>
          </ac:spMkLst>
        </pc:spChg>
        <pc:spChg chg="mod topLvl">
          <ac:chgData name="Chloe Staunton" userId="6ab8c1bf-32f6-4e3e-8e46-3c4a5af506a3" providerId="ADAL" clId="{062FCB35-84CE-4004-8B07-2606611FDC2C}" dt="2026-02-03T13:23:29.852" v="823" actId="165"/>
          <ac:spMkLst>
            <pc:docMk/>
            <pc:sldMk cId="2510207434" sldId="340"/>
            <ac:spMk id="14" creationId="{F813B1BE-A2CE-F2BD-5858-A001102A9F8A}"/>
          </ac:spMkLst>
        </pc:spChg>
        <pc:picChg chg="mod">
          <ac:chgData name="Chloe Staunton" userId="6ab8c1bf-32f6-4e3e-8e46-3c4a5af506a3" providerId="ADAL" clId="{062FCB35-84CE-4004-8B07-2606611FDC2C}" dt="2026-02-03T13:24:26.215" v="835" actId="1076"/>
          <ac:picMkLst>
            <pc:docMk/>
            <pc:sldMk cId="2510207434" sldId="340"/>
            <ac:picMk id="19" creationId="{4A769C12-BCB2-B3B4-D282-C0515D5EBFCE}"/>
          </ac:picMkLst>
        </pc:picChg>
      </pc:sldChg>
      <pc:sldChg chg="addSp delSp modSp mod">
        <pc:chgData name="Chloe Staunton" userId="6ab8c1bf-32f6-4e3e-8e46-3c4a5af506a3" providerId="ADAL" clId="{062FCB35-84CE-4004-8B07-2606611FDC2C}" dt="2026-01-28T10:42:00.545" v="86" actId="2085"/>
        <pc:sldMkLst>
          <pc:docMk/>
          <pc:sldMk cId="3258763251" sldId="342"/>
        </pc:sldMkLst>
        <pc:spChg chg="mod">
          <ac:chgData name="Chloe Staunton" userId="6ab8c1bf-32f6-4e3e-8e46-3c4a5af506a3" providerId="ADAL" clId="{062FCB35-84CE-4004-8B07-2606611FDC2C}" dt="2026-01-28T10:41:16.060" v="79" actId="1076"/>
          <ac:spMkLst>
            <pc:docMk/>
            <pc:sldMk cId="3258763251" sldId="342"/>
            <ac:spMk id="4" creationId="{126AF63C-550F-A622-1781-18A54D411FC8}"/>
          </ac:spMkLst>
        </pc:spChg>
        <pc:picChg chg="mod">
          <ac:chgData name="Chloe Staunton" userId="6ab8c1bf-32f6-4e3e-8e46-3c4a5af506a3" providerId="ADAL" clId="{062FCB35-84CE-4004-8B07-2606611FDC2C}" dt="2026-01-28T10:42:00.545" v="86" actId="2085"/>
          <ac:picMkLst>
            <pc:docMk/>
            <pc:sldMk cId="3258763251" sldId="342"/>
            <ac:picMk id="3" creationId="{EA117443-7E9F-1B13-09A4-3FA825914491}"/>
          </ac:picMkLst>
        </pc:picChg>
        <pc:picChg chg="add del mod">
          <ac:chgData name="Chloe Staunton" userId="6ab8c1bf-32f6-4e3e-8e46-3c4a5af506a3" providerId="ADAL" clId="{062FCB35-84CE-4004-8B07-2606611FDC2C}" dt="2026-01-28T10:41:39.008" v="85" actId="1076"/>
          <ac:picMkLst>
            <pc:docMk/>
            <pc:sldMk cId="3258763251" sldId="342"/>
            <ac:picMk id="1026" creationId="{68B59426-60F1-2A09-A402-5E1CD44628B7}"/>
          </ac:picMkLst>
        </pc:picChg>
        <pc:picChg chg="add mod">
          <ac:chgData name="Chloe Staunton" userId="6ab8c1bf-32f6-4e3e-8e46-3c4a5af506a3" providerId="ADAL" clId="{062FCB35-84CE-4004-8B07-2606611FDC2C}" dt="2026-01-28T10:41:23.044" v="82" actId="1076"/>
          <ac:picMkLst>
            <pc:docMk/>
            <pc:sldMk cId="3258763251" sldId="342"/>
            <ac:picMk id="1028" creationId="{761142BE-6C7A-B9F1-2677-0BE9DC1A42E3}"/>
          </ac:picMkLst>
        </pc:picChg>
      </pc:sldChg>
      <pc:sldChg chg="modSp mod">
        <pc:chgData name="Chloe Staunton" userId="6ab8c1bf-32f6-4e3e-8e46-3c4a5af506a3" providerId="ADAL" clId="{062FCB35-84CE-4004-8B07-2606611FDC2C}" dt="2026-02-09T15:18:50.650" v="1717" actId="14100"/>
        <pc:sldMkLst>
          <pc:docMk/>
          <pc:sldMk cId="1100716019" sldId="343"/>
        </pc:sldMkLst>
        <pc:picChg chg="mod">
          <ac:chgData name="Chloe Staunton" userId="6ab8c1bf-32f6-4e3e-8e46-3c4a5af506a3" providerId="ADAL" clId="{062FCB35-84CE-4004-8B07-2606611FDC2C}" dt="2026-02-09T15:18:50.650" v="1717" actId="14100"/>
          <ac:picMkLst>
            <pc:docMk/>
            <pc:sldMk cId="1100716019" sldId="343"/>
            <ac:picMk id="7" creationId="{3A08A21B-F970-AFF2-84C3-890E09A96C5B}"/>
          </ac:picMkLst>
        </pc:picChg>
        <pc:picChg chg="mod">
          <ac:chgData name="Chloe Staunton" userId="6ab8c1bf-32f6-4e3e-8e46-3c4a5af506a3" providerId="ADAL" clId="{062FCB35-84CE-4004-8B07-2606611FDC2C}" dt="2026-02-09T15:18:40.416" v="1713" actId="14100"/>
          <ac:picMkLst>
            <pc:docMk/>
            <pc:sldMk cId="1100716019" sldId="343"/>
            <ac:picMk id="9" creationId="{3585790F-5BA5-D985-93B6-3D22B70473F4}"/>
          </ac:picMkLst>
        </pc:picChg>
        <pc:picChg chg="mod">
          <ac:chgData name="Chloe Staunton" userId="6ab8c1bf-32f6-4e3e-8e46-3c4a5af506a3" providerId="ADAL" clId="{062FCB35-84CE-4004-8B07-2606611FDC2C}" dt="2026-02-09T15:18:45.517" v="1715" actId="14100"/>
          <ac:picMkLst>
            <pc:docMk/>
            <pc:sldMk cId="1100716019" sldId="343"/>
            <ac:picMk id="11" creationId="{99171BCC-AEB1-B264-8C3B-53C8732FCB00}"/>
          </ac:picMkLst>
        </pc:picChg>
      </pc:sldChg>
      <pc:sldChg chg="modSp mod">
        <pc:chgData name="Chloe Staunton" userId="6ab8c1bf-32f6-4e3e-8e46-3c4a5af506a3" providerId="ADAL" clId="{062FCB35-84CE-4004-8B07-2606611FDC2C}" dt="2026-02-03T13:54:52.611" v="1148" actId="207"/>
        <pc:sldMkLst>
          <pc:docMk/>
          <pc:sldMk cId="1292845011" sldId="355"/>
        </pc:sldMkLst>
        <pc:spChg chg="mod">
          <ac:chgData name="Chloe Staunton" userId="6ab8c1bf-32f6-4e3e-8e46-3c4a5af506a3" providerId="ADAL" clId="{062FCB35-84CE-4004-8B07-2606611FDC2C}" dt="2026-02-03T13:54:52.611" v="1148" actId="207"/>
          <ac:spMkLst>
            <pc:docMk/>
            <pc:sldMk cId="1292845011" sldId="355"/>
            <ac:spMk id="2" creationId="{337ECA24-4A34-D42D-8C42-F00D91E90852}"/>
          </ac:spMkLst>
        </pc:spChg>
      </pc:sldChg>
      <pc:sldChg chg="addSp delSp modSp mod">
        <pc:chgData name="Chloe Staunton" userId="6ab8c1bf-32f6-4e3e-8e46-3c4a5af506a3" providerId="ADAL" clId="{062FCB35-84CE-4004-8B07-2606611FDC2C}" dt="2026-02-03T13:52:33.138" v="1133" actId="207"/>
        <pc:sldMkLst>
          <pc:docMk/>
          <pc:sldMk cId="1214378957" sldId="356"/>
        </pc:sldMkLst>
        <pc:spChg chg="mod">
          <ac:chgData name="Chloe Staunton" userId="6ab8c1bf-32f6-4e3e-8e46-3c4a5af506a3" providerId="ADAL" clId="{062FCB35-84CE-4004-8B07-2606611FDC2C}" dt="2026-02-03T13:52:33.138" v="1133" actId="207"/>
          <ac:spMkLst>
            <pc:docMk/>
            <pc:sldMk cId="1214378957" sldId="356"/>
            <ac:spMk id="5" creationId="{BAE582C4-6AA5-1A47-7339-7CFD8A96F4AE}"/>
          </ac:spMkLst>
        </pc:spChg>
        <pc:spChg chg="add 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8" creationId="{016A8230-492F-C577-A275-003B91873815}"/>
          </ac:spMkLst>
        </pc:spChg>
        <pc:spChg chg="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18" creationId="{1716EEEB-C1DC-0A44-D71D-FE11B713362D}"/>
          </ac:spMkLst>
        </pc:spChg>
        <pc:spChg chg="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21" creationId="{5FFD055E-C354-108F-F284-3D9F65AC5BD8}"/>
          </ac:spMkLst>
        </pc:spChg>
        <pc:spChg chg="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28" creationId="{A7F27E03-C4D2-F0AE-ECB8-B3931FC9EE85}"/>
          </ac:spMkLst>
        </pc:spChg>
        <pc:spChg chg="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42" creationId="{C6D4188F-E72B-C74A-D38D-CD682080D902}"/>
          </ac:spMkLst>
        </pc:spChg>
        <pc:spChg chg="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46" creationId="{C720224D-3030-29DE-00D1-A4843C6A74AB}"/>
          </ac:spMkLst>
        </pc:spChg>
        <pc:spChg chg="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48" creationId="{41942E09-966A-DD57-01F2-B8E45EBCDA3B}"/>
          </ac:spMkLst>
        </pc:spChg>
        <pc:spChg chg="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72" creationId="{B0D16A1E-7EB3-2429-49D3-6821EE93615A}"/>
          </ac:spMkLst>
        </pc:spChg>
        <pc:spChg chg="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96" creationId="{D8EAE9D4-5B72-11A2-87AB-299D31757C55}"/>
          </ac:spMkLst>
        </pc:spChg>
        <pc:spChg chg="add mod">
          <ac:chgData name="Chloe Staunton" userId="6ab8c1bf-32f6-4e3e-8e46-3c4a5af506a3" providerId="ADAL" clId="{062FCB35-84CE-4004-8B07-2606611FDC2C}" dt="2026-02-03T13:46:19.373" v="946"/>
          <ac:spMkLst>
            <pc:docMk/>
            <pc:sldMk cId="1214378957" sldId="356"/>
            <ac:spMk id="99" creationId="{7F9CBE3D-DE1F-643D-6DFB-31C9F13883A5}"/>
          </ac:spMkLst>
        </pc:spChg>
      </pc:sldChg>
      <pc:sldChg chg="addSp delSp modSp mod">
        <pc:chgData name="Chloe Staunton" userId="6ab8c1bf-32f6-4e3e-8e46-3c4a5af506a3" providerId="ADAL" clId="{062FCB35-84CE-4004-8B07-2606611FDC2C}" dt="2026-02-03T13:32:44.432" v="888" actId="14100"/>
        <pc:sldMkLst>
          <pc:docMk/>
          <pc:sldMk cId="2261063083" sldId="359"/>
        </pc:sldMkLst>
        <pc:spChg chg="mod topLvl">
          <ac:chgData name="Chloe Staunton" userId="6ab8c1bf-32f6-4e3e-8e46-3c4a5af506a3" providerId="ADAL" clId="{062FCB35-84CE-4004-8B07-2606611FDC2C}" dt="2026-02-03T13:31:13.233" v="884" actId="165"/>
          <ac:spMkLst>
            <pc:docMk/>
            <pc:sldMk cId="2261063083" sldId="359"/>
            <ac:spMk id="5" creationId="{ADA0A6A6-6602-9B83-7D18-690FD2A75309}"/>
          </ac:spMkLst>
        </pc:spChg>
        <pc:spChg chg="mod topLvl">
          <ac:chgData name="Chloe Staunton" userId="6ab8c1bf-32f6-4e3e-8e46-3c4a5af506a3" providerId="ADAL" clId="{062FCB35-84CE-4004-8B07-2606611FDC2C}" dt="2026-02-03T13:31:15.813" v="885" actId="165"/>
          <ac:spMkLst>
            <pc:docMk/>
            <pc:sldMk cId="2261063083" sldId="359"/>
            <ac:spMk id="8" creationId="{3617A5F5-2F07-9983-CF5C-B8EFBCB6308D}"/>
          </ac:spMkLst>
        </pc:spChg>
        <pc:spChg chg="add mod">
          <ac:chgData name="Chloe Staunton" userId="6ab8c1bf-32f6-4e3e-8e46-3c4a5af506a3" providerId="ADAL" clId="{062FCB35-84CE-4004-8B07-2606611FDC2C}" dt="2026-01-28T10:58:01.965" v="789" actId="1035"/>
          <ac:spMkLst>
            <pc:docMk/>
            <pc:sldMk cId="2261063083" sldId="359"/>
            <ac:spMk id="10" creationId="{672CC4C4-6B51-EF62-8F02-F64F384E2498}"/>
          </ac:spMkLst>
        </pc:spChg>
        <pc:spChg chg="add mod">
          <ac:chgData name="Chloe Staunton" userId="6ab8c1bf-32f6-4e3e-8e46-3c4a5af506a3" providerId="ADAL" clId="{062FCB35-84CE-4004-8B07-2606611FDC2C}" dt="2026-01-28T10:58:14.855" v="792" actId="1076"/>
          <ac:spMkLst>
            <pc:docMk/>
            <pc:sldMk cId="2261063083" sldId="359"/>
            <ac:spMk id="11" creationId="{C3F1E29F-86FB-DE0C-8430-A56897C241DE}"/>
          </ac:spMkLst>
        </pc:spChg>
        <pc:spChg chg="mod topLvl">
          <ac:chgData name="Chloe Staunton" userId="6ab8c1bf-32f6-4e3e-8e46-3c4a5af506a3" providerId="ADAL" clId="{062FCB35-84CE-4004-8B07-2606611FDC2C}" dt="2026-01-28T10:58:01.965" v="789" actId="1035"/>
          <ac:spMkLst>
            <pc:docMk/>
            <pc:sldMk cId="2261063083" sldId="359"/>
            <ac:spMk id="13" creationId="{39360AB8-B4DE-F121-FD64-4998B06EEEA9}"/>
          </ac:spMkLst>
        </pc:spChg>
        <pc:spChg chg="mod">
          <ac:chgData name="Chloe Staunton" userId="6ab8c1bf-32f6-4e3e-8e46-3c4a5af506a3" providerId="ADAL" clId="{062FCB35-84CE-4004-8B07-2606611FDC2C}" dt="2026-02-03T13:30:54.961" v="883" actId="20577"/>
          <ac:spMkLst>
            <pc:docMk/>
            <pc:sldMk cId="2261063083" sldId="359"/>
            <ac:spMk id="17" creationId="{31B100D5-E3EE-2AC8-E0FD-2DB0E7980E20}"/>
          </ac:spMkLst>
        </pc:spChg>
        <pc:spChg chg="mod">
          <ac:chgData name="Chloe Staunton" userId="6ab8c1bf-32f6-4e3e-8e46-3c4a5af506a3" providerId="ADAL" clId="{062FCB35-84CE-4004-8B07-2606611FDC2C}" dt="2026-01-28T10:58:01.965" v="789" actId="1035"/>
          <ac:spMkLst>
            <pc:docMk/>
            <pc:sldMk cId="2261063083" sldId="359"/>
            <ac:spMk id="25" creationId="{D8C4EFCE-6C85-3C34-2660-A62744302ED8}"/>
          </ac:spMkLst>
        </pc:spChg>
        <pc:spChg chg="mod topLvl">
          <ac:chgData name="Chloe Staunton" userId="6ab8c1bf-32f6-4e3e-8e46-3c4a5af506a3" providerId="ADAL" clId="{062FCB35-84CE-4004-8B07-2606611FDC2C}" dt="2026-02-03T13:32:44.432" v="888" actId="14100"/>
          <ac:spMkLst>
            <pc:docMk/>
            <pc:sldMk cId="2261063083" sldId="359"/>
            <ac:spMk id="27" creationId="{476FFDAE-92D6-3AD1-CC41-7AA142967AA1}"/>
          </ac:spMkLst>
        </pc:spChg>
        <pc:spChg chg="mod">
          <ac:chgData name="Chloe Staunton" userId="6ab8c1bf-32f6-4e3e-8e46-3c4a5af506a3" providerId="ADAL" clId="{062FCB35-84CE-4004-8B07-2606611FDC2C}" dt="2026-01-28T11:02:00.791" v="821" actId="1035"/>
          <ac:spMkLst>
            <pc:docMk/>
            <pc:sldMk cId="2261063083" sldId="359"/>
            <ac:spMk id="31" creationId="{27530004-1ECC-C741-0DEE-F34727855086}"/>
          </ac:spMkLst>
        </pc:spChg>
        <pc:spChg chg="mod">
          <ac:chgData name="Chloe Staunton" userId="6ab8c1bf-32f6-4e3e-8e46-3c4a5af506a3" providerId="ADAL" clId="{062FCB35-84CE-4004-8B07-2606611FDC2C}" dt="2026-01-28T10:57:47.266" v="776" actId="1035"/>
          <ac:spMkLst>
            <pc:docMk/>
            <pc:sldMk cId="2261063083" sldId="359"/>
            <ac:spMk id="37" creationId="{7DB82C27-DB3F-12DA-EC91-D2BF73BEFCD7}"/>
          </ac:spMkLst>
        </pc:spChg>
        <pc:grpChg chg="mod">
          <ac:chgData name="Chloe Staunton" userId="6ab8c1bf-32f6-4e3e-8e46-3c4a5af506a3" providerId="ADAL" clId="{062FCB35-84CE-4004-8B07-2606611FDC2C}" dt="2026-01-28T10:58:01.965" v="789" actId="1035"/>
          <ac:grpSpMkLst>
            <pc:docMk/>
            <pc:sldMk cId="2261063083" sldId="359"/>
            <ac:grpSpMk id="23" creationId="{04980090-CE1F-7C18-D9C8-1C494EF91C5D}"/>
          </ac:grpSpMkLst>
        </pc:grpChg>
        <pc:grpChg chg="mod">
          <ac:chgData name="Chloe Staunton" userId="6ab8c1bf-32f6-4e3e-8e46-3c4a5af506a3" providerId="ADAL" clId="{062FCB35-84CE-4004-8B07-2606611FDC2C}" dt="2026-01-28T10:58:01.965" v="789" actId="1035"/>
          <ac:grpSpMkLst>
            <pc:docMk/>
            <pc:sldMk cId="2261063083" sldId="359"/>
            <ac:grpSpMk id="35" creationId="{0F65B973-F39C-80CF-4B5C-1DAF61CFA551}"/>
          </ac:grpSpMkLst>
        </pc:grpChg>
      </pc:sldChg>
      <pc:sldChg chg="modSp mod">
        <pc:chgData name="Chloe Staunton" userId="6ab8c1bf-32f6-4e3e-8e46-3c4a5af506a3" providerId="ADAL" clId="{062FCB35-84CE-4004-8B07-2606611FDC2C}" dt="2026-02-03T13:45:11.203" v="942" actId="1036"/>
        <pc:sldMkLst>
          <pc:docMk/>
          <pc:sldMk cId="3952867151" sldId="360"/>
        </pc:sldMkLst>
        <pc:spChg chg="mod">
          <ac:chgData name="Chloe Staunton" userId="6ab8c1bf-32f6-4e3e-8e46-3c4a5af506a3" providerId="ADAL" clId="{062FCB35-84CE-4004-8B07-2606611FDC2C}" dt="2026-02-03T13:44:47.779" v="928" actId="20577"/>
          <ac:spMkLst>
            <pc:docMk/>
            <pc:sldMk cId="3952867151" sldId="360"/>
            <ac:spMk id="8" creationId="{9B6B9B7C-F9D5-5BFE-DDDB-81D1D20E394A}"/>
          </ac:spMkLst>
        </pc:spChg>
        <pc:spChg chg="mod">
          <ac:chgData name="Chloe Staunton" userId="6ab8c1bf-32f6-4e3e-8e46-3c4a5af506a3" providerId="ADAL" clId="{062FCB35-84CE-4004-8B07-2606611FDC2C}" dt="2026-02-03T13:45:11.203" v="942" actId="1036"/>
          <ac:spMkLst>
            <pc:docMk/>
            <pc:sldMk cId="3952867151" sldId="360"/>
            <ac:spMk id="12" creationId="{9A524C6B-C493-49F4-24F6-E5C8C5C1ED14}"/>
          </ac:spMkLst>
        </pc:spChg>
        <pc:spChg chg="mod">
          <ac:chgData name="Chloe Staunton" userId="6ab8c1bf-32f6-4e3e-8e46-3c4a5af506a3" providerId="ADAL" clId="{062FCB35-84CE-4004-8B07-2606611FDC2C}" dt="2026-02-03T13:45:11.203" v="942" actId="1036"/>
          <ac:spMkLst>
            <pc:docMk/>
            <pc:sldMk cId="3952867151" sldId="360"/>
            <ac:spMk id="13" creationId="{72B085B2-C461-75C2-B155-C51423E2BABA}"/>
          </ac:spMkLst>
        </pc:spChg>
      </pc:sldChg>
      <pc:sldChg chg="modSp mod">
        <pc:chgData name="Chloe Staunton" userId="6ab8c1bf-32f6-4e3e-8e46-3c4a5af506a3" providerId="ADAL" clId="{062FCB35-84CE-4004-8B07-2606611FDC2C}" dt="2026-02-03T16:40:23.432" v="1222" actId="1076"/>
        <pc:sldMkLst>
          <pc:docMk/>
          <pc:sldMk cId="3628317123" sldId="361"/>
        </pc:sldMkLst>
        <pc:spChg chg="mod">
          <ac:chgData name="Chloe Staunton" userId="6ab8c1bf-32f6-4e3e-8e46-3c4a5af506a3" providerId="ADAL" clId="{062FCB35-84CE-4004-8B07-2606611FDC2C}" dt="2026-02-03T16:40:23.432" v="1222" actId="1076"/>
          <ac:spMkLst>
            <pc:docMk/>
            <pc:sldMk cId="3628317123" sldId="361"/>
            <ac:spMk id="9" creationId="{0D6C4DEB-410F-4769-627C-94270A4B1991}"/>
          </ac:spMkLst>
        </pc:spChg>
        <pc:spChg chg="mod">
          <ac:chgData name="Chloe Staunton" userId="6ab8c1bf-32f6-4e3e-8e46-3c4a5af506a3" providerId="ADAL" clId="{062FCB35-84CE-4004-8B07-2606611FDC2C}" dt="2026-02-03T16:40:07.806" v="1219" actId="14100"/>
          <ac:spMkLst>
            <pc:docMk/>
            <pc:sldMk cId="3628317123" sldId="361"/>
            <ac:spMk id="12" creationId="{200F40AB-6003-1FE9-2F42-F21CBCF3388D}"/>
          </ac:spMkLst>
        </pc:spChg>
      </pc:sldChg>
      <pc:sldChg chg="addSp delSp modSp mod">
        <pc:chgData name="Chloe Staunton" userId="6ab8c1bf-32f6-4e3e-8e46-3c4a5af506a3" providerId="ADAL" clId="{062FCB35-84CE-4004-8B07-2606611FDC2C}" dt="2026-02-03T13:55:55.995" v="1168" actId="1038"/>
        <pc:sldMkLst>
          <pc:docMk/>
          <pc:sldMk cId="3560226987" sldId="363"/>
        </pc:sldMkLst>
        <pc:spChg chg="mod">
          <ac:chgData name="Chloe Staunton" userId="6ab8c1bf-32f6-4e3e-8e46-3c4a5af506a3" providerId="ADAL" clId="{062FCB35-84CE-4004-8B07-2606611FDC2C}" dt="2026-02-03T13:55:01.280" v="1149" actId="1076"/>
          <ac:spMkLst>
            <pc:docMk/>
            <pc:sldMk cId="3560226987" sldId="363"/>
            <ac:spMk id="3" creationId="{F48800F0-BDD9-1492-71D9-663A358A813A}"/>
          </ac:spMkLst>
        </pc:spChg>
        <pc:spChg chg="mod">
          <ac:chgData name="Chloe Staunton" userId="6ab8c1bf-32f6-4e3e-8e46-3c4a5af506a3" providerId="ADAL" clId="{062FCB35-84CE-4004-8B07-2606611FDC2C}" dt="2026-02-03T13:55:55.995" v="1168" actId="1038"/>
          <ac:spMkLst>
            <pc:docMk/>
            <pc:sldMk cId="3560226987" sldId="363"/>
            <ac:spMk id="12" creationId="{D586D3AA-A28B-870D-C6B6-9101291DD06C}"/>
          </ac:spMkLst>
        </pc:spChg>
        <pc:spChg chg="mod ord topLvl">
          <ac:chgData name="Chloe Staunton" userId="6ab8c1bf-32f6-4e3e-8e46-3c4a5af506a3" providerId="ADAL" clId="{062FCB35-84CE-4004-8B07-2606611FDC2C}" dt="2026-02-03T13:55:55.995" v="1168" actId="1038"/>
          <ac:spMkLst>
            <pc:docMk/>
            <pc:sldMk cId="3560226987" sldId="363"/>
            <ac:spMk id="15" creationId="{FC9DDB7D-C44F-60B1-F09E-2C6AC9717E98}"/>
          </ac:spMkLst>
        </pc:spChg>
      </pc:sldChg>
      <pc:sldChg chg="addSp delSp modSp add mod">
        <pc:chgData name="Chloe Staunton" userId="6ab8c1bf-32f6-4e3e-8e46-3c4a5af506a3" providerId="ADAL" clId="{062FCB35-84CE-4004-8B07-2606611FDC2C}" dt="2026-02-04T11:28:39.784" v="1611" actId="478"/>
        <pc:sldMkLst>
          <pc:docMk/>
          <pc:sldMk cId="3734741023" sldId="365"/>
        </pc:sldMkLst>
        <pc:spChg chg="mod topLvl">
          <ac:chgData name="Chloe Staunton" userId="6ab8c1bf-32f6-4e3e-8e46-3c4a5af506a3" providerId="ADAL" clId="{062FCB35-84CE-4004-8B07-2606611FDC2C}" dt="2026-02-04T11:28:37.467" v="1610" actId="165"/>
          <ac:spMkLst>
            <pc:docMk/>
            <pc:sldMk cId="3734741023" sldId="365"/>
            <ac:spMk id="3" creationId="{005B9EFA-CE15-7583-0056-97CDECA1B859}"/>
          </ac:spMkLst>
        </pc:spChg>
        <pc:spChg chg="mod">
          <ac:chgData name="Chloe Staunton" userId="6ab8c1bf-32f6-4e3e-8e46-3c4a5af506a3" providerId="ADAL" clId="{062FCB35-84CE-4004-8B07-2606611FDC2C}" dt="2026-02-03T13:52:53.207" v="1135" actId="404"/>
          <ac:spMkLst>
            <pc:docMk/>
            <pc:sldMk cId="3734741023" sldId="365"/>
            <ac:spMk id="5" creationId="{E216F882-BD5E-87DA-40E3-E2E735DB4D32}"/>
          </ac:spMkLst>
        </pc:spChg>
        <pc:spChg chg="add mod">
          <ac:chgData name="Chloe Staunton" userId="6ab8c1bf-32f6-4e3e-8e46-3c4a5af506a3" providerId="ADAL" clId="{062FCB35-84CE-4004-8B07-2606611FDC2C}" dt="2026-02-04T11:14:58.826" v="1251"/>
          <ac:spMkLst>
            <pc:docMk/>
            <pc:sldMk cId="3734741023" sldId="365"/>
            <ac:spMk id="7" creationId="{703D7BCC-3137-C506-4076-ED5189B7D44F}"/>
          </ac:spMkLst>
        </pc:spChg>
        <pc:spChg chg="add mod">
          <ac:chgData name="Chloe Staunton" userId="6ab8c1bf-32f6-4e3e-8e46-3c4a5af506a3" providerId="ADAL" clId="{062FCB35-84CE-4004-8B07-2606611FDC2C}" dt="2026-02-04T11:14:58.826" v="1251"/>
          <ac:spMkLst>
            <pc:docMk/>
            <pc:sldMk cId="3734741023" sldId="365"/>
            <ac:spMk id="9" creationId="{89A962F0-3709-E3ED-4F46-E458E46CD198}"/>
          </ac:spMkLst>
        </pc:spChg>
        <pc:spChg chg="add mod">
          <ac:chgData name="Chloe Staunton" userId="6ab8c1bf-32f6-4e3e-8e46-3c4a5af506a3" providerId="ADAL" clId="{062FCB35-84CE-4004-8B07-2606611FDC2C}" dt="2026-02-03T13:54:36.544" v="1147" actId="1036"/>
          <ac:spMkLst>
            <pc:docMk/>
            <pc:sldMk cId="3734741023" sldId="365"/>
            <ac:spMk id="12" creationId="{D548D34D-EB9F-0346-F926-A3D2A5152869}"/>
          </ac:spMkLst>
        </pc:spChg>
        <pc:spChg chg="add mod">
          <ac:chgData name="Chloe Staunton" userId="6ab8c1bf-32f6-4e3e-8e46-3c4a5af506a3" providerId="ADAL" clId="{062FCB35-84CE-4004-8B07-2606611FDC2C}" dt="2026-02-04T11:14:58.826" v="1251"/>
          <ac:spMkLst>
            <pc:docMk/>
            <pc:sldMk cId="3734741023" sldId="365"/>
            <ac:spMk id="13" creationId="{A5061675-6107-F9A1-2E1A-2AE506472554}"/>
          </ac:spMkLst>
        </pc:spChg>
        <pc:spChg chg="mod topLvl">
          <ac:chgData name="Chloe Staunton" userId="6ab8c1bf-32f6-4e3e-8e46-3c4a5af506a3" providerId="ADAL" clId="{062FCB35-84CE-4004-8B07-2606611FDC2C}" dt="2026-02-03T13:51:19.396" v="1077" actId="207"/>
          <ac:spMkLst>
            <pc:docMk/>
            <pc:sldMk cId="3734741023" sldId="365"/>
            <ac:spMk id="18" creationId="{8ECA5854-CE34-1B21-7EBF-3FF505ACA060}"/>
          </ac:spMkLst>
        </pc:spChg>
        <pc:spChg chg="add mod">
          <ac:chgData name="Chloe Staunton" userId="6ab8c1bf-32f6-4e3e-8e46-3c4a5af506a3" providerId="ADAL" clId="{062FCB35-84CE-4004-8B07-2606611FDC2C}" dt="2026-02-03T13:51:18.616" v="1076" actId="207"/>
          <ac:spMkLst>
            <pc:docMk/>
            <pc:sldMk cId="3734741023" sldId="365"/>
            <ac:spMk id="21" creationId="{F74E9AA5-3373-9D9F-A3CC-D8AA14A2B0C9}"/>
          </ac:spMkLst>
        </pc:spChg>
        <pc:spChg chg="add mod">
          <ac:chgData name="Chloe Staunton" userId="6ab8c1bf-32f6-4e3e-8e46-3c4a5af506a3" providerId="ADAL" clId="{062FCB35-84CE-4004-8B07-2606611FDC2C}" dt="2026-02-03T13:52:11.628" v="1128" actId="1036"/>
          <ac:spMkLst>
            <pc:docMk/>
            <pc:sldMk cId="3734741023" sldId="365"/>
            <ac:spMk id="22" creationId="{F1FF4232-2E98-656D-CD32-C6DAEE90DAA9}"/>
          </ac:spMkLst>
        </pc:spChg>
        <pc:grpChg chg="add mod">
          <ac:chgData name="Chloe Staunton" userId="6ab8c1bf-32f6-4e3e-8e46-3c4a5af506a3" providerId="ADAL" clId="{062FCB35-84CE-4004-8B07-2606611FDC2C}" dt="2026-02-03T13:52:11.628" v="1128" actId="1036"/>
          <ac:grpSpMkLst>
            <pc:docMk/>
            <pc:sldMk cId="3734741023" sldId="365"/>
            <ac:grpSpMk id="24" creationId="{4044290F-F2B6-CCE5-40AE-251593BB178E}"/>
          </ac:grpSpMkLst>
        </pc:grpChg>
        <pc:picChg chg="mod">
          <ac:chgData name="Chloe Staunton" userId="6ab8c1bf-32f6-4e3e-8e46-3c4a5af506a3" providerId="ADAL" clId="{062FCB35-84CE-4004-8B07-2606611FDC2C}" dt="2026-02-04T11:16:55.198" v="1282" actId="1035"/>
          <ac:picMkLst>
            <pc:docMk/>
            <pc:sldMk cId="3734741023" sldId="365"/>
            <ac:picMk id="14" creationId="{8038C6A9-036B-9610-8422-B7DFC6BA1662}"/>
          </ac:picMkLst>
        </pc:picChg>
        <pc:picChg chg="mod">
          <ac:chgData name="Chloe Staunton" userId="6ab8c1bf-32f6-4e3e-8e46-3c4a5af506a3" providerId="ADAL" clId="{062FCB35-84CE-4004-8B07-2606611FDC2C}" dt="2026-02-04T11:16:55.198" v="1282" actId="1035"/>
          <ac:picMkLst>
            <pc:docMk/>
            <pc:sldMk cId="3734741023" sldId="365"/>
            <ac:picMk id="17" creationId="{7ACDEAEE-2474-8F7C-F156-84BDA548B1A4}"/>
          </ac:picMkLst>
        </pc:picChg>
        <pc:picChg chg="mod">
          <ac:chgData name="Chloe Staunton" userId="6ab8c1bf-32f6-4e3e-8e46-3c4a5af506a3" providerId="ADAL" clId="{062FCB35-84CE-4004-8B07-2606611FDC2C}" dt="2026-02-04T11:16:55.198" v="1282" actId="1035"/>
          <ac:picMkLst>
            <pc:docMk/>
            <pc:sldMk cId="3734741023" sldId="365"/>
            <ac:picMk id="19" creationId="{CA8B6BFA-15DA-1BC6-9D0C-2AB95F658D89}"/>
          </ac:picMkLst>
        </pc:picChg>
        <pc:picChg chg="mod">
          <ac:chgData name="Chloe Staunton" userId="6ab8c1bf-32f6-4e3e-8e46-3c4a5af506a3" providerId="ADAL" clId="{062FCB35-84CE-4004-8B07-2606611FDC2C}" dt="2026-02-04T11:16:55.198" v="1282" actId="1035"/>
          <ac:picMkLst>
            <pc:docMk/>
            <pc:sldMk cId="3734741023" sldId="365"/>
            <ac:picMk id="23" creationId="{150433A6-49A3-2B30-0AA6-F40B61EE911B}"/>
          </ac:picMkLst>
        </pc:picChg>
        <pc:picChg chg="mod">
          <ac:chgData name="Chloe Staunton" userId="6ab8c1bf-32f6-4e3e-8e46-3c4a5af506a3" providerId="ADAL" clId="{062FCB35-84CE-4004-8B07-2606611FDC2C}" dt="2026-02-04T11:16:55.198" v="1282" actId="1035"/>
          <ac:picMkLst>
            <pc:docMk/>
            <pc:sldMk cId="3734741023" sldId="365"/>
            <ac:picMk id="25" creationId="{C70688F5-A55C-8A80-9353-ABDE8928B79E}"/>
          </ac:picMkLst>
        </pc:picChg>
        <pc:picChg chg="mod">
          <ac:chgData name="Chloe Staunton" userId="6ab8c1bf-32f6-4e3e-8e46-3c4a5af506a3" providerId="ADAL" clId="{062FCB35-84CE-4004-8B07-2606611FDC2C}" dt="2026-02-04T11:16:55.198" v="1282" actId="1035"/>
          <ac:picMkLst>
            <pc:docMk/>
            <pc:sldMk cId="3734741023" sldId="365"/>
            <ac:picMk id="29" creationId="{07A89884-D0D2-948F-65FD-50BC8143D052}"/>
          </ac:picMkLst>
        </pc:picChg>
        <pc:picChg chg="mod">
          <ac:chgData name="Chloe Staunton" userId="6ab8c1bf-32f6-4e3e-8e46-3c4a5af506a3" providerId="ADAL" clId="{062FCB35-84CE-4004-8B07-2606611FDC2C}" dt="2026-02-04T11:16:55.198" v="1282" actId="1035"/>
          <ac:picMkLst>
            <pc:docMk/>
            <pc:sldMk cId="3734741023" sldId="365"/>
            <ac:picMk id="33" creationId="{F6E3288F-6AD3-725E-5061-278F49F6FA4C}"/>
          </ac:picMkLst>
        </pc:picChg>
        <pc:picChg chg="mod">
          <ac:chgData name="Chloe Staunton" userId="6ab8c1bf-32f6-4e3e-8e46-3c4a5af506a3" providerId="ADAL" clId="{062FCB35-84CE-4004-8B07-2606611FDC2C}" dt="2026-02-04T11:16:55.198" v="1282" actId="1035"/>
          <ac:picMkLst>
            <pc:docMk/>
            <pc:sldMk cId="3734741023" sldId="365"/>
            <ac:picMk id="36" creationId="{1C2FFD62-FEF1-D41E-32FF-D99C4F6AD13D}"/>
          </ac:picMkLst>
        </pc:picChg>
        <pc:picChg chg="mod">
          <ac:chgData name="Chloe Staunton" userId="6ab8c1bf-32f6-4e3e-8e46-3c4a5af506a3" providerId="ADAL" clId="{062FCB35-84CE-4004-8B07-2606611FDC2C}" dt="2026-02-04T11:16:55.198" v="1282" actId="1035"/>
          <ac:picMkLst>
            <pc:docMk/>
            <pc:sldMk cId="3734741023" sldId="365"/>
            <ac:picMk id="39" creationId="{8AA180A8-8660-BEAB-D7A1-88DA400A6061}"/>
          </ac:picMkLst>
        </pc:picChg>
      </pc:sldChg>
      <pc:sldChg chg="addSp delSp modSp mod">
        <pc:chgData name="Chloe Staunton" userId="6ab8c1bf-32f6-4e3e-8e46-3c4a5af506a3" providerId="ADAL" clId="{062FCB35-84CE-4004-8B07-2606611FDC2C}" dt="2026-02-04T11:32:04.496" v="1677" actId="1038"/>
        <pc:sldMkLst>
          <pc:docMk/>
          <pc:sldMk cId="514775219" sldId="366"/>
        </pc:sldMkLst>
        <pc:spChg chg="add mod">
          <ac:chgData name="Chloe Staunton" userId="6ab8c1bf-32f6-4e3e-8e46-3c4a5af506a3" providerId="ADAL" clId="{062FCB35-84CE-4004-8B07-2606611FDC2C}" dt="2026-02-04T11:14:54.349" v="1250"/>
          <ac:spMkLst>
            <pc:docMk/>
            <pc:sldMk cId="514775219" sldId="366"/>
            <ac:spMk id="2" creationId="{11F2A58B-DFFF-637A-4257-67D944F7B28B}"/>
          </ac:spMkLst>
        </pc:spChg>
        <pc:spChg chg="add mod">
          <ac:chgData name="Chloe Staunton" userId="6ab8c1bf-32f6-4e3e-8e46-3c4a5af506a3" providerId="ADAL" clId="{062FCB35-84CE-4004-8B07-2606611FDC2C}" dt="2026-02-04T11:14:54.349" v="1250"/>
          <ac:spMkLst>
            <pc:docMk/>
            <pc:sldMk cId="514775219" sldId="366"/>
            <ac:spMk id="3" creationId="{73CD591A-A1B7-49BE-AFF3-1FDB3A0BB148}"/>
          </ac:spMkLst>
        </pc:spChg>
        <pc:spChg chg="add mod">
          <ac:chgData name="Chloe Staunton" userId="6ab8c1bf-32f6-4e3e-8e46-3c4a5af506a3" providerId="ADAL" clId="{062FCB35-84CE-4004-8B07-2606611FDC2C}" dt="2026-02-04T11:14:54.349" v="1250"/>
          <ac:spMkLst>
            <pc:docMk/>
            <pc:sldMk cId="514775219" sldId="366"/>
            <ac:spMk id="4" creationId="{CD76E339-21E7-5BC2-DBD5-C477D18930F6}"/>
          </ac:spMkLst>
        </pc:spChg>
        <pc:spChg chg="mod">
          <ac:chgData name="Chloe Staunton" userId="6ab8c1bf-32f6-4e3e-8e46-3c4a5af506a3" providerId="ADAL" clId="{062FCB35-84CE-4004-8B07-2606611FDC2C}" dt="2026-02-04T11:31:21.248" v="1671" actId="1036"/>
          <ac:spMkLst>
            <pc:docMk/>
            <pc:sldMk cId="514775219" sldId="366"/>
            <ac:spMk id="9" creationId="{93102385-F7B6-BCBC-07A9-9EA26C345DD2}"/>
          </ac:spMkLst>
        </pc:spChg>
        <pc:spChg chg="mod">
          <ac:chgData name="Chloe Staunton" userId="6ab8c1bf-32f6-4e3e-8e46-3c4a5af506a3" providerId="ADAL" clId="{062FCB35-84CE-4004-8B07-2606611FDC2C}" dt="2026-02-04T11:31:21.248" v="1671" actId="1036"/>
          <ac:spMkLst>
            <pc:docMk/>
            <pc:sldMk cId="514775219" sldId="366"/>
            <ac:spMk id="15" creationId="{231E4039-990D-0DD5-43CC-2BDBB5216679}"/>
          </ac:spMkLst>
        </pc:spChg>
        <pc:spChg chg="add mod">
          <ac:chgData name="Chloe Staunton" userId="6ab8c1bf-32f6-4e3e-8e46-3c4a5af506a3" providerId="ADAL" clId="{062FCB35-84CE-4004-8B07-2606611FDC2C}" dt="2026-02-04T11:31:21.248" v="1671" actId="1036"/>
          <ac:spMkLst>
            <pc:docMk/>
            <pc:sldMk cId="514775219" sldId="366"/>
            <ac:spMk id="17" creationId="{3F9EEBB3-2313-69DC-F5F3-572E6D5ABE7A}"/>
          </ac:spMkLst>
        </pc:spChg>
        <pc:spChg chg="mod">
          <ac:chgData name="Chloe Staunton" userId="6ab8c1bf-32f6-4e3e-8e46-3c4a5af506a3" providerId="ADAL" clId="{062FCB35-84CE-4004-8B07-2606611FDC2C}" dt="2026-02-04T11:32:04.496" v="1677" actId="1038"/>
          <ac:spMkLst>
            <pc:docMk/>
            <pc:sldMk cId="514775219" sldId="366"/>
            <ac:spMk id="20" creationId="{CB238257-5074-D331-B569-70DF8777272A}"/>
          </ac:spMkLst>
        </pc:spChg>
        <pc:spChg chg="add mod ord">
          <ac:chgData name="Chloe Staunton" userId="6ab8c1bf-32f6-4e3e-8e46-3c4a5af506a3" providerId="ADAL" clId="{062FCB35-84CE-4004-8B07-2606611FDC2C}" dt="2026-02-04T11:31:21.248" v="1671" actId="1036"/>
          <ac:spMkLst>
            <pc:docMk/>
            <pc:sldMk cId="514775219" sldId="366"/>
            <ac:spMk id="21" creationId="{F9452F94-C523-D658-E5D0-8E3AF456130D}"/>
          </ac:spMkLst>
        </pc:spChg>
        <pc:spChg chg="add mod ord">
          <ac:chgData name="Chloe Staunton" userId="6ab8c1bf-32f6-4e3e-8e46-3c4a5af506a3" providerId="ADAL" clId="{062FCB35-84CE-4004-8B07-2606611FDC2C}" dt="2026-02-04T11:31:21.248" v="1671" actId="1036"/>
          <ac:spMkLst>
            <pc:docMk/>
            <pc:sldMk cId="514775219" sldId="366"/>
            <ac:spMk id="22" creationId="{E66B7B12-C5BE-8B34-6032-9BBA6FC054AD}"/>
          </ac:spMkLst>
        </pc:spChg>
        <pc:spChg chg="add mod ord">
          <ac:chgData name="Chloe Staunton" userId="6ab8c1bf-32f6-4e3e-8e46-3c4a5af506a3" providerId="ADAL" clId="{062FCB35-84CE-4004-8B07-2606611FDC2C}" dt="2026-02-04T11:31:21.248" v="1671" actId="1036"/>
          <ac:spMkLst>
            <pc:docMk/>
            <pc:sldMk cId="514775219" sldId="366"/>
            <ac:spMk id="23" creationId="{EFDAC5C6-A3D0-039C-D2AF-2612E8CAE740}"/>
          </ac:spMkLst>
        </pc:spChg>
        <pc:spChg chg="add mod ord">
          <ac:chgData name="Chloe Staunton" userId="6ab8c1bf-32f6-4e3e-8e46-3c4a5af506a3" providerId="ADAL" clId="{062FCB35-84CE-4004-8B07-2606611FDC2C}" dt="2026-02-04T11:31:21.248" v="1671" actId="1036"/>
          <ac:spMkLst>
            <pc:docMk/>
            <pc:sldMk cId="514775219" sldId="366"/>
            <ac:spMk id="24" creationId="{270F25F2-B055-A948-762B-66FB50D99E19}"/>
          </ac:spMkLst>
        </pc:spChg>
        <pc:spChg chg="mod">
          <ac:chgData name="Chloe Staunton" userId="6ab8c1bf-32f6-4e3e-8e46-3c4a5af506a3" providerId="ADAL" clId="{062FCB35-84CE-4004-8B07-2606611FDC2C}" dt="2026-02-04T11:31:21.248" v="1671" actId="1036"/>
          <ac:spMkLst>
            <pc:docMk/>
            <pc:sldMk cId="514775219" sldId="366"/>
            <ac:spMk id="28" creationId="{2A1ED128-414A-FB9E-8536-3F33232B2D06}"/>
          </ac:spMkLst>
        </pc:spChg>
        <pc:picChg chg="mod">
          <ac:chgData name="Chloe Staunton" userId="6ab8c1bf-32f6-4e3e-8e46-3c4a5af506a3" providerId="ADAL" clId="{062FCB35-84CE-4004-8B07-2606611FDC2C}" dt="2026-02-04T11:31:21.248" v="1671" actId="1036"/>
          <ac:picMkLst>
            <pc:docMk/>
            <pc:sldMk cId="514775219" sldId="366"/>
            <ac:picMk id="7" creationId="{F304E45B-7BCD-5203-6A53-B9413C1A44FF}"/>
          </ac:picMkLst>
        </pc:picChg>
        <pc:picChg chg="mod modCrop">
          <ac:chgData name="Chloe Staunton" userId="6ab8c1bf-32f6-4e3e-8e46-3c4a5af506a3" providerId="ADAL" clId="{062FCB35-84CE-4004-8B07-2606611FDC2C}" dt="2026-02-04T11:28:25.178" v="1609" actId="1036"/>
          <ac:picMkLst>
            <pc:docMk/>
            <pc:sldMk cId="514775219" sldId="366"/>
            <ac:picMk id="13" creationId="{F0ED0959-70B5-36B6-39BC-183634DC1CF1}"/>
          </ac:picMkLst>
        </pc:picChg>
        <pc:picChg chg="add mod">
          <ac:chgData name="Chloe Staunton" userId="6ab8c1bf-32f6-4e3e-8e46-3c4a5af506a3" providerId="ADAL" clId="{062FCB35-84CE-4004-8B07-2606611FDC2C}" dt="2026-02-04T11:28:25.178" v="1609" actId="1036"/>
          <ac:picMkLst>
            <pc:docMk/>
            <pc:sldMk cId="514775219" sldId="366"/>
            <ac:picMk id="14" creationId="{66A78F04-012D-A3C4-649B-4BF865F1D4FE}"/>
          </ac:picMkLst>
        </pc:picChg>
        <pc:picChg chg="mod">
          <ac:chgData name="Chloe Staunton" userId="6ab8c1bf-32f6-4e3e-8e46-3c4a5af506a3" providerId="ADAL" clId="{062FCB35-84CE-4004-8B07-2606611FDC2C}" dt="2026-02-04T11:32:04.496" v="1677" actId="1038"/>
          <ac:picMkLst>
            <pc:docMk/>
            <pc:sldMk cId="514775219" sldId="366"/>
            <ac:picMk id="16" creationId="{8F883C86-D342-A3AA-780E-BB20E0D15D94}"/>
          </ac:picMkLst>
        </pc:picChg>
        <pc:picChg chg="mod">
          <ac:chgData name="Chloe Staunton" userId="6ab8c1bf-32f6-4e3e-8e46-3c4a5af506a3" providerId="ADAL" clId="{062FCB35-84CE-4004-8B07-2606611FDC2C}" dt="2026-02-04T11:31:21.248" v="1671" actId="1036"/>
          <ac:picMkLst>
            <pc:docMk/>
            <pc:sldMk cId="514775219" sldId="366"/>
            <ac:picMk id="27" creationId="{585792DC-93A8-C493-A3E9-9A8A5D477B8D}"/>
          </ac:picMkLst>
        </pc:picChg>
      </pc:sldChg>
      <pc:sldMasterChg chg="modSp mod">
        <pc:chgData name="Chloe Staunton" userId="6ab8c1bf-32f6-4e3e-8e46-3c4a5af506a3" providerId="ADAL" clId="{062FCB35-84CE-4004-8B07-2606611FDC2C}" dt="2026-01-28T10:43:44.247" v="99" actId="403"/>
        <pc:sldMasterMkLst>
          <pc:docMk/>
          <pc:sldMasterMk cId="0" sldId="2147483648"/>
        </pc:sldMasterMkLst>
        <pc:spChg chg="mod ord">
          <ac:chgData name="Chloe Staunton" userId="6ab8c1bf-32f6-4e3e-8e46-3c4a5af506a3" providerId="ADAL" clId="{062FCB35-84CE-4004-8B07-2606611FDC2C}" dt="2026-01-28T10:43:44.247" v="99" actId="403"/>
          <ac:spMkLst>
            <pc:docMk/>
            <pc:sldMasterMk cId="0" sldId="2147483648"/>
            <ac:spMk id="6" creationId="{00000000-0000-0000-0000-000000000000}"/>
          </ac:spMkLst>
        </pc:spChg>
      </pc:sldMasterChg>
    </pc:docChg>
  </pc:docChgLst>
  <pc:docChgLst>
    <pc:chgData name="Ralph Astley" userId="S::astleyr@tcd.ie::63c9dba6-84fd-4383-bd92-402fc68d67eb" providerId="AD" clId="Web-{8366FB1C-6496-D160-D1B9-1653C540791E}"/>
    <pc:docChg chg="modSld">
      <pc:chgData name="Ralph Astley" userId="S::astleyr@tcd.ie::63c9dba6-84fd-4383-bd92-402fc68d67eb" providerId="AD" clId="Web-{8366FB1C-6496-D160-D1B9-1653C540791E}" dt="2026-02-03T17:03:57.021" v="21" actId="20577"/>
      <pc:docMkLst>
        <pc:docMk/>
      </pc:docMkLst>
      <pc:sldChg chg="modSp">
        <pc:chgData name="Ralph Astley" userId="S::astleyr@tcd.ie::63c9dba6-84fd-4383-bd92-402fc68d67eb" providerId="AD" clId="Web-{8366FB1C-6496-D160-D1B9-1653C540791E}" dt="2026-02-03T17:03:57.021" v="21" actId="20577"/>
        <pc:sldMkLst>
          <pc:docMk/>
          <pc:sldMk cId="831774706" sldId="327"/>
        </pc:sldMkLst>
        <pc:spChg chg="mod">
          <ac:chgData name="Ralph Astley" userId="S::astleyr@tcd.ie::63c9dba6-84fd-4383-bd92-402fc68d67eb" providerId="AD" clId="Web-{8366FB1C-6496-D160-D1B9-1653C540791E}" dt="2026-02-03T17:03:57.021" v="21" actId="20577"/>
          <ac:spMkLst>
            <pc:docMk/>
            <pc:sldMk cId="831774706" sldId="327"/>
            <ac:spMk id="88" creationId="{88D5B35E-0E9C-610B-B1D3-09A5D6012AB8}"/>
          </ac:spMkLst>
        </pc:spChg>
      </pc:sldChg>
    </pc:docChg>
  </pc:docChgLst>
</pc:chgInfo>
</file>

<file path=ppt/comments/modernComment_11B_1D84FD6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248D6F-DB4D-42A1-95C8-BA6D3B489460}" authorId="{BC3A52FA-BBB0-1189-6650-148B9DF65985}" created="2026-02-03T16:15:00.474">
    <pc:sldMkLst xmlns:pc="http://schemas.microsoft.com/office/powerpoint/2013/main/command">
      <pc:docMk/>
      <pc:sldMk cId="495254882" sldId="283"/>
    </pc:sldMkLst>
    <p188:txBody>
      <a:bodyPr/>
      <a:lstStyle/>
      <a:p>
        <a:r>
          <a:rPr lang="en-US"/>
          <a:t>Should we show the year for these stats?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1588B-A074-43EB-B21B-8574B77FC5A5}" type="datetimeFigureOut">
              <a:rPr lang="en-IE" smtClean="0"/>
              <a:t>09/02/2026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3EBA1-A3EE-4ADE-A6B2-89260C054B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025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6494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282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9075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Double check third phrase ‘ everything feels more manageable’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039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2034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502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2437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0637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Also noting that lack of turnout at meetups is probably a strong contributing factor to negative outcomes.  Working to build that back up post-covid, with staff supporting student innovations (purchase of specific board games, making room bookings easier, small budget for food etc.)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496C8-11E4-49A9-9008-3E011C313288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0983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5700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DFFC7-EF32-4A8E-5BA4-67C8D9EA3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E8C55-504E-9742-D55B-1FA7E626B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AFD29-E014-7976-2161-7343015AD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198EA-7987-C63F-3FD4-02A7391A5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779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5AE45-AAE3-755F-602A-80B3A877B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10118-C516-C417-DD03-E6BE521D1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A4EBD-C9F4-2018-FE7F-288C739F1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FB862-138C-5D22-B628-321B369D2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6013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7047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936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8194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Discussion around the various services on offer to help with mental health, social belonging, and learning development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Over 12 different supports, many ways to access help for anyone who wants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AE1C3-E9C7-46B2-B40E-BE1C0F859318}" type="slidenum"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05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494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6620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9474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(how to listen key skills) [asking]</a:t>
            </a:r>
          </a:p>
          <a:p>
            <a:r>
              <a:rPr lang="en-IE"/>
              <a:t>Needs to be redesigned /</a:t>
            </a:r>
            <a:r>
              <a:rPr lang="en-IE" err="1"/>
              <a:t>editted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6711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9531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51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780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6209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85825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E40E1-5F99-7F59-CB7F-22993A1D0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04039-4B71-704A-62FD-66B3045F9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A2359-8BD1-790E-310B-AE090ECE0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9E562-8B7E-4C94-76FA-7300B33FF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54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8903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6905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57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4849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58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0851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EFB75-0FDE-4716-173E-74721CC6C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19919-61DE-CB6B-D7AF-BBD789609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B2C608-9D58-283B-262C-4E62C3338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652CE-102A-BDB6-4B50-9E381827A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59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5770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60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46514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i="1"/>
              <a:t>Add photo for references</a:t>
            </a:r>
          </a:p>
          <a:p>
            <a:r>
              <a:rPr lang="en-IE" i="1"/>
              <a:t>Make provost more prominent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61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85225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62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244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9114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82968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Add new survey monkey link / </a:t>
            </a:r>
            <a:r>
              <a:rPr lang="en-IE" err="1"/>
              <a:t>qr</a:t>
            </a:r>
            <a:endParaRPr lang="en-IE"/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64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7047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6938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Look at s2s accountable space would that fit better / cover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515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293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4309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3EBA1-A3EE-4ADE-A6B2-89260C054BD7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056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821F-7B5E-4AA8-AA47-7DBBFA27D3B8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D7FDF-8506-4CE6-B8F9-40629B9214F6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CA9B-6D63-4B24-821E-5258BD61209C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4466065"/>
            <a:ext cx="7722567" cy="4704230"/>
          </a:xfrm>
        </p:spPr>
        <p:txBody>
          <a:bodyPr anchor="b" anchorCtr="0"/>
          <a:lstStyle>
            <a:lvl1pPr>
              <a:lnSpc>
                <a:spcPts val="4050"/>
              </a:lnSpc>
              <a:spcBef>
                <a:spcPts val="0"/>
              </a:spcBef>
              <a:defRPr/>
            </a:lvl1pPr>
            <a:lvl2pPr>
              <a:lnSpc>
                <a:spcPts val="405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8A99E4-B315-4225-95D6-345E5C7623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1"/>
            <a:ext cx="9144000" cy="9596801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2400"/>
            </a:lvl1pPr>
          </a:lstStyle>
          <a:p>
            <a:r>
              <a:rPr lang="en-GB"/>
              <a:t>INSERT IMAGE HERE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911E7EE-D8F6-49B2-8752-A4F75F969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00110" y="9766600"/>
            <a:ext cx="435150" cy="2877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4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B834-4B80-403C-8F42-1B495D47F050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6530-8075-4477-B714-01E106623FBA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8B2F6-5026-4B0C-B277-EF959EF336BF}" type="datetime1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3772-58A1-432A-97EB-2104D49F3680}" type="datetime1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2251-A13D-44D5-894C-840A741121A9}" type="datetime1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3161-9B14-480F-A26E-CC52C0BD13AA}" type="datetime1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D12B-F7FB-4818-B298-D19935326FE6}" type="datetime1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1859-8445-4784-8366-8811F9147C24}" type="datetime1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CC2D3-424D-4443-BA94-D927A354A6D7}" type="datetime1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54373" y="97996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hyperlink" Target="https://www.docuwiki.infobarrancos.es/doku.php?id=barrancos:barcelona:gorges_del_tec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../../2025/Materials/padlet.com/TCDS2S/accountab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dlet.com/TCDS2S/new2TC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tcd.ie/library/support/skills-training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dlet.com/TCDS2S/Libraries" TargetMode="Externa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cdsensemap.i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microsoft.com/office/2018/10/relationships/comments" Target="../comments/modernComment_11B_1D84FD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ZWf2_2L2v8?feature=oembed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34" Type="http://schemas.openxmlformats.org/officeDocument/2006/relationships/image" Target="../media/image124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33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29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32" Type="http://schemas.openxmlformats.org/officeDocument/2006/relationships/image" Target="../media/image122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28" Type="http://schemas.openxmlformats.org/officeDocument/2006/relationships/image" Target="../media/image118.png"/><Relationship Id="rId36" Type="http://schemas.openxmlformats.org/officeDocument/2006/relationships/image" Target="../media/image126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31" Type="http://schemas.openxmlformats.org/officeDocument/2006/relationships/image" Target="../media/image121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17.png"/><Relationship Id="rId30" Type="http://schemas.openxmlformats.org/officeDocument/2006/relationships/image" Target="../media/image120.png"/><Relationship Id="rId35" Type="http://schemas.openxmlformats.org/officeDocument/2006/relationships/image" Target="../media/image125.png"/><Relationship Id="rId8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4.pn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Relationship Id="rId14" Type="http://schemas.openxmlformats.org/officeDocument/2006/relationships/image" Target="../media/image87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26.png"/><Relationship Id="rId7" Type="http://schemas.openxmlformats.org/officeDocument/2006/relationships/image" Target="../media/image139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astleyr@tcd.i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sv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59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svg"/><Relationship Id="rId11" Type="http://schemas.openxmlformats.org/officeDocument/2006/relationships/image" Target="../media/image158.png"/><Relationship Id="rId5" Type="http://schemas.openxmlformats.org/officeDocument/2006/relationships/image" Target="../media/image154.png"/><Relationship Id="rId10" Type="http://schemas.openxmlformats.org/officeDocument/2006/relationships/image" Target="../media/image57.svg"/><Relationship Id="rId4" Type="http://schemas.openxmlformats.org/officeDocument/2006/relationships/image" Target="../media/image153.svg"/><Relationship Id="rId9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4" Type="http://schemas.openxmlformats.org/officeDocument/2006/relationships/image" Target="../media/image161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66.png"/><Relationship Id="rId3" Type="http://schemas.openxmlformats.org/officeDocument/2006/relationships/image" Target="../media/image4.png"/><Relationship Id="rId7" Type="http://schemas.openxmlformats.org/officeDocument/2006/relationships/image" Target="../media/image165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svg"/><Relationship Id="rId11" Type="http://schemas.openxmlformats.org/officeDocument/2006/relationships/hyperlink" Target="https://www.docuwiki.infobarrancos.es/doku.php?id=barrancos:barcelona:gorges_del_tec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87.sv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www.tcd.ie/student2student/" TargetMode="External"/><Relationship Id="rId4" Type="http://schemas.openxmlformats.org/officeDocument/2006/relationships/hyperlink" Target="http://www.tcd.ie/student2studen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2svolunteer.tcd.i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0968" y="8564526"/>
            <a:ext cx="20069935" cy="1781674"/>
            <a:chOff x="0" y="0"/>
            <a:chExt cx="6996056" cy="6210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96056" cy="621063"/>
            </a:xfrm>
            <a:custGeom>
              <a:avLst/>
              <a:gdLst/>
              <a:ahLst/>
              <a:cxnLst/>
              <a:rect l="l" t="t" r="r" b="b"/>
              <a:pathLst>
                <a:path w="6996056" h="621063">
                  <a:moveTo>
                    <a:pt x="0" y="0"/>
                  </a:moveTo>
                  <a:lnTo>
                    <a:pt x="6996056" y="0"/>
                  </a:lnTo>
                  <a:lnTo>
                    <a:pt x="699605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9605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36494" y="1209921"/>
            <a:ext cx="9539611" cy="5020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53"/>
              </a:lnSpc>
            </a:pPr>
            <a:r>
              <a:rPr lang="en-US" sz="1285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2026  Mentor Training</a:t>
            </a:r>
          </a:p>
        </p:txBody>
      </p:sp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61FA1787-F5B0-88E7-8130-9D3417092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8" y="8808189"/>
            <a:ext cx="2591025" cy="1286367"/>
          </a:xfrm>
          <a:prstGeom prst="rect">
            <a:avLst/>
          </a:prstGeom>
        </p:spPr>
      </p:pic>
      <p:pic>
        <p:nvPicPr>
          <p:cNvPr id="23" name="Picture 2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DED2A3B-70FC-FD7E-70BA-D89764C26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26" y="8555043"/>
            <a:ext cx="5221235" cy="1801372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44DBB4-311F-E5E1-A90A-D6D6056C1C9A}"/>
              </a:ext>
            </a:extLst>
          </p:cNvPr>
          <p:cNvSpPr/>
          <p:nvPr/>
        </p:nvSpPr>
        <p:spPr>
          <a:xfrm>
            <a:off x="11890579" y="1714500"/>
            <a:ext cx="5509877" cy="542217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1CCC8C-0F92-6E49-2E0D-2DB9D296B5E4}"/>
              </a:ext>
            </a:extLst>
          </p:cNvPr>
          <p:cNvGrpSpPr/>
          <p:nvPr/>
        </p:nvGrpSpPr>
        <p:grpSpPr>
          <a:xfrm>
            <a:off x="1028700" y="6290736"/>
            <a:ext cx="10391940" cy="1428531"/>
            <a:chOff x="1028700" y="6187500"/>
            <a:chExt cx="10391940" cy="14285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EA2E46A-7EC3-9D08-256C-15EBC12FB53F}"/>
                </a:ext>
              </a:extLst>
            </p:cNvPr>
            <p:cNvGrpSpPr/>
            <p:nvPr/>
          </p:nvGrpSpPr>
          <p:grpSpPr>
            <a:xfrm>
              <a:off x="1028700" y="6187500"/>
              <a:ext cx="10391940" cy="1428531"/>
              <a:chOff x="1028700" y="6873025"/>
              <a:chExt cx="10391940" cy="1428531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1028700" y="6873025"/>
                <a:ext cx="9126864" cy="1428531"/>
                <a:chOff x="0" y="-38100"/>
                <a:chExt cx="3512462" cy="549768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3512462" cy="511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62" h="511668">
                      <a:moveTo>
                        <a:pt x="84826" y="0"/>
                      </a:moveTo>
                      <a:lnTo>
                        <a:pt x="3427637" y="0"/>
                      </a:lnTo>
                      <a:cubicBezTo>
                        <a:pt x="3474484" y="0"/>
                        <a:pt x="3512462" y="37978"/>
                        <a:pt x="3512462" y="84826"/>
                      </a:cubicBezTo>
                      <a:lnTo>
                        <a:pt x="3512462" y="426843"/>
                      </a:lnTo>
                      <a:cubicBezTo>
                        <a:pt x="3512462" y="449340"/>
                        <a:pt x="3503525" y="470915"/>
                        <a:pt x="3487617" y="486823"/>
                      </a:cubicBezTo>
                      <a:cubicBezTo>
                        <a:pt x="3471709" y="502731"/>
                        <a:pt x="3450134" y="511668"/>
                        <a:pt x="3427637" y="511668"/>
                      </a:cubicBezTo>
                      <a:lnTo>
                        <a:pt x="84826" y="511668"/>
                      </a:lnTo>
                      <a:cubicBezTo>
                        <a:pt x="37978" y="511668"/>
                        <a:pt x="0" y="473690"/>
                        <a:pt x="0" y="426843"/>
                      </a:cubicBezTo>
                      <a:lnTo>
                        <a:pt x="0" y="84826"/>
                      </a:lnTo>
                      <a:cubicBezTo>
                        <a:pt x="0" y="62328"/>
                        <a:pt x="8937" y="40753"/>
                        <a:pt x="24845" y="24845"/>
                      </a:cubicBezTo>
                      <a:cubicBezTo>
                        <a:pt x="40753" y="8937"/>
                        <a:pt x="62328" y="0"/>
                        <a:pt x="84826" y="0"/>
                      </a:cubicBezTo>
                      <a:close/>
                    </a:path>
                  </a:pathLst>
                </a:custGeom>
                <a:solidFill>
                  <a:srgbClr val="264C4B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en-IE"/>
                </a:p>
              </p:txBody>
            </p:sp>
            <p:sp>
              <p:nvSpPr>
                <p:cNvPr id="7" name="TextBox 7"/>
                <p:cNvSpPr txBox="1"/>
                <p:nvPr/>
              </p:nvSpPr>
              <p:spPr>
                <a:xfrm>
                  <a:off x="0" y="-38100"/>
                  <a:ext cx="3512462" cy="54976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</a:pPr>
                  <a:endParaRPr/>
                </a:p>
              </p:txBody>
            </p:sp>
          </p:grpSp>
          <p:sp>
            <p:nvSpPr>
              <p:cNvPr id="8" name="Freeform 8"/>
              <p:cNvSpPr/>
              <p:nvPr/>
            </p:nvSpPr>
            <p:spPr>
              <a:xfrm flipH="1">
                <a:off x="8284881" y="6972025"/>
                <a:ext cx="3135759" cy="1329531"/>
              </a:xfrm>
              <a:custGeom>
                <a:avLst/>
                <a:gdLst/>
                <a:ahLst/>
                <a:cxnLst/>
                <a:rect l="l" t="t" r="r" b="b"/>
                <a:pathLst>
                  <a:path w="3135759" h="1329531">
                    <a:moveTo>
                      <a:pt x="3135760" y="0"/>
                    </a:moveTo>
                    <a:lnTo>
                      <a:pt x="0" y="0"/>
                    </a:lnTo>
                    <a:lnTo>
                      <a:pt x="0" y="1329530"/>
                    </a:lnTo>
                    <a:lnTo>
                      <a:pt x="3135760" y="1329530"/>
                    </a:lnTo>
                    <a:lnTo>
                      <a:pt x="313576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2305065" y="7365272"/>
                <a:ext cx="6171016" cy="552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472"/>
                  </a:lnSpc>
                </a:pPr>
                <a:r>
                  <a:rPr lang="en-US" sz="3727">
                    <a:solidFill>
                      <a:srgbClr val="FFFBF5"/>
                    </a:solidFill>
                    <a:latin typeface="TT Interphases"/>
                    <a:ea typeface="TT Interphases"/>
                    <a:cs typeface="TT Interphases"/>
                    <a:sym typeface="TT Interphases"/>
                  </a:rPr>
                  <a:t>Welcome to S2S!</a:t>
                </a: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9652854" y="6549336"/>
              <a:ext cx="1135247" cy="650187"/>
            </a:xfrm>
            <a:custGeom>
              <a:avLst/>
              <a:gdLst/>
              <a:ahLst/>
              <a:cxnLst/>
              <a:rect l="l" t="t" r="r" b="b"/>
              <a:pathLst>
                <a:path w="1135247" h="650187">
                  <a:moveTo>
                    <a:pt x="0" y="0"/>
                  </a:moveTo>
                  <a:lnTo>
                    <a:pt x="1135248" y="0"/>
                  </a:lnTo>
                  <a:lnTo>
                    <a:pt x="1135248" y="650188"/>
                  </a:lnTo>
                  <a:lnTo>
                    <a:pt x="0" y="650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pic>
        <p:nvPicPr>
          <p:cNvPr id="10" name="Picture 9" descr="A logo of a camera&#10;&#10;Description automatically generated">
            <a:extLst>
              <a:ext uri="{FF2B5EF4-FFF2-40B4-BE49-F238E27FC236}">
                <a16:creationId xmlns:a16="http://schemas.microsoft.com/office/drawing/2014/main" id="{4DB894C7-2F5A-6A6F-0E40-D8C8138DA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192995" y="8736897"/>
            <a:ext cx="1428949" cy="1428949"/>
          </a:xfrm>
          <a:prstGeom prst="rect">
            <a:avLst/>
          </a:prstGeom>
        </p:spPr>
      </p:pic>
      <p:sp>
        <p:nvSpPr>
          <p:cNvPr id="13" name="TextBox 24">
            <a:extLst>
              <a:ext uri="{FF2B5EF4-FFF2-40B4-BE49-F238E27FC236}">
                <a16:creationId xmlns:a16="http://schemas.microsoft.com/office/drawing/2014/main" id="{24E60E23-EF68-4493-A469-ECC6D35207FA}"/>
              </a:ext>
            </a:extLst>
          </p:cNvPr>
          <p:cNvSpPr txBox="1"/>
          <p:nvPr/>
        </p:nvSpPr>
        <p:spPr>
          <a:xfrm>
            <a:off x="15866243" y="8799292"/>
            <a:ext cx="2421757" cy="949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68"/>
              </a:lnSpc>
            </a:pPr>
            <a:r>
              <a:rPr lang="en-US" sz="4000">
                <a:solidFill>
                  <a:schemeClr val="bg1"/>
                </a:solidFill>
                <a:latin typeface="Open Sans"/>
                <a:ea typeface="Open Sans"/>
                <a:cs typeface="Open Sans"/>
                <a:sym typeface="Lovelace Bold"/>
              </a:rPr>
              <a:t>@tcds2s</a:t>
            </a:r>
            <a:endParaRPr lang="en-US" sz="40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30AE9E-79A3-3865-CBC4-220262B8DE07}"/>
              </a:ext>
            </a:extLst>
          </p:cNvPr>
          <p:cNvGrpSpPr/>
          <p:nvPr/>
        </p:nvGrpSpPr>
        <p:grpSpPr>
          <a:xfrm>
            <a:off x="12413351" y="8744415"/>
            <a:ext cx="1535345" cy="1421431"/>
            <a:chOff x="9482425" y="1490008"/>
            <a:chExt cx="1693680" cy="164592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F60DDA9-FC83-60D5-A392-A6A5FAF93ADA}"/>
                </a:ext>
              </a:extLst>
            </p:cNvPr>
            <p:cNvSpPr/>
            <p:nvPr/>
          </p:nvSpPr>
          <p:spPr>
            <a:xfrm>
              <a:off x="9587523" y="1714499"/>
              <a:ext cx="1374279" cy="12753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1" name="Picture 10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45DFE646-C499-0D63-AEAA-3199BC60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93"/>
            <a:stretch>
              <a:fillRect/>
            </a:stretch>
          </p:blipFill>
          <p:spPr>
            <a:xfrm>
              <a:off x="9482425" y="1490008"/>
              <a:ext cx="1693680" cy="1645923"/>
            </a:xfrm>
            <a:prstGeom prst="rect">
              <a:avLst/>
            </a:prstGeom>
          </p:spPr>
        </p:pic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B85F658-3638-CABA-0153-90E80D32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">
            <a:extLst>
              <a:ext uri="{FF2B5EF4-FFF2-40B4-BE49-F238E27FC236}">
                <a16:creationId xmlns:a16="http://schemas.microsoft.com/office/drawing/2014/main" id="{EC0892B8-1472-35C7-5BAD-8EEDEB746555}"/>
              </a:ext>
            </a:extLst>
          </p:cNvPr>
          <p:cNvSpPr txBox="1"/>
          <p:nvPr/>
        </p:nvSpPr>
        <p:spPr>
          <a:xfrm>
            <a:off x="2240469" y="886439"/>
            <a:ext cx="13137586" cy="120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Accountable Space</a:t>
            </a:r>
          </a:p>
        </p:txBody>
      </p:sp>
      <p:grpSp>
        <p:nvGrpSpPr>
          <p:cNvPr id="27" name="Group 17">
            <a:extLst>
              <a:ext uri="{FF2B5EF4-FFF2-40B4-BE49-F238E27FC236}">
                <a16:creationId xmlns:a16="http://schemas.microsoft.com/office/drawing/2014/main" id="{8ECCC9AD-DEBD-E64F-1491-90B9145D3D76}"/>
              </a:ext>
            </a:extLst>
          </p:cNvPr>
          <p:cNvGrpSpPr/>
          <p:nvPr/>
        </p:nvGrpSpPr>
        <p:grpSpPr>
          <a:xfrm>
            <a:off x="718148" y="3553623"/>
            <a:ext cx="6943499" cy="5758818"/>
            <a:chOff x="0" y="0"/>
            <a:chExt cx="2513871" cy="775874"/>
          </a:xfrm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7A5D7C1-ED93-B451-2182-CA3F18DD4539}"/>
                </a:ext>
              </a:extLst>
            </p:cNvPr>
            <p:cNvSpPr/>
            <p:nvPr/>
          </p:nvSpPr>
          <p:spPr>
            <a:xfrm>
              <a:off x="0" y="0"/>
              <a:ext cx="2513871" cy="775874"/>
            </a:xfrm>
            <a:custGeom>
              <a:avLst/>
              <a:gdLst/>
              <a:ahLst/>
              <a:cxnLst/>
              <a:rect l="l" t="t" r="r" b="b"/>
              <a:pathLst>
                <a:path w="2513871" h="775874">
                  <a:moveTo>
                    <a:pt x="48309" y="0"/>
                  </a:moveTo>
                  <a:lnTo>
                    <a:pt x="2465562" y="0"/>
                  </a:lnTo>
                  <a:cubicBezTo>
                    <a:pt x="2492243" y="0"/>
                    <a:pt x="2513871" y="21629"/>
                    <a:pt x="2513871" y="48309"/>
                  </a:cubicBezTo>
                  <a:lnTo>
                    <a:pt x="2513871" y="727566"/>
                  </a:lnTo>
                  <a:cubicBezTo>
                    <a:pt x="2513871" y="740378"/>
                    <a:pt x="2508782" y="752665"/>
                    <a:pt x="2499722" y="761725"/>
                  </a:cubicBezTo>
                  <a:cubicBezTo>
                    <a:pt x="2490662" y="770785"/>
                    <a:pt x="2478375" y="775874"/>
                    <a:pt x="2465562" y="775874"/>
                  </a:cubicBezTo>
                  <a:lnTo>
                    <a:pt x="48309" y="775874"/>
                  </a:lnTo>
                  <a:cubicBezTo>
                    <a:pt x="21629" y="775874"/>
                    <a:pt x="0" y="754246"/>
                    <a:pt x="0" y="727566"/>
                  </a:cubicBezTo>
                  <a:lnTo>
                    <a:pt x="0" y="48309"/>
                  </a:lnTo>
                  <a:cubicBezTo>
                    <a:pt x="0" y="35496"/>
                    <a:pt x="5090" y="23209"/>
                    <a:pt x="14149" y="14149"/>
                  </a:cubicBezTo>
                  <a:cubicBezTo>
                    <a:pt x="23209" y="5090"/>
                    <a:pt x="35496" y="0"/>
                    <a:pt x="48309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C9148221-2C56-4E74-49D3-A8467B5EE703}"/>
                </a:ext>
              </a:extLst>
            </p:cNvPr>
            <p:cNvSpPr txBox="1"/>
            <p:nvPr/>
          </p:nvSpPr>
          <p:spPr>
            <a:xfrm>
              <a:off x="0" y="-38100"/>
              <a:ext cx="2513871" cy="813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0" name="Group 20">
            <a:extLst>
              <a:ext uri="{FF2B5EF4-FFF2-40B4-BE49-F238E27FC236}">
                <a16:creationId xmlns:a16="http://schemas.microsoft.com/office/drawing/2014/main" id="{DDB88E3B-7913-3FA9-9093-78C5F72C9CA4}"/>
              </a:ext>
            </a:extLst>
          </p:cNvPr>
          <p:cNvGrpSpPr/>
          <p:nvPr/>
        </p:nvGrpSpPr>
        <p:grpSpPr>
          <a:xfrm>
            <a:off x="966099" y="2527873"/>
            <a:ext cx="6334235" cy="1229115"/>
            <a:chOff x="0" y="0"/>
            <a:chExt cx="2278250" cy="299222"/>
          </a:xfrm>
        </p:grpSpPr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0BE5A8F7-5911-3EDB-2574-53AB66163BEA}"/>
                </a:ext>
              </a:extLst>
            </p:cNvPr>
            <p:cNvSpPr/>
            <p:nvPr/>
          </p:nvSpPr>
          <p:spPr>
            <a:xfrm>
              <a:off x="0" y="0"/>
              <a:ext cx="2278250" cy="299222"/>
            </a:xfrm>
            <a:custGeom>
              <a:avLst/>
              <a:gdLst/>
              <a:ahLst/>
              <a:cxnLst/>
              <a:rect l="l" t="t" r="r" b="b"/>
              <a:pathLst>
                <a:path w="2278250" h="299222">
                  <a:moveTo>
                    <a:pt x="118455" y="0"/>
                  </a:moveTo>
                  <a:lnTo>
                    <a:pt x="2159794" y="0"/>
                  </a:lnTo>
                  <a:cubicBezTo>
                    <a:pt x="2225216" y="0"/>
                    <a:pt x="2278250" y="53034"/>
                    <a:pt x="2278250" y="118455"/>
                  </a:cubicBezTo>
                  <a:lnTo>
                    <a:pt x="2278250" y="180767"/>
                  </a:lnTo>
                  <a:cubicBezTo>
                    <a:pt x="2278250" y="246188"/>
                    <a:pt x="2225216" y="299222"/>
                    <a:pt x="2159794" y="299222"/>
                  </a:cubicBezTo>
                  <a:lnTo>
                    <a:pt x="118455" y="299222"/>
                  </a:lnTo>
                  <a:cubicBezTo>
                    <a:pt x="53034" y="299222"/>
                    <a:pt x="0" y="246188"/>
                    <a:pt x="0" y="180767"/>
                  </a:cubicBezTo>
                  <a:lnTo>
                    <a:pt x="0" y="118455"/>
                  </a:lnTo>
                  <a:cubicBezTo>
                    <a:pt x="0" y="53034"/>
                    <a:pt x="53034" y="0"/>
                    <a:pt x="118455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TextBox 22">
              <a:extLst>
                <a:ext uri="{FF2B5EF4-FFF2-40B4-BE49-F238E27FC236}">
                  <a16:creationId xmlns:a16="http://schemas.microsoft.com/office/drawing/2014/main" id="{1FAB7E10-C5BF-D3C8-CB51-B15609AE2AAA}"/>
                </a:ext>
              </a:extLst>
            </p:cNvPr>
            <p:cNvSpPr txBox="1"/>
            <p:nvPr/>
          </p:nvSpPr>
          <p:spPr>
            <a:xfrm>
              <a:off x="0" y="-38100"/>
              <a:ext cx="2278250" cy="337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3" name="TextBox 23">
            <a:extLst>
              <a:ext uri="{FF2B5EF4-FFF2-40B4-BE49-F238E27FC236}">
                <a16:creationId xmlns:a16="http://schemas.microsoft.com/office/drawing/2014/main" id="{9FB8041E-606C-5E46-9998-AC4C3AA06BF2}"/>
              </a:ext>
            </a:extLst>
          </p:cNvPr>
          <p:cNvSpPr txBox="1"/>
          <p:nvPr/>
        </p:nvSpPr>
        <p:spPr>
          <a:xfrm>
            <a:off x="1433757" y="2662832"/>
            <a:ext cx="5398917" cy="967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What do you need for an accountable space?</a:t>
            </a:r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BA8DFE4D-4529-CE9D-5BE3-EB600F34952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4560" y="4321447"/>
            <a:ext cx="5972922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2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Log in to </a:t>
            </a:r>
            <a:r>
              <a:rPr lang="en-IE" sz="24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padlet.com/TCDS2S/accountable </a:t>
            </a:r>
            <a:endParaRPr lang="en-IE" sz="2400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457200" indent="-457200">
              <a:lnSpc>
                <a:spcPts val="32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Anonymously post what you would need for this to be an accountable space</a:t>
            </a:r>
            <a:endParaRPr lang="en-US" sz="2800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</p:txBody>
      </p:sp>
      <p:pic>
        <p:nvPicPr>
          <p:cNvPr id="2" name="Picture 1" descr="A qr code with black squares&#10;&#10;Description automatically generated">
            <a:extLst>
              <a:ext uri="{FF2B5EF4-FFF2-40B4-BE49-F238E27FC236}">
                <a16:creationId xmlns:a16="http://schemas.microsoft.com/office/drawing/2014/main" id="{FC31BEA2-F9EE-EE81-9547-5A6D81FC2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021" y="6726399"/>
            <a:ext cx="2340000" cy="2340000"/>
          </a:xfrm>
          <a:prstGeom prst="rect">
            <a:avLst/>
          </a:prstGeom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338597C4-0FC3-4240-51B1-9A87AD18FC51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1D03E3EC-0C25-718E-7865-851C569A3630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0106A788-F860-B0A3-7108-BAECBDB772FB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16">
            <a:extLst>
              <a:ext uri="{FF2B5EF4-FFF2-40B4-BE49-F238E27FC236}">
                <a16:creationId xmlns:a16="http://schemas.microsoft.com/office/drawing/2014/main" id="{D2C30446-F1D2-31B4-D858-500D1369F0C1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E15A4ACC-968A-37D6-8B5C-881EC7DAEC3E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01966913-F6FB-05A7-80DE-BCC36104FDCD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7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90F9B85-B6B4-0577-0F80-CD924CEEC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48" y="2371370"/>
            <a:ext cx="9709706" cy="72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ue sign with black text&#10;&#10;Description automatically generated">
            <a:extLst>
              <a:ext uri="{FF2B5EF4-FFF2-40B4-BE49-F238E27FC236}">
                <a16:creationId xmlns:a16="http://schemas.microsoft.com/office/drawing/2014/main" id="{D1EF5BE4-C08C-4D77-59DE-E662070D8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492" y="191733"/>
            <a:ext cx="1492142" cy="149214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1D966C-2B08-E260-0ECF-9CA112A5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1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90297"/>
            <a:ext cx="6900811" cy="358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Diversity and Inclusion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196943" y="4076700"/>
            <a:ext cx="9062357" cy="1836000"/>
            <a:chOff x="0" y="0"/>
            <a:chExt cx="3158992" cy="8080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8991" cy="808062"/>
            </a:xfrm>
            <a:custGeom>
              <a:avLst/>
              <a:gdLst/>
              <a:ahLst/>
              <a:cxnLst/>
              <a:rect l="l" t="t" r="r" b="b"/>
              <a:pathLst>
                <a:path w="3158991" h="808062">
                  <a:moveTo>
                    <a:pt x="38443" y="0"/>
                  </a:moveTo>
                  <a:lnTo>
                    <a:pt x="3120548" y="0"/>
                  </a:lnTo>
                  <a:cubicBezTo>
                    <a:pt x="3130744" y="0"/>
                    <a:pt x="3140522" y="4050"/>
                    <a:pt x="3147732" y="11260"/>
                  </a:cubicBezTo>
                  <a:cubicBezTo>
                    <a:pt x="3154941" y="18469"/>
                    <a:pt x="3158991" y="28247"/>
                    <a:pt x="3158991" y="38443"/>
                  </a:cubicBezTo>
                  <a:lnTo>
                    <a:pt x="3158991" y="769619"/>
                  </a:lnTo>
                  <a:cubicBezTo>
                    <a:pt x="3158991" y="779815"/>
                    <a:pt x="3154941" y="789593"/>
                    <a:pt x="3147732" y="796802"/>
                  </a:cubicBezTo>
                  <a:cubicBezTo>
                    <a:pt x="3140522" y="804012"/>
                    <a:pt x="3130744" y="808062"/>
                    <a:pt x="3120548" y="808062"/>
                  </a:cubicBezTo>
                  <a:lnTo>
                    <a:pt x="38443" y="808062"/>
                  </a:lnTo>
                  <a:cubicBezTo>
                    <a:pt x="28247" y="808062"/>
                    <a:pt x="18469" y="804012"/>
                    <a:pt x="11260" y="796802"/>
                  </a:cubicBezTo>
                  <a:cubicBezTo>
                    <a:pt x="4050" y="789593"/>
                    <a:pt x="0" y="779815"/>
                    <a:pt x="0" y="769619"/>
                  </a:cubicBezTo>
                  <a:lnTo>
                    <a:pt x="0" y="38443"/>
                  </a:lnTo>
                  <a:cubicBezTo>
                    <a:pt x="0" y="28247"/>
                    <a:pt x="4050" y="18469"/>
                    <a:pt x="11260" y="11260"/>
                  </a:cubicBezTo>
                  <a:cubicBezTo>
                    <a:pt x="18469" y="4050"/>
                    <a:pt x="28247" y="0"/>
                    <a:pt x="38443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8992" cy="846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810964" y="4372088"/>
            <a:ext cx="5705214" cy="1317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240" lvl="1" algn="just">
              <a:lnSpc>
                <a:spcPts val="3499"/>
              </a:lnSpc>
            </a:pPr>
            <a:r>
              <a:rPr lang="en-IE" sz="245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Bias takes time and practice to recognise and to address.  You will make mistakes. </a:t>
            </a:r>
            <a:endParaRPr lang="en-US" sz="2450">
              <a:solidFill>
                <a:srgbClr val="264C4B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458250" y="4444817"/>
            <a:ext cx="2558299" cy="362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5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Determination: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58250" y="6262612"/>
            <a:ext cx="255829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5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Focus: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00331" y="6210300"/>
            <a:ext cx="6184516" cy="86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 algn="just">
              <a:lnSpc>
                <a:spcPts val="3499"/>
              </a:lnSpc>
            </a:pPr>
            <a:r>
              <a:rPr lang="en-IE" sz="245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Focus on what is being said in the moment.  Listen actively.</a:t>
            </a:r>
            <a:endParaRPr lang="en-US" sz="2450">
              <a:solidFill>
                <a:srgbClr val="264C4B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8196943" y="7426136"/>
            <a:ext cx="9062357" cy="1836000"/>
            <a:chOff x="0" y="0"/>
            <a:chExt cx="3158992" cy="8080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58991" cy="808062"/>
            </a:xfrm>
            <a:custGeom>
              <a:avLst/>
              <a:gdLst/>
              <a:ahLst/>
              <a:cxnLst/>
              <a:rect l="l" t="t" r="r" b="b"/>
              <a:pathLst>
                <a:path w="3158991" h="808062">
                  <a:moveTo>
                    <a:pt x="38443" y="0"/>
                  </a:moveTo>
                  <a:lnTo>
                    <a:pt x="3120548" y="0"/>
                  </a:lnTo>
                  <a:cubicBezTo>
                    <a:pt x="3130744" y="0"/>
                    <a:pt x="3140522" y="4050"/>
                    <a:pt x="3147732" y="11260"/>
                  </a:cubicBezTo>
                  <a:cubicBezTo>
                    <a:pt x="3154941" y="18469"/>
                    <a:pt x="3158991" y="28247"/>
                    <a:pt x="3158991" y="38443"/>
                  </a:cubicBezTo>
                  <a:lnTo>
                    <a:pt x="3158991" y="769619"/>
                  </a:lnTo>
                  <a:cubicBezTo>
                    <a:pt x="3158991" y="779815"/>
                    <a:pt x="3154941" y="789593"/>
                    <a:pt x="3147732" y="796802"/>
                  </a:cubicBezTo>
                  <a:cubicBezTo>
                    <a:pt x="3140522" y="804012"/>
                    <a:pt x="3130744" y="808062"/>
                    <a:pt x="3120548" y="808062"/>
                  </a:cubicBezTo>
                  <a:lnTo>
                    <a:pt x="38443" y="808062"/>
                  </a:lnTo>
                  <a:cubicBezTo>
                    <a:pt x="28247" y="808062"/>
                    <a:pt x="18469" y="804012"/>
                    <a:pt x="11260" y="796802"/>
                  </a:cubicBezTo>
                  <a:cubicBezTo>
                    <a:pt x="4050" y="789593"/>
                    <a:pt x="0" y="779815"/>
                    <a:pt x="0" y="769619"/>
                  </a:cubicBezTo>
                  <a:lnTo>
                    <a:pt x="0" y="38443"/>
                  </a:lnTo>
                  <a:cubicBezTo>
                    <a:pt x="0" y="28247"/>
                    <a:pt x="4050" y="18469"/>
                    <a:pt x="11260" y="11260"/>
                  </a:cubicBezTo>
                  <a:cubicBezTo>
                    <a:pt x="18469" y="4050"/>
                    <a:pt x="28247" y="0"/>
                    <a:pt x="38443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158992" cy="846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458251" y="7669400"/>
            <a:ext cx="255829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5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Harmony: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19824" y="7643889"/>
            <a:ext cx="6184516" cy="1317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 algn="just">
              <a:lnSpc>
                <a:spcPts val="3499"/>
              </a:lnSpc>
            </a:pPr>
            <a:r>
              <a:rPr lang="en-IE" sz="245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When the 4 tips above come together you can approach anyone calmly with compassion, and they will feel it!</a:t>
            </a:r>
            <a:endParaRPr lang="en-US" sz="2450">
              <a:solidFill>
                <a:srgbClr val="264C4B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028700" y="5385118"/>
            <a:ext cx="6184516" cy="3873182"/>
            <a:chOff x="0" y="0"/>
            <a:chExt cx="958143" cy="6000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58143" cy="600057"/>
            </a:xfrm>
            <a:custGeom>
              <a:avLst/>
              <a:gdLst/>
              <a:ahLst/>
              <a:cxnLst/>
              <a:rect l="l" t="t" r="r" b="b"/>
              <a:pathLst>
                <a:path w="958143" h="600057">
                  <a:moveTo>
                    <a:pt x="65095" y="0"/>
                  </a:moveTo>
                  <a:lnTo>
                    <a:pt x="893049" y="0"/>
                  </a:lnTo>
                  <a:cubicBezTo>
                    <a:pt x="910313" y="0"/>
                    <a:pt x="926870" y="6858"/>
                    <a:pt x="939078" y="19066"/>
                  </a:cubicBezTo>
                  <a:cubicBezTo>
                    <a:pt x="951285" y="31273"/>
                    <a:pt x="958143" y="47831"/>
                    <a:pt x="958143" y="65095"/>
                  </a:cubicBezTo>
                  <a:lnTo>
                    <a:pt x="958143" y="534963"/>
                  </a:lnTo>
                  <a:cubicBezTo>
                    <a:pt x="958143" y="570913"/>
                    <a:pt x="928999" y="600057"/>
                    <a:pt x="893049" y="600057"/>
                  </a:cubicBezTo>
                  <a:lnTo>
                    <a:pt x="65095" y="600057"/>
                  </a:lnTo>
                  <a:cubicBezTo>
                    <a:pt x="29144" y="600057"/>
                    <a:pt x="0" y="570913"/>
                    <a:pt x="0" y="534963"/>
                  </a:cubicBezTo>
                  <a:lnTo>
                    <a:pt x="0" y="65095"/>
                  </a:lnTo>
                  <a:cubicBezTo>
                    <a:pt x="0" y="29144"/>
                    <a:pt x="29144" y="0"/>
                    <a:pt x="65095" y="0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D557BE66-2473-808F-832C-753C91995391}"/>
              </a:ext>
            </a:extLst>
          </p:cNvPr>
          <p:cNvSpPr txBox="1"/>
          <p:nvPr/>
        </p:nvSpPr>
        <p:spPr>
          <a:xfrm>
            <a:off x="8458249" y="2871722"/>
            <a:ext cx="255829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5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Acceptance: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72B11F3A-945B-33C1-5EA6-ECEE88139484}"/>
              </a:ext>
            </a:extLst>
          </p:cNvPr>
          <p:cNvSpPr txBox="1"/>
          <p:nvPr/>
        </p:nvSpPr>
        <p:spPr>
          <a:xfrm>
            <a:off x="10819824" y="2796806"/>
            <a:ext cx="6184516" cy="86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 algn="just">
              <a:lnSpc>
                <a:spcPts val="3499"/>
              </a:lnSpc>
            </a:pPr>
            <a:r>
              <a:rPr lang="en-IE" sz="245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You can’t see a person if you try to overlook their differences​.</a:t>
            </a:r>
            <a:endParaRPr lang="en-US" sz="2450">
              <a:solidFill>
                <a:srgbClr val="264C4B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29B9540A-9F83-D3B8-4C4D-407794C5B781}"/>
              </a:ext>
            </a:extLst>
          </p:cNvPr>
          <p:cNvGrpSpPr/>
          <p:nvPr/>
        </p:nvGrpSpPr>
        <p:grpSpPr>
          <a:xfrm>
            <a:off x="8202259" y="694185"/>
            <a:ext cx="9062357" cy="1836000"/>
            <a:chOff x="0" y="0"/>
            <a:chExt cx="3158992" cy="808062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45C79A4E-F3BD-218D-AD30-576A4AA30EEB}"/>
                </a:ext>
              </a:extLst>
            </p:cNvPr>
            <p:cNvSpPr/>
            <p:nvPr/>
          </p:nvSpPr>
          <p:spPr>
            <a:xfrm>
              <a:off x="0" y="0"/>
              <a:ext cx="3158991" cy="808062"/>
            </a:xfrm>
            <a:custGeom>
              <a:avLst/>
              <a:gdLst/>
              <a:ahLst/>
              <a:cxnLst/>
              <a:rect l="l" t="t" r="r" b="b"/>
              <a:pathLst>
                <a:path w="3158991" h="808062">
                  <a:moveTo>
                    <a:pt x="38443" y="0"/>
                  </a:moveTo>
                  <a:lnTo>
                    <a:pt x="3120548" y="0"/>
                  </a:lnTo>
                  <a:cubicBezTo>
                    <a:pt x="3130744" y="0"/>
                    <a:pt x="3140522" y="4050"/>
                    <a:pt x="3147732" y="11260"/>
                  </a:cubicBezTo>
                  <a:cubicBezTo>
                    <a:pt x="3154941" y="18469"/>
                    <a:pt x="3158991" y="28247"/>
                    <a:pt x="3158991" y="38443"/>
                  </a:cubicBezTo>
                  <a:lnTo>
                    <a:pt x="3158991" y="769619"/>
                  </a:lnTo>
                  <a:cubicBezTo>
                    <a:pt x="3158991" y="779815"/>
                    <a:pt x="3154941" y="789593"/>
                    <a:pt x="3147732" y="796802"/>
                  </a:cubicBezTo>
                  <a:cubicBezTo>
                    <a:pt x="3140522" y="804012"/>
                    <a:pt x="3130744" y="808062"/>
                    <a:pt x="3120548" y="808062"/>
                  </a:cubicBezTo>
                  <a:lnTo>
                    <a:pt x="38443" y="808062"/>
                  </a:lnTo>
                  <a:cubicBezTo>
                    <a:pt x="28247" y="808062"/>
                    <a:pt x="18469" y="804012"/>
                    <a:pt x="11260" y="796802"/>
                  </a:cubicBezTo>
                  <a:cubicBezTo>
                    <a:pt x="4050" y="789593"/>
                    <a:pt x="0" y="779815"/>
                    <a:pt x="0" y="769619"/>
                  </a:cubicBezTo>
                  <a:lnTo>
                    <a:pt x="0" y="38443"/>
                  </a:lnTo>
                  <a:cubicBezTo>
                    <a:pt x="0" y="28247"/>
                    <a:pt x="4050" y="18469"/>
                    <a:pt x="11260" y="11260"/>
                  </a:cubicBezTo>
                  <a:cubicBezTo>
                    <a:pt x="18469" y="4050"/>
                    <a:pt x="28247" y="0"/>
                    <a:pt x="38443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AB57F9B2-7ACA-AE18-7D13-8AC25CC42252}"/>
                </a:ext>
              </a:extLst>
            </p:cNvPr>
            <p:cNvSpPr txBox="1"/>
            <p:nvPr/>
          </p:nvSpPr>
          <p:spPr>
            <a:xfrm>
              <a:off x="0" y="-38100"/>
              <a:ext cx="3158992" cy="846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9" name="TextBox 6">
            <a:extLst>
              <a:ext uri="{FF2B5EF4-FFF2-40B4-BE49-F238E27FC236}">
                <a16:creationId xmlns:a16="http://schemas.microsoft.com/office/drawing/2014/main" id="{0EFBBFE7-EEC0-6836-4AFE-392C3C1D070B}"/>
              </a:ext>
            </a:extLst>
          </p:cNvPr>
          <p:cNvSpPr txBox="1"/>
          <p:nvPr/>
        </p:nvSpPr>
        <p:spPr>
          <a:xfrm>
            <a:off x="10810964" y="995783"/>
            <a:ext cx="5705214" cy="86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240" lvl="1" algn="just">
              <a:lnSpc>
                <a:spcPts val="3499"/>
              </a:lnSpc>
            </a:pPr>
            <a:r>
              <a:rPr lang="en-IE" sz="245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Acknowledge your limitations but focus on your strength.</a:t>
            </a:r>
            <a:endParaRPr lang="en-US" sz="2450">
              <a:solidFill>
                <a:srgbClr val="264C4B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31A13A95-C5F5-DC78-2DAE-443D165720C5}"/>
              </a:ext>
            </a:extLst>
          </p:cNvPr>
          <p:cNvSpPr txBox="1"/>
          <p:nvPr/>
        </p:nvSpPr>
        <p:spPr>
          <a:xfrm>
            <a:off x="8458250" y="1068512"/>
            <a:ext cx="2558299" cy="362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5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Awareness:</a:t>
            </a: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969D7E0A-5F96-AB69-4268-A2CD5D01DF2C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B705978D-8087-7734-B2DF-421248E138C6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915E7F39-9257-3C9A-80EC-C7A99E53599F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id="{3E7A29F8-F838-B2D8-1C88-E4D71479F437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4EEF508-77DA-E1EC-08BE-8C3B466C0D77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2EFEE6A0-B73C-81C5-E56E-6AA66CF467CE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7" name="Picture 6" descr="A blue sign with black text&#10;&#10;Description automatically generated">
            <a:extLst>
              <a:ext uri="{FF2B5EF4-FFF2-40B4-BE49-F238E27FC236}">
                <a16:creationId xmlns:a16="http://schemas.microsoft.com/office/drawing/2014/main" id="{CB745C27-A65A-7FD9-C2E2-FA36734FB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492" y="191733"/>
            <a:ext cx="1492142" cy="149214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DB817-678F-E1F2-A2E8-7FA3F500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5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E27FA-C36F-6ACE-E686-765BA8213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828341AC-A7CE-1555-3B9C-36B279C16C81}"/>
              </a:ext>
            </a:extLst>
          </p:cNvPr>
          <p:cNvSpPr txBox="1"/>
          <p:nvPr/>
        </p:nvSpPr>
        <p:spPr>
          <a:xfrm>
            <a:off x="5185994" y="417730"/>
            <a:ext cx="7916012" cy="1817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256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Orientation</a:t>
            </a:r>
            <a:endParaRPr lang="en-US" sz="9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red hoodie with a white background&#10;&#10;AI-generated content may be incorrect.">
            <a:extLst>
              <a:ext uri="{FF2B5EF4-FFF2-40B4-BE49-F238E27FC236}">
                <a16:creationId xmlns:a16="http://schemas.microsoft.com/office/drawing/2014/main" id="{752A08AC-38DF-9E3D-7305-C09F7128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9745" y="1761891"/>
            <a:ext cx="6877049" cy="7640515"/>
          </a:xfrm>
          <a:prstGeom prst="rect">
            <a:avLst/>
          </a:prstGeom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C5C724CC-0219-C91B-1406-2E8697EFA130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DF2D861A-986E-8490-AF62-C9388F51D447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C0BBEE33-6701-2410-359A-A4D1814E0C6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" name="Group 16">
            <a:extLst>
              <a:ext uri="{FF2B5EF4-FFF2-40B4-BE49-F238E27FC236}">
                <a16:creationId xmlns:a16="http://schemas.microsoft.com/office/drawing/2014/main" id="{D7F482DE-EBD0-9EF5-6B68-8F8C63149AD7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D75E04E1-FB95-C3F4-DF99-DF67460C5147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7E60A14F-C7C5-AFF6-7B36-30C5000D8DFC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E81D633-906F-792C-461F-05A5DA687E38}"/>
              </a:ext>
            </a:extLst>
          </p:cNvPr>
          <p:cNvGrpSpPr/>
          <p:nvPr/>
        </p:nvGrpSpPr>
        <p:grpSpPr>
          <a:xfrm>
            <a:off x="1947395" y="3957640"/>
            <a:ext cx="7590169" cy="3814763"/>
            <a:chOff x="0" y="-38100"/>
            <a:chExt cx="3028664" cy="95413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7A2289F-1DD6-8350-C4C1-15326904DC9C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F423093-CCD7-E4E4-86FA-16B2C0D3C2E2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E900F2DC-56AE-B095-D3B1-457FEE628D5C}"/>
              </a:ext>
            </a:extLst>
          </p:cNvPr>
          <p:cNvSpPr txBox="1"/>
          <p:nvPr/>
        </p:nvSpPr>
        <p:spPr>
          <a:xfrm>
            <a:off x="2328395" y="4819935"/>
            <a:ext cx="6828169" cy="218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Icebreakers</a:t>
            </a:r>
          </a:p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Q&amp;A</a:t>
            </a:r>
          </a:p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Campus Tour</a:t>
            </a:r>
          </a:p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Library Tour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97F2CB-27F5-A9BC-384D-B5E6FD88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0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DF04-C54E-CFC6-3237-557B7C1BB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C8498EC-DE5F-E465-1699-7969A4EA856A}"/>
              </a:ext>
            </a:extLst>
          </p:cNvPr>
          <p:cNvSpPr txBox="1"/>
          <p:nvPr/>
        </p:nvSpPr>
        <p:spPr>
          <a:xfrm>
            <a:off x="826096" y="1809621"/>
            <a:ext cx="6901854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Icebreaker</a:t>
            </a:r>
            <a:endParaRPr lang="en-US" sz="7200">
              <a:latin typeface="Open Sans"/>
              <a:ea typeface="Open Sans"/>
              <a:cs typeface="Open San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CC381894-2A0D-3E9E-272E-6D5752A17B3D}"/>
              </a:ext>
            </a:extLst>
          </p:cNvPr>
          <p:cNvGrpSpPr/>
          <p:nvPr/>
        </p:nvGrpSpPr>
        <p:grpSpPr>
          <a:xfrm>
            <a:off x="9296400" y="3224790"/>
            <a:ext cx="7590169" cy="5347710"/>
            <a:chOff x="0" y="0"/>
            <a:chExt cx="3028664" cy="91603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7B87B49-8DF3-E2A1-114A-767110384550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A8FAE04-85D7-DB69-C618-68BB3A95842B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E0A3FAB-4BE6-F4A1-1B86-AF6A1CBE50B9}"/>
              </a:ext>
            </a:extLst>
          </p:cNvPr>
          <p:cNvSpPr txBox="1"/>
          <p:nvPr/>
        </p:nvSpPr>
        <p:spPr>
          <a:xfrm>
            <a:off x="9677400" y="3934755"/>
            <a:ext cx="682816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Name</a:t>
            </a:r>
          </a:p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Pronouns</a:t>
            </a:r>
          </a:p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Why you want to volunteer</a:t>
            </a:r>
          </a:p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Anything you’re happy to share that people might not know about you straight away</a:t>
            </a:r>
          </a:p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Last song/piece of music you remember listening to</a:t>
            </a:r>
          </a:p>
        </p:txBody>
      </p:sp>
      <p:pic>
        <p:nvPicPr>
          <p:cNvPr id="40" name="Picture 39" descr="A cartoon of two women sitting on bean bags&#10;&#10;AI-generated content may be incorrect.">
            <a:extLst>
              <a:ext uri="{FF2B5EF4-FFF2-40B4-BE49-F238E27FC236}">
                <a16:creationId xmlns:a16="http://schemas.microsoft.com/office/drawing/2014/main" id="{CAF4AA82-40D7-CD7D-AAEB-E650E927E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550" y="3255963"/>
            <a:ext cx="7010400" cy="6029325"/>
          </a:xfrm>
          <a:prstGeom prst="rect">
            <a:avLst/>
          </a:prstGeom>
        </p:spPr>
      </p:pic>
      <p:grpSp>
        <p:nvGrpSpPr>
          <p:cNvPr id="3" name="Group 17">
            <a:extLst>
              <a:ext uri="{FF2B5EF4-FFF2-40B4-BE49-F238E27FC236}">
                <a16:creationId xmlns:a16="http://schemas.microsoft.com/office/drawing/2014/main" id="{08AB26E4-D4A8-7186-D370-32E0BE42A60B}"/>
              </a:ext>
            </a:extLst>
          </p:cNvPr>
          <p:cNvGrpSpPr/>
          <p:nvPr/>
        </p:nvGrpSpPr>
        <p:grpSpPr>
          <a:xfrm>
            <a:off x="9525000" y="2775625"/>
            <a:ext cx="4491832" cy="858394"/>
            <a:chOff x="0" y="0"/>
            <a:chExt cx="1565780" cy="299222"/>
          </a:xfrm>
        </p:grpSpPr>
        <p:sp>
          <p:nvSpPr>
            <p:cNvPr id="4" name="Freeform 18">
              <a:extLst>
                <a:ext uri="{FF2B5EF4-FFF2-40B4-BE49-F238E27FC236}">
                  <a16:creationId xmlns:a16="http://schemas.microsoft.com/office/drawing/2014/main" id="{67497B23-8BED-0BC8-01DF-FD3D6333F363}"/>
                </a:ext>
              </a:extLst>
            </p:cNvPr>
            <p:cNvSpPr/>
            <p:nvPr/>
          </p:nvSpPr>
          <p:spPr>
            <a:xfrm>
              <a:off x="0" y="0"/>
              <a:ext cx="1565780" cy="299222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E78D75B3-798B-56A4-9E86-141CB9E967AA}"/>
                </a:ext>
              </a:extLst>
            </p:cNvPr>
            <p:cNvSpPr txBox="1"/>
            <p:nvPr/>
          </p:nvSpPr>
          <p:spPr>
            <a:xfrm>
              <a:off x="0" y="-38100"/>
              <a:ext cx="1565780" cy="337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20">
            <a:extLst>
              <a:ext uri="{FF2B5EF4-FFF2-40B4-BE49-F238E27FC236}">
                <a16:creationId xmlns:a16="http://schemas.microsoft.com/office/drawing/2014/main" id="{FC263DE3-F07D-0C8B-3748-DE7BFFB59AF6}"/>
              </a:ext>
            </a:extLst>
          </p:cNvPr>
          <p:cNvSpPr/>
          <p:nvPr/>
        </p:nvSpPr>
        <p:spPr>
          <a:xfrm flipH="1">
            <a:off x="11992270" y="2775625"/>
            <a:ext cx="2024562" cy="858394"/>
          </a:xfrm>
          <a:custGeom>
            <a:avLst/>
            <a:gdLst/>
            <a:ahLst/>
            <a:cxnLst/>
            <a:rect l="l" t="t" r="r" b="b"/>
            <a:pathLst>
              <a:path w="2024562" h="858394">
                <a:moveTo>
                  <a:pt x="2024562" y="0"/>
                </a:moveTo>
                <a:lnTo>
                  <a:pt x="0" y="0"/>
                </a:lnTo>
                <a:lnTo>
                  <a:pt x="0" y="858394"/>
                </a:lnTo>
                <a:lnTo>
                  <a:pt x="2024562" y="858394"/>
                </a:lnTo>
                <a:lnTo>
                  <a:pt x="20245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23ACD3A-3330-5882-5942-207E6DA43A6F}"/>
              </a:ext>
            </a:extLst>
          </p:cNvPr>
          <p:cNvSpPr txBox="1"/>
          <p:nvPr/>
        </p:nvSpPr>
        <p:spPr>
          <a:xfrm>
            <a:off x="10086400" y="2935582"/>
            <a:ext cx="3369032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DM Sans"/>
                <a:ea typeface="DM Sans"/>
                <a:cs typeface="DM Sans"/>
                <a:sym typeface="DM Sans"/>
              </a:rPr>
              <a:t>Getting to know you</a:t>
            </a:r>
            <a:endParaRPr lang="en-US" sz="2799">
              <a:solidFill>
                <a:srgbClr val="FFFBF5"/>
              </a:solidFill>
              <a:latin typeface="DM Sans"/>
              <a:ea typeface="Open Sans" panose="020B0606030504020204" pitchFamily="34" charset="0"/>
              <a:cs typeface="Open Sans" panose="020B0606030504020204" pitchFamily="34" charset="0"/>
              <a:sym typeface="DM Sans"/>
            </a:endParaRPr>
          </a:p>
        </p:txBody>
      </p:sp>
      <p:grpSp>
        <p:nvGrpSpPr>
          <p:cNvPr id="18" name="Group 13">
            <a:extLst>
              <a:ext uri="{FF2B5EF4-FFF2-40B4-BE49-F238E27FC236}">
                <a16:creationId xmlns:a16="http://schemas.microsoft.com/office/drawing/2014/main" id="{1C4361DE-AE82-D198-3340-4001BA76BF3E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CB49909-A870-E20D-B3E3-1959754A3D5F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3EAA9284-579D-BE45-53D1-28AA6FF043E3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9F10B56A-6F3A-9F01-9BBE-C8178471C254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D4F2E18-ACA1-0940-80F1-CEA3A99ED526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F0305068-F013-962E-6333-D1796456D44F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AD94FF-0A1E-1D56-4A01-2E11ED250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39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DDDD9F1B-40CB-182A-36C2-6A4891F33B54}"/>
              </a:ext>
            </a:extLst>
          </p:cNvPr>
          <p:cNvGrpSpPr/>
          <p:nvPr/>
        </p:nvGrpSpPr>
        <p:grpSpPr>
          <a:xfrm>
            <a:off x="1412477" y="1333500"/>
            <a:ext cx="7070711" cy="7772400"/>
            <a:chOff x="0" y="0"/>
            <a:chExt cx="5657725" cy="1221875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9B04B083-16FF-7D2C-6EDF-0A10A8F0850D}"/>
                </a:ext>
              </a:extLst>
            </p:cNvPr>
            <p:cNvSpPr/>
            <p:nvPr/>
          </p:nvSpPr>
          <p:spPr>
            <a:xfrm>
              <a:off x="0" y="0"/>
              <a:ext cx="5657726" cy="1221875"/>
            </a:xfrm>
            <a:custGeom>
              <a:avLst/>
              <a:gdLst/>
              <a:ahLst/>
              <a:cxnLst/>
              <a:rect l="l" t="t" r="r" b="b"/>
              <a:pathLst>
                <a:path w="5657726" h="1221875">
                  <a:moveTo>
                    <a:pt x="31005" y="0"/>
                  </a:moveTo>
                  <a:lnTo>
                    <a:pt x="5626721" y="0"/>
                  </a:lnTo>
                  <a:cubicBezTo>
                    <a:pt x="5634944" y="0"/>
                    <a:pt x="5642830" y="3267"/>
                    <a:pt x="5648644" y="9081"/>
                  </a:cubicBezTo>
                  <a:cubicBezTo>
                    <a:pt x="5654459" y="14896"/>
                    <a:pt x="5657726" y="22782"/>
                    <a:pt x="5657726" y="31005"/>
                  </a:cubicBezTo>
                  <a:lnTo>
                    <a:pt x="5657726" y="1190870"/>
                  </a:lnTo>
                  <a:cubicBezTo>
                    <a:pt x="5657726" y="1199093"/>
                    <a:pt x="5654459" y="1206979"/>
                    <a:pt x="5648644" y="1212794"/>
                  </a:cubicBezTo>
                  <a:cubicBezTo>
                    <a:pt x="5642830" y="1218608"/>
                    <a:pt x="5634944" y="1221875"/>
                    <a:pt x="5626721" y="1221875"/>
                  </a:cubicBezTo>
                  <a:lnTo>
                    <a:pt x="31005" y="1221875"/>
                  </a:lnTo>
                  <a:cubicBezTo>
                    <a:pt x="22782" y="1221875"/>
                    <a:pt x="14896" y="1218608"/>
                    <a:pt x="9081" y="1212794"/>
                  </a:cubicBezTo>
                  <a:cubicBezTo>
                    <a:pt x="3267" y="1206979"/>
                    <a:pt x="0" y="1199093"/>
                    <a:pt x="0" y="1190870"/>
                  </a:cubicBezTo>
                  <a:lnTo>
                    <a:pt x="0" y="31005"/>
                  </a:lnTo>
                  <a:cubicBezTo>
                    <a:pt x="0" y="22782"/>
                    <a:pt x="3267" y="14896"/>
                    <a:pt x="9081" y="9081"/>
                  </a:cubicBezTo>
                  <a:cubicBezTo>
                    <a:pt x="14896" y="3267"/>
                    <a:pt x="22782" y="0"/>
                    <a:pt x="31005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838B5B1E-CBDC-680F-6E41-F2AA41BFB7C4}"/>
                </a:ext>
              </a:extLst>
            </p:cNvPr>
            <p:cNvSpPr txBox="1"/>
            <p:nvPr/>
          </p:nvSpPr>
          <p:spPr>
            <a:xfrm>
              <a:off x="0" y="-38100"/>
              <a:ext cx="5657725" cy="1259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15">
            <a:extLst>
              <a:ext uri="{FF2B5EF4-FFF2-40B4-BE49-F238E27FC236}">
                <a16:creationId xmlns:a16="http://schemas.microsoft.com/office/drawing/2014/main" id="{9CFE426B-ACCA-937E-0B6F-5CE61C147E53}"/>
              </a:ext>
            </a:extLst>
          </p:cNvPr>
          <p:cNvSpPr txBox="1"/>
          <p:nvPr/>
        </p:nvSpPr>
        <p:spPr>
          <a:xfrm>
            <a:off x="1783229" y="1717088"/>
            <a:ext cx="6413713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Reflect on what your biggest problem/concern was when you started College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In your group, agree what your top question/concern was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One person from each group logs their question/concern on </a:t>
            </a:r>
            <a:r>
              <a:rPr lang="en-US" sz="24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www.padlet.com/TCDS2S/new2TCD</a:t>
            </a:r>
            <a:endParaRPr lang="en-US" sz="2400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</p:txBody>
      </p:sp>
      <p:pic>
        <p:nvPicPr>
          <p:cNvPr id="3" name="Picture 2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A3BE2437-E7F9-EB21-3B5E-B406ED8BE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832" y="6083779"/>
            <a:ext cx="2340000" cy="2340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DEA5CA-B671-6B30-0682-01BC14ACD69E}"/>
              </a:ext>
            </a:extLst>
          </p:cNvPr>
          <p:cNvSpPr/>
          <p:nvPr/>
        </p:nvSpPr>
        <p:spPr>
          <a:xfrm>
            <a:off x="10540589" y="3246441"/>
            <a:ext cx="5943600" cy="54102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51" t="-7543" r="-35011" b="-1484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EE8B38F3-70C9-660B-C068-82FA77140A11}"/>
              </a:ext>
            </a:extLst>
          </p:cNvPr>
          <p:cNvSpPr txBox="1"/>
          <p:nvPr/>
        </p:nvSpPr>
        <p:spPr>
          <a:xfrm>
            <a:off x="10622620" y="1333500"/>
            <a:ext cx="3321980" cy="120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Q&amp;A</a:t>
            </a: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id="{0DD25927-8344-4EB6-65DB-76E2CA20E527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E052E736-22BC-725B-4BA4-987244DAA3A0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26DF58E7-43D4-8A53-BF7A-29BB119003B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CA7D7A8D-68CE-042D-B464-D1B1E55FF7A4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FD8E8DD2-9530-7917-6287-7C8D10032936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TextBox 18">
              <a:extLst>
                <a:ext uri="{FF2B5EF4-FFF2-40B4-BE49-F238E27FC236}">
                  <a16:creationId xmlns:a16="http://schemas.microsoft.com/office/drawing/2014/main" id="{65665144-F575-8CA2-93C9-F7EA00B0EE41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0617A-9B94-4B30-A519-01266639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2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6ADDC-20A7-E91D-598E-2E7DE137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>
            <a:extLst>
              <a:ext uri="{FF2B5EF4-FFF2-40B4-BE49-F238E27FC236}">
                <a16:creationId xmlns:a16="http://schemas.microsoft.com/office/drawing/2014/main" id="{BCEC753F-8C05-B9B2-6BA8-EC6A20BB0E5E}"/>
              </a:ext>
            </a:extLst>
          </p:cNvPr>
          <p:cNvSpPr txBox="1"/>
          <p:nvPr/>
        </p:nvSpPr>
        <p:spPr>
          <a:xfrm>
            <a:off x="1143000" y="1257300"/>
            <a:ext cx="15540317" cy="120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Encouraging Questions</a:t>
            </a: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C491DA7-6BB1-649D-9D98-46A18609AA06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CC04169-73D2-80C8-372F-6A51691D88FD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63A6BBC-D89D-967A-AA72-D2253452B30B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52E7DDA-5BD2-6DDC-BE4A-F8CAE39E8A76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4D0A3F3-2E19-0476-F5CF-A12767981C48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9E64270-FEE1-79AB-A59B-E1579E630F85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E42893DE-D345-7126-A449-7593E16A38E2}"/>
              </a:ext>
            </a:extLst>
          </p:cNvPr>
          <p:cNvSpPr txBox="1"/>
          <p:nvPr/>
        </p:nvSpPr>
        <p:spPr>
          <a:xfrm>
            <a:off x="1153371" y="3681876"/>
            <a:ext cx="15538585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115" lvl="1" indent="-269875">
              <a:spcAft>
                <a:spcPts val="1200"/>
              </a:spcAft>
              <a:buFont typeface="Arial"/>
              <a:buChar char="•"/>
            </a:pPr>
            <a:r>
              <a:rPr lang="en-US" sz="36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Don't ask if they have any questions, ask </a:t>
            </a:r>
            <a:r>
              <a:rPr lang="en-US" sz="3600" b="1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what</a:t>
            </a:r>
            <a:r>
              <a:rPr lang="en-US" sz="36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 questions they have.</a:t>
            </a:r>
            <a:endParaRPr lang="en-US"/>
          </a:p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endParaRPr lang="en-US" sz="3600">
              <a:solidFill>
                <a:srgbClr val="264C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539115" lvl="1" indent="-269875">
              <a:spcAft>
                <a:spcPts val="1200"/>
              </a:spcAft>
              <a:buFont typeface="Arial"/>
              <a:buChar char="•"/>
            </a:pPr>
            <a:r>
              <a:rPr lang="en-US" sz="36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Be appreciative of questions, and enthusiastic about answering them.</a:t>
            </a:r>
            <a:endParaRPr lang="en-US" sz="3600">
              <a:solidFill>
                <a:srgbClr val="264C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39749" lvl="1" indent="-269875">
              <a:spcAft>
                <a:spcPts val="1200"/>
              </a:spcAft>
              <a:buFont typeface="Arial"/>
              <a:buChar char="•"/>
            </a:pPr>
            <a:endParaRPr lang="en-US" sz="3600">
              <a:solidFill>
                <a:srgbClr val="264C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539115" lvl="1" indent="-269875">
              <a:spcAft>
                <a:spcPts val="1200"/>
              </a:spcAft>
              <a:buFont typeface="Arial"/>
              <a:buChar char="•"/>
            </a:pPr>
            <a:r>
              <a:rPr lang="en-US" sz="36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Use slips of paper/Post Its/a Padlet or another online tool.</a:t>
            </a:r>
            <a:endParaRPr lang="en-US" sz="3600">
              <a:solidFill>
                <a:srgbClr val="264C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AEA75-1122-BE15-0630-AB98D532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93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4BF06-D7E6-CC8C-16A5-8E893443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3">
            <a:extLst>
              <a:ext uri="{FF2B5EF4-FFF2-40B4-BE49-F238E27FC236}">
                <a16:creationId xmlns:a16="http://schemas.microsoft.com/office/drawing/2014/main" id="{30E100C5-49BB-CD46-4EA6-345E8CBCEC18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D1AE7A7-5447-189E-9601-F53FE9CC80F2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DD44804D-1819-A88C-68C0-D85ACA828E90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22C84EC6-578E-F6D6-B800-ED51038431D3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C3087F29-2812-7711-ED21-E5E931D535A4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E9D48FE7-40C5-3B82-5971-535D7915A91E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8" name="Picture 17" descr="A blue and white rectangular object with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2B93F0E-B809-D3FA-E189-0A2485C29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38100"/>
            <a:ext cx="6885001" cy="9792000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436104E8-8246-35FB-4519-E97CF2CE8AF7}"/>
              </a:ext>
            </a:extLst>
          </p:cNvPr>
          <p:cNvSpPr txBox="1"/>
          <p:nvPr/>
        </p:nvSpPr>
        <p:spPr>
          <a:xfrm>
            <a:off x="9506705" y="1463747"/>
            <a:ext cx="7570116" cy="120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Library Tour</a:t>
            </a:r>
          </a:p>
        </p:txBody>
      </p:sp>
      <p:grpSp>
        <p:nvGrpSpPr>
          <p:cNvPr id="22" name="Group 9">
            <a:extLst>
              <a:ext uri="{FF2B5EF4-FFF2-40B4-BE49-F238E27FC236}">
                <a16:creationId xmlns:a16="http://schemas.microsoft.com/office/drawing/2014/main" id="{14704497-B565-64AF-2CD1-2F3FAD13F71D}"/>
              </a:ext>
            </a:extLst>
          </p:cNvPr>
          <p:cNvGrpSpPr/>
          <p:nvPr/>
        </p:nvGrpSpPr>
        <p:grpSpPr>
          <a:xfrm>
            <a:off x="9478631" y="3467100"/>
            <a:ext cx="7590169" cy="5550501"/>
            <a:chOff x="0" y="0"/>
            <a:chExt cx="3028664" cy="916030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D192A80-B109-7E62-9D53-58D6E729FDEB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CBAC2715-5758-21F7-8581-ACC9616F4263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26" name="Picture 25" descr="A qr code with a few squares&#10;&#10;Description automatically generated">
            <a:extLst>
              <a:ext uri="{FF2B5EF4-FFF2-40B4-BE49-F238E27FC236}">
                <a16:creationId xmlns:a16="http://schemas.microsoft.com/office/drawing/2014/main" id="{1E574AE5-B9B3-CE89-EC24-79D78CC16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4892" y="6242353"/>
            <a:ext cx="2340000" cy="2340000"/>
          </a:xfrm>
          <a:prstGeom prst="rect">
            <a:avLst/>
          </a:prstGeom>
        </p:spPr>
      </p:pic>
      <p:sp>
        <p:nvSpPr>
          <p:cNvPr id="27" name="TextBox 15">
            <a:extLst>
              <a:ext uri="{FF2B5EF4-FFF2-40B4-BE49-F238E27FC236}">
                <a16:creationId xmlns:a16="http://schemas.microsoft.com/office/drawing/2014/main" id="{55057936-1E2A-A354-67AF-51ACC37B1108}"/>
              </a:ext>
            </a:extLst>
          </p:cNvPr>
          <p:cNvSpPr txBox="1"/>
          <p:nvPr/>
        </p:nvSpPr>
        <p:spPr>
          <a:xfrm>
            <a:off x="9869214" y="3861509"/>
            <a:ext cx="6611357" cy="1954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What do you need to know about your library to deliver a good tour?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Log your answers on: </a:t>
            </a:r>
            <a:r>
              <a:rPr lang="en-US" sz="28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www.padlet.com/TCDS2S/Libraries</a:t>
            </a:r>
            <a:endParaRPr lang="en-US" sz="2800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975B90-2330-949A-2B9C-74FC1B85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8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9DB58-49CA-0CA1-6B05-E9A29C7D1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82AF81F8-1ECD-8144-6CCD-87CECD59C0A8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4C3152AB-C1E6-4535-5E4E-93097F8474CD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5EEAA65-9941-8946-B5DF-D67A0B158451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1043D795-4897-5A6D-8446-EA58054AAA61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F49E4BD9-33E4-B962-1A2A-E360958899EF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5AD6CC11-1762-EE7D-AC47-8F6609B93FB1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8DCDEA03-2951-56A7-ECE7-B5DC82F81917}"/>
              </a:ext>
            </a:extLst>
          </p:cNvPr>
          <p:cNvGrpSpPr/>
          <p:nvPr/>
        </p:nvGrpSpPr>
        <p:grpSpPr>
          <a:xfrm>
            <a:off x="1295400" y="3815842"/>
            <a:ext cx="13892329" cy="3414713"/>
            <a:chOff x="0" y="0"/>
            <a:chExt cx="4842642" cy="1190314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0E91C3C-0AB7-69AE-080E-F97615B76F32}"/>
                </a:ext>
              </a:extLst>
            </p:cNvPr>
            <p:cNvSpPr/>
            <p:nvPr/>
          </p:nvSpPr>
          <p:spPr>
            <a:xfrm>
              <a:off x="0" y="0"/>
              <a:ext cx="4842642" cy="1190314"/>
            </a:xfrm>
            <a:prstGeom prst="flowChartAlternateProcess">
              <a:avLst/>
            </a:pr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23FD3FF9-7AFA-9EC9-8479-C05082D3BBDD}"/>
                </a:ext>
              </a:extLst>
            </p:cNvPr>
            <p:cNvSpPr txBox="1"/>
            <p:nvPr/>
          </p:nvSpPr>
          <p:spPr>
            <a:xfrm>
              <a:off x="0" y="-38100"/>
              <a:ext cx="4842642" cy="1228414"/>
            </a:xfrm>
            <a:prstGeom prst="flowChartAlternateProcess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07803E80-85B2-A5D3-0F3C-741CAB74B220}"/>
              </a:ext>
            </a:extLst>
          </p:cNvPr>
          <p:cNvSpPr txBox="1"/>
          <p:nvPr/>
        </p:nvSpPr>
        <p:spPr>
          <a:xfrm>
            <a:off x="1550957" y="4740284"/>
            <a:ext cx="6045736" cy="1600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Go to </a:t>
            </a:r>
            <a:r>
              <a:rPr lang="en-US" sz="27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https://tcdsensemap.ie</a:t>
            </a:r>
            <a:endParaRPr lang="en-US" sz="2799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Identify key places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Find 3 unique places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6786E7F1-68D2-2F07-7DF1-4771CD433559}"/>
              </a:ext>
            </a:extLst>
          </p:cNvPr>
          <p:cNvSpPr txBox="1"/>
          <p:nvPr/>
        </p:nvSpPr>
        <p:spPr>
          <a:xfrm>
            <a:off x="1143000" y="1257300"/>
            <a:ext cx="9296400" cy="120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Campus Tour</a:t>
            </a: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07D71DC2-5F5D-154A-D29D-3C00AC98F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909" y="2917658"/>
            <a:ext cx="8828269" cy="52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535EA55-2DE6-335D-A77E-EA30BB374226}"/>
              </a:ext>
            </a:extLst>
          </p:cNvPr>
          <p:cNvSpPr txBox="1"/>
          <p:nvPr/>
        </p:nvSpPr>
        <p:spPr>
          <a:xfrm>
            <a:off x="2083490" y="7615578"/>
            <a:ext cx="4698688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7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Know some info not there? Submit a tip to TCD Sense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96473EB-FBB3-7AF8-3E3F-D587DD36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49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>
            <a:extLst>
              <a:ext uri="{FF2B5EF4-FFF2-40B4-BE49-F238E27FC236}">
                <a16:creationId xmlns:a16="http://schemas.microsoft.com/office/drawing/2014/main" id="{0FFC7E92-1E37-6ABB-BEA4-C4E923605CA7}"/>
              </a:ext>
            </a:extLst>
          </p:cNvPr>
          <p:cNvSpPr/>
          <p:nvPr/>
        </p:nvSpPr>
        <p:spPr>
          <a:xfrm>
            <a:off x="4042573" y="2976713"/>
            <a:ext cx="10202852" cy="4333574"/>
          </a:xfrm>
          <a:custGeom>
            <a:avLst/>
            <a:gdLst/>
            <a:ahLst/>
            <a:cxnLst/>
            <a:rect l="l" t="t" r="r" b="b"/>
            <a:pathLst>
              <a:path w="2687171" h="1114682">
                <a:moveTo>
                  <a:pt x="75880" y="0"/>
                </a:moveTo>
                <a:lnTo>
                  <a:pt x="2611291" y="0"/>
                </a:lnTo>
                <a:cubicBezTo>
                  <a:pt x="2631416" y="0"/>
                  <a:pt x="2650716" y="7994"/>
                  <a:pt x="2664946" y="22225"/>
                </a:cubicBezTo>
                <a:cubicBezTo>
                  <a:pt x="2679176" y="36455"/>
                  <a:pt x="2687171" y="55755"/>
                  <a:pt x="2687171" y="75880"/>
                </a:cubicBezTo>
                <a:lnTo>
                  <a:pt x="2687171" y="1038802"/>
                </a:lnTo>
                <a:cubicBezTo>
                  <a:pt x="2687171" y="1080709"/>
                  <a:pt x="2653198" y="1114682"/>
                  <a:pt x="2611291" y="1114682"/>
                </a:cubicBezTo>
                <a:lnTo>
                  <a:pt x="75880" y="1114682"/>
                </a:lnTo>
                <a:cubicBezTo>
                  <a:pt x="33973" y="1114682"/>
                  <a:pt x="0" y="1080709"/>
                  <a:pt x="0" y="1038802"/>
                </a:cubicBezTo>
                <a:lnTo>
                  <a:pt x="0" y="75880"/>
                </a:lnTo>
                <a:cubicBezTo>
                  <a:pt x="0" y="33973"/>
                  <a:pt x="33973" y="0"/>
                  <a:pt x="75880" y="0"/>
                </a:cubicBezTo>
                <a:close/>
              </a:path>
            </a:pathLst>
          </a:custGeom>
          <a:solidFill>
            <a:srgbClr val="CC0001"/>
          </a:solidFill>
          <a:ln w="28575" cap="rnd">
            <a:noFill/>
            <a:prstDash val="solid"/>
            <a:round/>
          </a:ln>
        </p:spPr>
        <p:txBody>
          <a:bodyPr/>
          <a:lstStyle/>
          <a:p>
            <a:endParaRPr lang="en-IE"/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DD21DB6E-A521-1E68-4D2B-EC37A59D14F9}"/>
              </a:ext>
            </a:extLst>
          </p:cNvPr>
          <p:cNvSpPr txBox="1"/>
          <p:nvPr/>
        </p:nvSpPr>
        <p:spPr>
          <a:xfrm>
            <a:off x="4916727" y="4093872"/>
            <a:ext cx="8454545" cy="113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8"/>
              </a:lnSpc>
            </a:pPr>
            <a:r>
              <a:rPr lang="en-US" sz="9600" b="1">
                <a:solidFill>
                  <a:srgbClr val="FFFBF4"/>
                </a:solidFill>
                <a:latin typeface="Open Sans"/>
                <a:ea typeface="Open Sans"/>
                <a:cs typeface="Open Sans"/>
                <a:sym typeface="Lovelace Bold"/>
              </a:rPr>
              <a:t>Story Time!</a:t>
            </a:r>
            <a:endParaRPr lang="en-US" sz="9600" b="1">
              <a:solidFill>
                <a:srgbClr val="FFFBF4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48634351-776D-6FB7-D537-CF11DA674E87}"/>
              </a:ext>
            </a:extLst>
          </p:cNvPr>
          <p:cNvSpPr txBox="1"/>
          <p:nvPr/>
        </p:nvSpPr>
        <p:spPr>
          <a:xfrm>
            <a:off x="4916727" y="5229247"/>
            <a:ext cx="8454545" cy="936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68"/>
              </a:lnSpc>
            </a:pPr>
            <a:r>
              <a:rPr lang="en-US" sz="3600">
                <a:solidFill>
                  <a:srgbClr val="FFFBF4"/>
                </a:solidFill>
                <a:latin typeface="Open Sans"/>
                <a:ea typeface="Open Sans"/>
                <a:cs typeface="Open Sans"/>
                <a:sym typeface="Lovelace Bold"/>
              </a:rPr>
              <a:t>Mentor Trainer Orientation Experience</a:t>
            </a:r>
            <a:endParaRPr lang="en-US" sz="3600">
              <a:solidFill>
                <a:srgbClr val="FFFBF4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E4BB11FC-360B-FC48-358D-59B4D2D9A13D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1BF5F5B-2ECA-837E-71E4-32E06188BCCC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26479E6A-98DD-0F28-2174-55FC0D632A65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B448FEC1-A192-72F9-4A19-F8A9DEFE8700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3B4015D3-2EFD-C9E1-58E4-FEC7A116CA78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63E4202-558F-4CDE-9AF5-2575B06A6482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3" name="Group 19">
            <a:extLst>
              <a:ext uri="{FF2B5EF4-FFF2-40B4-BE49-F238E27FC236}">
                <a16:creationId xmlns:a16="http://schemas.microsoft.com/office/drawing/2014/main" id="{D3157CB9-CD01-3001-98A2-589B17A2A27E}"/>
              </a:ext>
            </a:extLst>
          </p:cNvPr>
          <p:cNvGrpSpPr/>
          <p:nvPr/>
        </p:nvGrpSpPr>
        <p:grpSpPr>
          <a:xfrm>
            <a:off x="15230186" y="105915"/>
            <a:ext cx="4932136" cy="922785"/>
            <a:chOff x="0" y="0"/>
            <a:chExt cx="1647019" cy="308151"/>
          </a:xfrm>
        </p:grpSpPr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348A6B00-8177-68CF-B99A-6D46072F0797}"/>
                </a:ext>
              </a:extLst>
            </p:cNvPr>
            <p:cNvSpPr/>
            <p:nvPr/>
          </p:nvSpPr>
          <p:spPr>
            <a:xfrm>
              <a:off x="0" y="0"/>
              <a:ext cx="1647019" cy="308151"/>
            </a:xfrm>
            <a:custGeom>
              <a:avLst/>
              <a:gdLst/>
              <a:ahLst/>
              <a:cxnLst/>
              <a:rect l="l" t="t" r="r" b="b"/>
              <a:pathLst>
                <a:path w="1647019" h="308151">
                  <a:moveTo>
                    <a:pt x="154076" y="0"/>
                  </a:moveTo>
                  <a:lnTo>
                    <a:pt x="1492944" y="0"/>
                  </a:lnTo>
                  <a:cubicBezTo>
                    <a:pt x="1578037" y="0"/>
                    <a:pt x="1647019" y="68982"/>
                    <a:pt x="1647019" y="154076"/>
                  </a:cubicBezTo>
                  <a:lnTo>
                    <a:pt x="1647019" y="154076"/>
                  </a:lnTo>
                  <a:cubicBezTo>
                    <a:pt x="1647019" y="239169"/>
                    <a:pt x="1578037" y="308151"/>
                    <a:pt x="1492944" y="308151"/>
                  </a:cubicBezTo>
                  <a:lnTo>
                    <a:pt x="154076" y="308151"/>
                  </a:lnTo>
                  <a:cubicBezTo>
                    <a:pt x="68982" y="308151"/>
                    <a:pt x="0" y="239169"/>
                    <a:pt x="0" y="154076"/>
                  </a:cubicBezTo>
                  <a:lnTo>
                    <a:pt x="0" y="154076"/>
                  </a:lnTo>
                  <a:cubicBezTo>
                    <a:pt x="0" y="68982"/>
                    <a:pt x="68982" y="0"/>
                    <a:pt x="15407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B26D105A-0A78-F34A-F22C-E7C10C3C0894}"/>
                </a:ext>
              </a:extLst>
            </p:cNvPr>
            <p:cNvSpPr txBox="1"/>
            <p:nvPr/>
          </p:nvSpPr>
          <p:spPr>
            <a:xfrm>
              <a:off x="0" y="-38100"/>
              <a:ext cx="1647019" cy="346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6" name="Group 22">
            <a:extLst>
              <a:ext uri="{FF2B5EF4-FFF2-40B4-BE49-F238E27FC236}">
                <a16:creationId xmlns:a16="http://schemas.microsoft.com/office/drawing/2014/main" id="{C198BD5C-D373-A858-9FA5-B5F80B714DE0}"/>
              </a:ext>
            </a:extLst>
          </p:cNvPr>
          <p:cNvGrpSpPr/>
          <p:nvPr/>
        </p:nvGrpSpPr>
        <p:grpSpPr>
          <a:xfrm>
            <a:off x="9706812" y="-524329"/>
            <a:ext cx="10951124" cy="1007434"/>
            <a:chOff x="0" y="0"/>
            <a:chExt cx="3656978" cy="336419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15FED721-510F-C6CF-7D99-AB0CD4A3E5B7}"/>
                </a:ext>
              </a:extLst>
            </p:cNvPr>
            <p:cNvSpPr/>
            <p:nvPr/>
          </p:nvSpPr>
          <p:spPr>
            <a:xfrm>
              <a:off x="0" y="0"/>
              <a:ext cx="3656978" cy="336419"/>
            </a:xfrm>
            <a:custGeom>
              <a:avLst/>
              <a:gdLst/>
              <a:ahLst/>
              <a:cxnLst/>
              <a:rect l="l" t="t" r="r" b="b"/>
              <a:pathLst>
                <a:path w="3656978" h="336419">
                  <a:moveTo>
                    <a:pt x="70695" y="0"/>
                  </a:moveTo>
                  <a:lnTo>
                    <a:pt x="3586283" y="0"/>
                  </a:lnTo>
                  <a:cubicBezTo>
                    <a:pt x="3605032" y="0"/>
                    <a:pt x="3623014" y="7448"/>
                    <a:pt x="3636272" y="20706"/>
                  </a:cubicBezTo>
                  <a:cubicBezTo>
                    <a:pt x="3649530" y="33964"/>
                    <a:pt x="3656978" y="51946"/>
                    <a:pt x="3656978" y="70695"/>
                  </a:cubicBezTo>
                  <a:lnTo>
                    <a:pt x="3656978" y="265724"/>
                  </a:lnTo>
                  <a:cubicBezTo>
                    <a:pt x="3656978" y="284473"/>
                    <a:pt x="3649530" y="302455"/>
                    <a:pt x="3636272" y="315713"/>
                  </a:cubicBezTo>
                  <a:cubicBezTo>
                    <a:pt x="3623014" y="328971"/>
                    <a:pt x="3605032" y="336419"/>
                    <a:pt x="3586283" y="336419"/>
                  </a:cubicBezTo>
                  <a:lnTo>
                    <a:pt x="70695" y="336419"/>
                  </a:lnTo>
                  <a:cubicBezTo>
                    <a:pt x="51946" y="336419"/>
                    <a:pt x="33964" y="328971"/>
                    <a:pt x="20706" y="315713"/>
                  </a:cubicBezTo>
                  <a:cubicBezTo>
                    <a:pt x="7448" y="302455"/>
                    <a:pt x="0" y="284473"/>
                    <a:pt x="0" y="265724"/>
                  </a:cubicBezTo>
                  <a:lnTo>
                    <a:pt x="0" y="70695"/>
                  </a:lnTo>
                  <a:cubicBezTo>
                    <a:pt x="0" y="51946"/>
                    <a:pt x="7448" y="33964"/>
                    <a:pt x="20706" y="20706"/>
                  </a:cubicBezTo>
                  <a:cubicBezTo>
                    <a:pt x="33964" y="7448"/>
                    <a:pt x="51946" y="0"/>
                    <a:pt x="70695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4538B9CC-2BAE-E4F2-7F42-B49FCD4FFF7B}"/>
                </a:ext>
              </a:extLst>
            </p:cNvPr>
            <p:cNvSpPr txBox="1"/>
            <p:nvPr/>
          </p:nvSpPr>
          <p:spPr>
            <a:xfrm>
              <a:off x="0" y="-38100"/>
              <a:ext cx="3656978" cy="3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EA2CE-2AA6-E382-294C-073C890B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29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C303-F8EF-AB5D-08B1-52F5BDAC7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DA534634-CE79-D5DE-CBBD-CB853C402C98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C87472B8-34E4-BFDB-E003-108F24952188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E55610C8-0771-BEC2-D456-79C043678D14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16123D6B-1E2E-CCC9-1D44-1B89220D7F2C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672B218D-127D-0F90-72D1-F40DC8C5A589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CF740FDA-4EA6-555A-45E5-4FDBDFC763A1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2">
            <a:extLst>
              <a:ext uri="{FF2B5EF4-FFF2-40B4-BE49-F238E27FC236}">
                <a16:creationId xmlns:a16="http://schemas.microsoft.com/office/drawing/2014/main" id="{EC0F650C-1E0E-E429-7135-48509B682BAD}"/>
              </a:ext>
            </a:extLst>
          </p:cNvPr>
          <p:cNvSpPr txBox="1"/>
          <p:nvPr/>
        </p:nvSpPr>
        <p:spPr>
          <a:xfrm>
            <a:off x="2627749" y="1790700"/>
            <a:ext cx="13032501" cy="1121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Why You?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75F2544E-5693-4AC2-F3F2-83709550B528}"/>
              </a:ext>
            </a:extLst>
          </p:cNvPr>
          <p:cNvGrpSpPr/>
          <p:nvPr/>
        </p:nvGrpSpPr>
        <p:grpSpPr>
          <a:xfrm>
            <a:off x="9727961" y="4485556"/>
            <a:ext cx="3895653" cy="4288707"/>
            <a:chOff x="-92929" y="-38100"/>
            <a:chExt cx="1224474" cy="979302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04F0352-A990-80B4-9E05-9F7A9AD61720}"/>
                </a:ext>
              </a:extLst>
            </p:cNvPr>
            <p:cNvSpPr/>
            <p:nvPr/>
          </p:nvSpPr>
          <p:spPr>
            <a:xfrm>
              <a:off x="-92929" y="0"/>
              <a:ext cx="1131545" cy="822040"/>
            </a:xfrm>
            <a:custGeom>
              <a:avLst/>
              <a:gdLst/>
              <a:ahLst/>
              <a:cxnLst/>
              <a:rect l="l" t="t" r="r" b="b"/>
              <a:pathLst>
                <a:path w="1131545" h="941202">
                  <a:moveTo>
                    <a:pt x="119249" y="0"/>
                  </a:moveTo>
                  <a:lnTo>
                    <a:pt x="1012296" y="0"/>
                  </a:lnTo>
                  <a:cubicBezTo>
                    <a:pt x="1043923" y="0"/>
                    <a:pt x="1074254" y="12564"/>
                    <a:pt x="1096618" y="34927"/>
                  </a:cubicBezTo>
                  <a:cubicBezTo>
                    <a:pt x="1118981" y="57291"/>
                    <a:pt x="1131545" y="87622"/>
                    <a:pt x="1131545" y="119249"/>
                  </a:cubicBezTo>
                  <a:lnTo>
                    <a:pt x="1131545" y="821954"/>
                  </a:lnTo>
                  <a:cubicBezTo>
                    <a:pt x="1131545" y="853580"/>
                    <a:pt x="1118981" y="883912"/>
                    <a:pt x="1096618" y="906275"/>
                  </a:cubicBezTo>
                  <a:cubicBezTo>
                    <a:pt x="1074254" y="928639"/>
                    <a:pt x="1043923" y="941202"/>
                    <a:pt x="1012296" y="941202"/>
                  </a:cubicBezTo>
                  <a:lnTo>
                    <a:pt x="119249" y="941202"/>
                  </a:lnTo>
                  <a:cubicBezTo>
                    <a:pt x="53390" y="941202"/>
                    <a:pt x="0" y="887813"/>
                    <a:pt x="0" y="821954"/>
                  </a:cubicBezTo>
                  <a:lnTo>
                    <a:pt x="0" y="119249"/>
                  </a:lnTo>
                  <a:cubicBezTo>
                    <a:pt x="0" y="87622"/>
                    <a:pt x="12564" y="57291"/>
                    <a:pt x="34927" y="34927"/>
                  </a:cubicBezTo>
                  <a:cubicBezTo>
                    <a:pt x="57291" y="12564"/>
                    <a:pt x="87622" y="0"/>
                    <a:pt x="119249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E98737B3-BB12-2341-9237-E9CE7720A157}"/>
                </a:ext>
              </a:extLst>
            </p:cNvPr>
            <p:cNvSpPr txBox="1"/>
            <p:nvPr/>
          </p:nvSpPr>
          <p:spPr>
            <a:xfrm>
              <a:off x="0" y="-38100"/>
              <a:ext cx="1131545" cy="979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TextBox 38">
            <a:extLst>
              <a:ext uri="{FF2B5EF4-FFF2-40B4-BE49-F238E27FC236}">
                <a16:creationId xmlns:a16="http://schemas.microsoft.com/office/drawing/2014/main" id="{F203FFB2-5457-4676-B2F5-7865C051CA78}"/>
              </a:ext>
            </a:extLst>
          </p:cNvPr>
          <p:cNvSpPr txBox="1"/>
          <p:nvPr/>
        </p:nvSpPr>
        <p:spPr>
          <a:xfrm>
            <a:off x="10038790" y="6024536"/>
            <a:ext cx="2978342" cy="129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800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The steps I have to take feel smaller</a:t>
            </a: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1EFA8379-7986-B8B4-C7D9-9A7149961334}"/>
              </a:ext>
            </a:extLst>
          </p:cNvPr>
          <p:cNvGrpSpPr/>
          <p:nvPr/>
        </p:nvGrpSpPr>
        <p:grpSpPr>
          <a:xfrm>
            <a:off x="5352514" y="4485556"/>
            <a:ext cx="3599999" cy="4288707"/>
            <a:chOff x="-497488" y="-16047"/>
            <a:chExt cx="1131545" cy="979302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8C8633B7-EC65-A5D7-CDAB-203A10C6A6AE}"/>
                </a:ext>
              </a:extLst>
            </p:cNvPr>
            <p:cNvSpPr/>
            <p:nvPr/>
          </p:nvSpPr>
          <p:spPr>
            <a:xfrm>
              <a:off x="-497488" y="22053"/>
              <a:ext cx="1131545" cy="822040"/>
            </a:xfrm>
            <a:custGeom>
              <a:avLst/>
              <a:gdLst/>
              <a:ahLst/>
              <a:cxnLst/>
              <a:rect l="l" t="t" r="r" b="b"/>
              <a:pathLst>
                <a:path w="1131545" h="941202">
                  <a:moveTo>
                    <a:pt x="119249" y="0"/>
                  </a:moveTo>
                  <a:lnTo>
                    <a:pt x="1012296" y="0"/>
                  </a:lnTo>
                  <a:cubicBezTo>
                    <a:pt x="1043923" y="0"/>
                    <a:pt x="1074254" y="12564"/>
                    <a:pt x="1096618" y="34927"/>
                  </a:cubicBezTo>
                  <a:cubicBezTo>
                    <a:pt x="1118981" y="57291"/>
                    <a:pt x="1131545" y="87622"/>
                    <a:pt x="1131545" y="119249"/>
                  </a:cubicBezTo>
                  <a:lnTo>
                    <a:pt x="1131545" y="821954"/>
                  </a:lnTo>
                  <a:cubicBezTo>
                    <a:pt x="1131545" y="853580"/>
                    <a:pt x="1118981" y="883912"/>
                    <a:pt x="1096618" y="906275"/>
                  </a:cubicBezTo>
                  <a:cubicBezTo>
                    <a:pt x="1074254" y="928639"/>
                    <a:pt x="1043923" y="941202"/>
                    <a:pt x="1012296" y="941202"/>
                  </a:cubicBezTo>
                  <a:lnTo>
                    <a:pt x="119249" y="941202"/>
                  </a:lnTo>
                  <a:cubicBezTo>
                    <a:pt x="53390" y="941202"/>
                    <a:pt x="0" y="887813"/>
                    <a:pt x="0" y="821954"/>
                  </a:cubicBezTo>
                  <a:lnTo>
                    <a:pt x="0" y="119249"/>
                  </a:lnTo>
                  <a:cubicBezTo>
                    <a:pt x="0" y="87622"/>
                    <a:pt x="12564" y="57291"/>
                    <a:pt x="34927" y="34927"/>
                  </a:cubicBezTo>
                  <a:cubicBezTo>
                    <a:pt x="57291" y="12564"/>
                    <a:pt x="87622" y="0"/>
                    <a:pt x="119249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58F98206-8EF1-1616-A9CD-47B7D2CA9DD4}"/>
                </a:ext>
              </a:extLst>
            </p:cNvPr>
            <p:cNvSpPr txBox="1"/>
            <p:nvPr/>
          </p:nvSpPr>
          <p:spPr>
            <a:xfrm>
              <a:off x="-497488" y="-16047"/>
              <a:ext cx="1131545" cy="979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TextBox 37">
            <a:extLst>
              <a:ext uri="{FF2B5EF4-FFF2-40B4-BE49-F238E27FC236}">
                <a16:creationId xmlns:a16="http://schemas.microsoft.com/office/drawing/2014/main" id="{EB1F4755-CE6D-8CA0-3FB1-C779E12CA50F}"/>
              </a:ext>
            </a:extLst>
          </p:cNvPr>
          <p:cNvSpPr txBox="1"/>
          <p:nvPr/>
        </p:nvSpPr>
        <p:spPr>
          <a:xfrm>
            <a:off x="5663342" y="6242545"/>
            <a:ext cx="2978342" cy="41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 </a:t>
            </a:r>
            <a:r>
              <a:rPr lang="en-US" sz="28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can </a:t>
            </a: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do this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45BB85-D911-D396-23EE-45AA7C45802A}"/>
              </a:ext>
            </a:extLst>
          </p:cNvPr>
          <p:cNvGrpSpPr/>
          <p:nvPr/>
        </p:nvGrpSpPr>
        <p:grpSpPr>
          <a:xfrm>
            <a:off x="982111" y="3802079"/>
            <a:ext cx="3600000" cy="4932631"/>
            <a:chOff x="7516891" y="5198442"/>
            <a:chExt cx="3246120" cy="3231183"/>
          </a:xfrm>
        </p:grpSpPr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id="{67AF907C-6D95-608C-357A-5BA5267C372D}"/>
                </a:ext>
              </a:extLst>
            </p:cNvPr>
            <p:cNvGrpSpPr/>
            <p:nvPr/>
          </p:nvGrpSpPr>
          <p:grpSpPr>
            <a:xfrm>
              <a:off x="7516891" y="5620252"/>
              <a:ext cx="3246120" cy="2809373"/>
              <a:chOff x="0" y="-38100"/>
              <a:chExt cx="1131545" cy="979302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7B140972-3062-B670-E438-1035B615B653}"/>
                  </a:ext>
                </a:extLst>
              </p:cNvPr>
              <p:cNvSpPr/>
              <p:nvPr/>
            </p:nvSpPr>
            <p:spPr>
              <a:xfrm>
                <a:off x="0" y="0"/>
                <a:ext cx="1131545" cy="822040"/>
              </a:xfrm>
              <a:custGeom>
                <a:avLst/>
                <a:gdLst/>
                <a:ahLst/>
                <a:cxnLst/>
                <a:rect l="l" t="t" r="r" b="b"/>
                <a:pathLst>
                  <a:path w="1131545" h="941202">
                    <a:moveTo>
                      <a:pt x="119249" y="0"/>
                    </a:moveTo>
                    <a:lnTo>
                      <a:pt x="1012296" y="0"/>
                    </a:lnTo>
                    <a:cubicBezTo>
                      <a:pt x="1043923" y="0"/>
                      <a:pt x="1074254" y="12564"/>
                      <a:pt x="1096618" y="34927"/>
                    </a:cubicBezTo>
                    <a:cubicBezTo>
                      <a:pt x="1118981" y="57291"/>
                      <a:pt x="1131545" y="87622"/>
                      <a:pt x="1131545" y="119249"/>
                    </a:cubicBezTo>
                    <a:lnTo>
                      <a:pt x="1131545" y="821954"/>
                    </a:lnTo>
                    <a:cubicBezTo>
                      <a:pt x="1131545" y="853580"/>
                      <a:pt x="1118981" y="883912"/>
                      <a:pt x="1096618" y="906275"/>
                    </a:cubicBezTo>
                    <a:cubicBezTo>
                      <a:pt x="1074254" y="928639"/>
                      <a:pt x="1043923" y="941202"/>
                      <a:pt x="1012296" y="941202"/>
                    </a:cubicBezTo>
                    <a:lnTo>
                      <a:pt x="119249" y="941202"/>
                    </a:lnTo>
                    <a:cubicBezTo>
                      <a:pt x="53390" y="941202"/>
                      <a:pt x="0" y="887813"/>
                      <a:pt x="0" y="821954"/>
                    </a:cubicBezTo>
                    <a:lnTo>
                      <a:pt x="0" y="119249"/>
                    </a:lnTo>
                    <a:cubicBezTo>
                      <a:pt x="0" y="87622"/>
                      <a:pt x="12564" y="57291"/>
                      <a:pt x="34927" y="34927"/>
                    </a:cubicBezTo>
                    <a:cubicBezTo>
                      <a:pt x="57291" y="12564"/>
                      <a:pt x="87622" y="0"/>
                      <a:pt x="119249" y="0"/>
                    </a:cubicBezTo>
                    <a:close/>
                  </a:path>
                </a:pathLst>
              </a:custGeom>
              <a:solidFill>
                <a:srgbClr val="CC0001"/>
              </a:solidFill>
            </p:spPr>
            <p:txBody>
              <a:bodyPr/>
              <a:lstStyle/>
              <a:p>
                <a:endParaRPr lang="en-IE" sz="2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TextBox 7">
                <a:extLst>
                  <a:ext uri="{FF2B5EF4-FFF2-40B4-BE49-F238E27FC236}">
                    <a16:creationId xmlns:a16="http://schemas.microsoft.com/office/drawing/2014/main" id="{7F4EE362-3A95-88A4-FEEC-E53500A33D6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131545" cy="9793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 sz="2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A574D03D-53EE-C676-421A-C18D6E12D603}"/>
                </a:ext>
              </a:extLst>
            </p:cNvPr>
            <p:cNvSpPr txBox="1"/>
            <p:nvPr/>
          </p:nvSpPr>
          <p:spPr>
            <a:xfrm>
              <a:off x="8659734" y="5198442"/>
              <a:ext cx="952333" cy="1007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A9321EC2-F64C-5300-3ACA-BAA8C1ECE5B3}"/>
                </a:ext>
              </a:extLst>
            </p:cNvPr>
            <p:cNvSpPr txBox="1"/>
            <p:nvPr/>
          </p:nvSpPr>
          <p:spPr>
            <a:xfrm>
              <a:off x="7793115" y="6489162"/>
              <a:ext cx="2685571" cy="839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800">
                  <a:solidFill>
                    <a:srgbClr val="FFFBF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TT Interphases"/>
                </a:rPr>
                <a:t>It’s </a:t>
              </a:r>
              <a:r>
                <a:rPr lang="en-US" sz="2800" b="1">
                  <a:solidFill>
                    <a:srgbClr val="FFFBF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TT Interphases"/>
                </a:rPr>
                <a:t>not</a:t>
              </a:r>
              <a:r>
                <a:rPr lang="en-US" sz="2800">
                  <a:solidFill>
                    <a:srgbClr val="FFFBF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TT Interphases"/>
                </a:rPr>
                <a:t> just me, and I am </a:t>
              </a:r>
              <a:r>
                <a:rPr lang="en-US" sz="2800" b="1">
                  <a:solidFill>
                    <a:srgbClr val="FFFBF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TT Interphases"/>
                </a:rPr>
                <a:t>not alone </a:t>
              </a:r>
              <a:r>
                <a:rPr lang="en-US" sz="2800">
                  <a:solidFill>
                    <a:srgbClr val="FFFBF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TT Interphases"/>
                </a:rPr>
                <a:t>in this</a:t>
              </a:r>
            </a:p>
          </p:txBody>
        </p:sp>
      </p:grpSp>
      <p:sp>
        <p:nvSpPr>
          <p:cNvPr id="29" name="Freeform 6">
            <a:extLst>
              <a:ext uri="{FF2B5EF4-FFF2-40B4-BE49-F238E27FC236}">
                <a16:creationId xmlns:a16="http://schemas.microsoft.com/office/drawing/2014/main" id="{48294569-1551-534D-65F2-4D78FFFC32F3}"/>
              </a:ext>
            </a:extLst>
          </p:cNvPr>
          <p:cNvSpPr/>
          <p:nvPr/>
        </p:nvSpPr>
        <p:spPr>
          <a:xfrm>
            <a:off x="14103409" y="4655873"/>
            <a:ext cx="3599999" cy="3600002"/>
          </a:xfrm>
          <a:custGeom>
            <a:avLst/>
            <a:gdLst/>
            <a:ahLst/>
            <a:cxnLst/>
            <a:rect l="l" t="t" r="r" b="b"/>
            <a:pathLst>
              <a:path w="1131545" h="941202">
                <a:moveTo>
                  <a:pt x="119249" y="0"/>
                </a:moveTo>
                <a:lnTo>
                  <a:pt x="1012296" y="0"/>
                </a:lnTo>
                <a:cubicBezTo>
                  <a:pt x="1043923" y="0"/>
                  <a:pt x="1074254" y="12564"/>
                  <a:pt x="1096618" y="34927"/>
                </a:cubicBezTo>
                <a:cubicBezTo>
                  <a:pt x="1118981" y="57291"/>
                  <a:pt x="1131545" y="87622"/>
                  <a:pt x="1131545" y="119249"/>
                </a:cubicBezTo>
                <a:lnTo>
                  <a:pt x="1131545" y="821954"/>
                </a:lnTo>
                <a:cubicBezTo>
                  <a:pt x="1131545" y="853580"/>
                  <a:pt x="1118981" y="883912"/>
                  <a:pt x="1096618" y="906275"/>
                </a:cubicBezTo>
                <a:cubicBezTo>
                  <a:pt x="1074254" y="928639"/>
                  <a:pt x="1043923" y="941202"/>
                  <a:pt x="1012296" y="941202"/>
                </a:cubicBezTo>
                <a:lnTo>
                  <a:pt x="119249" y="941202"/>
                </a:lnTo>
                <a:cubicBezTo>
                  <a:pt x="53390" y="941202"/>
                  <a:pt x="0" y="887813"/>
                  <a:pt x="0" y="821954"/>
                </a:cubicBezTo>
                <a:lnTo>
                  <a:pt x="0" y="119249"/>
                </a:lnTo>
                <a:cubicBezTo>
                  <a:pt x="0" y="87622"/>
                  <a:pt x="12564" y="57291"/>
                  <a:pt x="34927" y="34927"/>
                </a:cubicBezTo>
                <a:cubicBezTo>
                  <a:pt x="57291" y="12564"/>
                  <a:pt x="87622" y="0"/>
                  <a:pt x="119249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30" name="TextBox 37">
            <a:extLst>
              <a:ext uri="{FF2B5EF4-FFF2-40B4-BE49-F238E27FC236}">
                <a16:creationId xmlns:a16="http://schemas.microsoft.com/office/drawing/2014/main" id="{63E2769C-B763-76DD-A157-7931B2D1C9B3}"/>
              </a:ext>
            </a:extLst>
          </p:cNvPr>
          <p:cNvSpPr txBox="1"/>
          <p:nvPr/>
        </p:nvSpPr>
        <p:spPr>
          <a:xfrm>
            <a:off x="14414237" y="5806527"/>
            <a:ext cx="2978342" cy="129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 know I don’t have to be right or perfect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C03C72-3ADB-1C93-E2D2-60351109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485829" y="485748"/>
            <a:ext cx="446826" cy="359086"/>
          </a:xfrm>
          <a:custGeom>
            <a:avLst/>
            <a:gdLst/>
            <a:ahLst/>
            <a:cxnLst/>
            <a:rect l="l" t="t" r="r" b="b"/>
            <a:pathLst>
              <a:path w="446826" h="359086">
                <a:moveTo>
                  <a:pt x="0" y="0"/>
                </a:moveTo>
                <a:lnTo>
                  <a:pt x="446826" y="0"/>
                </a:lnTo>
                <a:lnTo>
                  <a:pt x="446826" y="359086"/>
                </a:lnTo>
                <a:lnTo>
                  <a:pt x="0" y="359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580B80-F683-77D6-77AB-BF80994F182E}"/>
              </a:ext>
            </a:extLst>
          </p:cNvPr>
          <p:cNvGrpSpPr/>
          <p:nvPr/>
        </p:nvGrpSpPr>
        <p:grpSpPr>
          <a:xfrm>
            <a:off x="1341626" y="3216589"/>
            <a:ext cx="10202852" cy="4376969"/>
            <a:chOff x="3983772" y="2387255"/>
            <a:chExt cx="10202852" cy="4376969"/>
          </a:xfrm>
        </p:grpSpPr>
        <p:sp>
          <p:nvSpPr>
            <p:cNvPr id="17" name="Freeform 17"/>
            <p:cNvSpPr/>
            <p:nvPr/>
          </p:nvSpPr>
          <p:spPr>
            <a:xfrm>
              <a:off x="3983772" y="2531916"/>
              <a:ext cx="10202852" cy="4232308"/>
            </a:xfrm>
            <a:custGeom>
              <a:avLst/>
              <a:gdLst/>
              <a:ahLst/>
              <a:cxnLst/>
              <a:rect l="l" t="t" r="r" b="b"/>
              <a:pathLst>
                <a:path w="2687171" h="1114682">
                  <a:moveTo>
                    <a:pt x="75880" y="0"/>
                  </a:moveTo>
                  <a:lnTo>
                    <a:pt x="2611291" y="0"/>
                  </a:lnTo>
                  <a:cubicBezTo>
                    <a:pt x="2631416" y="0"/>
                    <a:pt x="2650716" y="7994"/>
                    <a:pt x="2664946" y="22225"/>
                  </a:cubicBezTo>
                  <a:cubicBezTo>
                    <a:pt x="2679176" y="36455"/>
                    <a:pt x="2687171" y="55755"/>
                    <a:pt x="2687171" y="75880"/>
                  </a:cubicBezTo>
                  <a:lnTo>
                    <a:pt x="2687171" y="1038802"/>
                  </a:lnTo>
                  <a:cubicBezTo>
                    <a:pt x="2687171" y="1080709"/>
                    <a:pt x="2653198" y="1114682"/>
                    <a:pt x="2611291" y="1114682"/>
                  </a:cubicBezTo>
                  <a:lnTo>
                    <a:pt x="75880" y="1114682"/>
                  </a:lnTo>
                  <a:cubicBezTo>
                    <a:pt x="33973" y="1114682"/>
                    <a:pt x="0" y="1080709"/>
                    <a:pt x="0" y="1038802"/>
                  </a:cubicBezTo>
                  <a:lnTo>
                    <a:pt x="0" y="75880"/>
                  </a:lnTo>
                  <a:cubicBezTo>
                    <a:pt x="0" y="33973"/>
                    <a:pt x="33973" y="0"/>
                    <a:pt x="758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64C4B"/>
              </a:solidFill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983772" y="2387255"/>
              <a:ext cx="10202852" cy="4376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914974" y="3245581"/>
              <a:ext cx="8454545" cy="2225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68"/>
                </a:lnSpc>
              </a:pPr>
              <a:r>
                <a:rPr lang="en-US" sz="9600" b="1">
                  <a:solidFill>
                    <a:srgbClr val="CC0001"/>
                  </a:solidFill>
                  <a:latin typeface="Open Sans"/>
                  <a:ea typeface="Open Sans"/>
                  <a:cs typeface="Open Sans"/>
                  <a:sym typeface="Lovelace Bold"/>
                </a:rPr>
                <a:t>Remember to sign in!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942188" y="5825026"/>
              <a:ext cx="8286021" cy="34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2"/>
                </a:lnSpc>
              </a:pPr>
              <a:r>
                <a:rPr lang="en-US" sz="3200">
                  <a:solidFill>
                    <a:srgbClr val="1A3255"/>
                  </a:solidFill>
                  <a:latin typeface="Open Sans"/>
                  <a:ea typeface="Poppins"/>
                  <a:cs typeface="Poppins"/>
                  <a:sym typeface="Poppins"/>
                </a:rPr>
                <a:t>Sign in sheet beside the tea and coffee</a:t>
              </a:r>
              <a:endParaRPr lang="en-US" sz="3200">
                <a:solidFill>
                  <a:srgbClr val="1A3255"/>
                </a:solidFill>
                <a:latin typeface="Open Sans"/>
                <a:ea typeface="Poppins"/>
                <a:cs typeface="Poppins"/>
              </a:endParaRPr>
            </a:p>
          </p:txBody>
        </p:sp>
      </p:grpSp>
      <p:pic>
        <p:nvPicPr>
          <p:cNvPr id="36" name="Picture 35" descr="A pencil and a checklist&#10;&#10;Description automatically generated">
            <a:extLst>
              <a:ext uri="{FF2B5EF4-FFF2-40B4-BE49-F238E27FC236}">
                <a16:creationId xmlns:a16="http://schemas.microsoft.com/office/drawing/2014/main" id="{214D45BD-CE02-F64F-8BD8-168DB9F78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6" b="89873" l="9856" r="90554">
                        <a14:foregroundMark x1="89117" y1="36890" x2="89117" y2="36890"/>
                        <a14:foregroundMark x1="90554" y1="34358" x2="90554" y2="34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3489682"/>
            <a:ext cx="3373582" cy="3830782"/>
          </a:xfrm>
          <a:prstGeom prst="rect">
            <a:avLst/>
          </a:prstGeom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5B8B0711-D455-34DF-2209-96E532158088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0680E73A-B8BA-6987-DCEB-93346F197D69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4785CA7E-AA84-AD5B-964B-3D61D0F0CF92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F86C5E41-3514-3FE5-0246-78521B72F2B4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8DD45D93-247D-CB6C-803C-946171D3DA08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037B1C89-3A58-0310-D27C-F5DD90383FAD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9">
            <a:extLst>
              <a:ext uri="{FF2B5EF4-FFF2-40B4-BE49-F238E27FC236}">
                <a16:creationId xmlns:a16="http://schemas.microsoft.com/office/drawing/2014/main" id="{70A6A2E9-59BF-78A6-B32F-7D2BFB64C1E7}"/>
              </a:ext>
            </a:extLst>
          </p:cNvPr>
          <p:cNvGrpSpPr/>
          <p:nvPr/>
        </p:nvGrpSpPr>
        <p:grpSpPr>
          <a:xfrm>
            <a:off x="15230186" y="105915"/>
            <a:ext cx="4932136" cy="922785"/>
            <a:chOff x="0" y="0"/>
            <a:chExt cx="1647019" cy="308151"/>
          </a:xfrm>
        </p:grpSpPr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9ABAD085-01BE-D545-87BD-EC70F3CBC32F}"/>
                </a:ext>
              </a:extLst>
            </p:cNvPr>
            <p:cNvSpPr/>
            <p:nvPr/>
          </p:nvSpPr>
          <p:spPr>
            <a:xfrm>
              <a:off x="0" y="0"/>
              <a:ext cx="1647019" cy="308151"/>
            </a:xfrm>
            <a:custGeom>
              <a:avLst/>
              <a:gdLst/>
              <a:ahLst/>
              <a:cxnLst/>
              <a:rect l="l" t="t" r="r" b="b"/>
              <a:pathLst>
                <a:path w="1647019" h="308151">
                  <a:moveTo>
                    <a:pt x="154076" y="0"/>
                  </a:moveTo>
                  <a:lnTo>
                    <a:pt x="1492944" y="0"/>
                  </a:lnTo>
                  <a:cubicBezTo>
                    <a:pt x="1578037" y="0"/>
                    <a:pt x="1647019" y="68982"/>
                    <a:pt x="1647019" y="154076"/>
                  </a:cubicBezTo>
                  <a:lnTo>
                    <a:pt x="1647019" y="154076"/>
                  </a:lnTo>
                  <a:cubicBezTo>
                    <a:pt x="1647019" y="239169"/>
                    <a:pt x="1578037" y="308151"/>
                    <a:pt x="1492944" y="308151"/>
                  </a:cubicBezTo>
                  <a:lnTo>
                    <a:pt x="154076" y="308151"/>
                  </a:lnTo>
                  <a:cubicBezTo>
                    <a:pt x="68982" y="308151"/>
                    <a:pt x="0" y="239169"/>
                    <a:pt x="0" y="154076"/>
                  </a:cubicBezTo>
                  <a:lnTo>
                    <a:pt x="0" y="154076"/>
                  </a:lnTo>
                  <a:cubicBezTo>
                    <a:pt x="0" y="68982"/>
                    <a:pt x="68982" y="0"/>
                    <a:pt x="15407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EE3DFA17-FC3F-24E3-7C60-33B637508BE4}"/>
                </a:ext>
              </a:extLst>
            </p:cNvPr>
            <p:cNvSpPr txBox="1"/>
            <p:nvPr/>
          </p:nvSpPr>
          <p:spPr>
            <a:xfrm>
              <a:off x="0" y="-38100"/>
              <a:ext cx="1647019" cy="346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0" name="Group 22">
            <a:extLst>
              <a:ext uri="{FF2B5EF4-FFF2-40B4-BE49-F238E27FC236}">
                <a16:creationId xmlns:a16="http://schemas.microsoft.com/office/drawing/2014/main" id="{B0AE7C5B-9BAE-4A63-436D-C3371BDF6B1A}"/>
              </a:ext>
            </a:extLst>
          </p:cNvPr>
          <p:cNvGrpSpPr/>
          <p:nvPr/>
        </p:nvGrpSpPr>
        <p:grpSpPr>
          <a:xfrm>
            <a:off x="9706812" y="-524329"/>
            <a:ext cx="10951124" cy="1007434"/>
            <a:chOff x="0" y="0"/>
            <a:chExt cx="3656978" cy="336419"/>
          </a:xfrm>
        </p:grpSpPr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05EE36D4-D787-2AC0-D8CC-65E5B9086B90}"/>
                </a:ext>
              </a:extLst>
            </p:cNvPr>
            <p:cNvSpPr/>
            <p:nvPr/>
          </p:nvSpPr>
          <p:spPr>
            <a:xfrm>
              <a:off x="0" y="0"/>
              <a:ext cx="3656978" cy="336419"/>
            </a:xfrm>
            <a:custGeom>
              <a:avLst/>
              <a:gdLst/>
              <a:ahLst/>
              <a:cxnLst/>
              <a:rect l="l" t="t" r="r" b="b"/>
              <a:pathLst>
                <a:path w="3656978" h="336419">
                  <a:moveTo>
                    <a:pt x="70695" y="0"/>
                  </a:moveTo>
                  <a:lnTo>
                    <a:pt x="3586283" y="0"/>
                  </a:lnTo>
                  <a:cubicBezTo>
                    <a:pt x="3605032" y="0"/>
                    <a:pt x="3623014" y="7448"/>
                    <a:pt x="3636272" y="20706"/>
                  </a:cubicBezTo>
                  <a:cubicBezTo>
                    <a:pt x="3649530" y="33964"/>
                    <a:pt x="3656978" y="51946"/>
                    <a:pt x="3656978" y="70695"/>
                  </a:cubicBezTo>
                  <a:lnTo>
                    <a:pt x="3656978" y="265724"/>
                  </a:lnTo>
                  <a:cubicBezTo>
                    <a:pt x="3656978" y="284473"/>
                    <a:pt x="3649530" y="302455"/>
                    <a:pt x="3636272" y="315713"/>
                  </a:cubicBezTo>
                  <a:cubicBezTo>
                    <a:pt x="3623014" y="328971"/>
                    <a:pt x="3605032" y="336419"/>
                    <a:pt x="3586283" y="336419"/>
                  </a:cubicBezTo>
                  <a:lnTo>
                    <a:pt x="70695" y="336419"/>
                  </a:lnTo>
                  <a:cubicBezTo>
                    <a:pt x="51946" y="336419"/>
                    <a:pt x="33964" y="328971"/>
                    <a:pt x="20706" y="315713"/>
                  </a:cubicBezTo>
                  <a:cubicBezTo>
                    <a:pt x="7448" y="302455"/>
                    <a:pt x="0" y="284473"/>
                    <a:pt x="0" y="265724"/>
                  </a:cubicBezTo>
                  <a:lnTo>
                    <a:pt x="0" y="70695"/>
                  </a:lnTo>
                  <a:cubicBezTo>
                    <a:pt x="0" y="51946"/>
                    <a:pt x="7448" y="33964"/>
                    <a:pt x="20706" y="20706"/>
                  </a:cubicBezTo>
                  <a:cubicBezTo>
                    <a:pt x="33964" y="7448"/>
                    <a:pt x="51946" y="0"/>
                    <a:pt x="70695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DFD339F5-D4E4-B7CA-E9C9-2C8B2487E647}"/>
                </a:ext>
              </a:extLst>
            </p:cNvPr>
            <p:cNvSpPr txBox="1"/>
            <p:nvPr/>
          </p:nvSpPr>
          <p:spPr>
            <a:xfrm>
              <a:off x="0" y="-38100"/>
              <a:ext cx="3656978" cy="3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C015C-0EFC-3278-5E9F-D2B2FB7A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Tea outline">
            <a:extLst>
              <a:ext uri="{FF2B5EF4-FFF2-40B4-BE49-F238E27FC236}">
                <a16:creationId xmlns:a16="http://schemas.microsoft.com/office/drawing/2014/main" id="{C065EAE8-6237-42DF-C188-7435BCB52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2358" y="4699732"/>
            <a:ext cx="2620107" cy="2620107"/>
          </a:xfrm>
          <a:prstGeom prst="rect">
            <a:avLst/>
          </a:prstGeom>
        </p:spPr>
      </p:pic>
      <p:pic>
        <p:nvPicPr>
          <p:cNvPr id="10" name="Graphic 9" descr="Chat bubble outline">
            <a:extLst>
              <a:ext uri="{FF2B5EF4-FFF2-40B4-BE49-F238E27FC236}">
                <a16:creationId xmlns:a16="http://schemas.microsoft.com/office/drawing/2014/main" id="{F00DAFF1-C909-5563-AEC5-CF2253A89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6022" y="141166"/>
            <a:ext cx="2620107" cy="2620107"/>
          </a:xfrm>
          <a:prstGeom prst="rect">
            <a:avLst/>
          </a:prstGeom>
        </p:spPr>
      </p:pic>
      <p:pic>
        <p:nvPicPr>
          <p:cNvPr id="11" name="Graphic 10" descr="Toilet Paper outline">
            <a:extLst>
              <a:ext uri="{FF2B5EF4-FFF2-40B4-BE49-F238E27FC236}">
                <a16:creationId xmlns:a16="http://schemas.microsoft.com/office/drawing/2014/main" id="{22B47593-8DA5-1016-A26A-CB9F0D234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98665" y="2567599"/>
            <a:ext cx="2590799" cy="2590799"/>
          </a:xfrm>
          <a:prstGeom prst="rect">
            <a:avLst/>
          </a:prstGeom>
        </p:spPr>
      </p:pic>
      <p:pic>
        <p:nvPicPr>
          <p:cNvPr id="12" name="Graphic 11" descr="Tea outline">
            <a:extLst>
              <a:ext uri="{FF2B5EF4-FFF2-40B4-BE49-F238E27FC236}">
                <a16:creationId xmlns:a16="http://schemas.microsoft.com/office/drawing/2014/main" id="{BCB3DA59-9741-6A65-8473-380F0627D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40607" y="4707059"/>
            <a:ext cx="2620107" cy="2620107"/>
          </a:xfrm>
          <a:prstGeom prst="rect">
            <a:avLst/>
          </a:prstGeom>
        </p:spPr>
      </p:pic>
      <p:pic>
        <p:nvPicPr>
          <p:cNvPr id="14" name="Graphic 13" descr="Chat bubble outline">
            <a:extLst>
              <a:ext uri="{FF2B5EF4-FFF2-40B4-BE49-F238E27FC236}">
                <a16:creationId xmlns:a16="http://schemas.microsoft.com/office/drawing/2014/main" id="{7EA444C5-164A-E97D-3183-EDB23C499A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245493" y="143607"/>
            <a:ext cx="2620107" cy="2620107"/>
          </a:xfrm>
          <a:prstGeom prst="rect">
            <a:avLst/>
          </a:prstGeom>
        </p:spPr>
      </p:pic>
      <p:pic>
        <p:nvPicPr>
          <p:cNvPr id="15" name="Graphic 14" descr="Toilet Paper outline">
            <a:extLst>
              <a:ext uri="{FF2B5EF4-FFF2-40B4-BE49-F238E27FC236}">
                <a16:creationId xmlns:a16="http://schemas.microsoft.com/office/drawing/2014/main" id="{055C3BF9-4FB0-BEBB-2A46-49EC25D06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5262" y="2370992"/>
            <a:ext cx="2590799" cy="2590799"/>
          </a:xfrm>
          <a:prstGeom prst="rect">
            <a:avLst/>
          </a:prstGeom>
        </p:spPr>
      </p:pic>
      <p:sp>
        <p:nvSpPr>
          <p:cNvPr id="5" name="Freeform 17">
            <a:extLst>
              <a:ext uri="{FF2B5EF4-FFF2-40B4-BE49-F238E27FC236}">
                <a16:creationId xmlns:a16="http://schemas.microsoft.com/office/drawing/2014/main" id="{F2DB8322-0A3E-1294-F095-A398DBA8F895}"/>
              </a:ext>
            </a:extLst>
          </p:cNvPr>
          <p:cNvSpPr/>
          <p:nvPr/>
        </p:nvSpPr>
        <p:spPr>
          <a:xfrm>
            <a:off x="4037934" y="2511327"/>
            <a:ext cx="10202852" cy="4232308"/>
          </a:xfrm>
          <a:custGeom>
            <a:avLst/>
            <a:gdLst/>
            <a:ahLst/>
            <a:cxnLst/>
            <a:rect l="l" t="t" r="r" b="b"/>
            <a:pathLst>
              <a:path w="2687171" h="1114682">
                <a:moveTo>
                  <a:pt x="75880" y="0"/>
                </a:moveTo>
                <a:lnTo>
                  <a:pt x="2611291" y="0"/>
                </a:lnTo>
                <a:cubicBezTo>
                  <a:pt x="2631416" y="0"/>
                  <a:pt x="2650716" y="7994"/>
                  <a:pt x="2664946" y="22225"/>
                </a:cubicBezTo>
                <a:cubicBezTo>
                  <a:pt x="2679176" y="36455"/>
                  <a:pt x="2687171" y="55755"/>
                  <a:pt x="2687171" y="75880"/>
                </a:cubicBezTo>
                <a:lnTo>
                  <a:pt x="2687171" y="1038802"/>
                </a:lnTo>
                <a:cubicBezTo>
                  <a:pt x="2687171" y="1080709"/>
                  <a:pt x="2653198" y="1114682"/>
                  <a:pt x="2611291" y="1114682"/>
                </a:cubicBezTo>
                <a:lnTo>
                  <a:pt x="75880" y="1114682"/>
                </a:lnTo>
                <a:cubicBezTo>
                  <a:pt x="33973" y="1114682"/>
                  <a:pt x="0" y="1080709"/>
                  <a:pt x="0" y="1038802"/>
                </a:cubicBezTo>
                <a:lnTo>
                  <a:pt x="0" y="75880"/>
                </a:lnTo>
                <a:cubicBezTo>
                  <a:pt x="0" y="33973"/>
                  <a:pt x="33973" y="0"/>
                  <a:pt x="75880" y="0"/>
                </a:cubicBezTo>
                <a:close/>
              </a:path>
            </a:pathLst>
          </a:custGeom>
          <a:solidFill>
            <a:srgbClr val="FFFFFF"/>
          </a:solidFill>
          <a:ln w="28575" cap="rnd">
            <a:solidFill>
              <a:srgbClr val="264C4B"/>
            </a:solidFill>
            <a:prstDash val="solid"/>
            <a:round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40192BFE-C458-29B1-D013-53ECB6F4FC46}"/>
              </a:ext>
            </a:extLst>
          </p:cNvPr>
          <p:cNvSpPr txBox="1"/>
          <p:nvPr/>
        </p:nvSpPr>
        <p:spPr>
          <a:xfrm>
            <a:off x="4910520" y="3518070"/>
            <a:ext cx="8454545" cy="114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8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Lovelace Bold"/>
              </a:rPr>
              <a:t>Break</a:t>
            </a:r>
            <a:endParaRPr lang="en-US" sz="9600">
              <a:ea typeface="Calibri"/>
              <a:cs typeface="Calibri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E95F6959-5369-3C15-8034-6ABBC16FE462}"/>
              </a:ext>
            </a:extLst>
          </p:cNvPr>
          <p:cNvSpPr txBox="1"/>
          <p:nvPr/>
        </p:nvSpPr>
        <p:spPr>
          <a:xfrm>
            <a:off x="4908427" y="5364822"/>
            <a:ext cx="8286021" cy="33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2"/>
              </a:lnSpc>
            </a:pPr>
            <a:r>
              <a:rPr lang="en-US" sz="3000">
                <a:solidFill>
                  <a:srgbClr val="1A3255"/>
                </a:solidFill>
                <a:latin typeface="Open Sans"/>
                <a:ea typeface="Open Sans"/>
                <a:cs typeface="Poppins"/>
                <a:sym typeface="Poppins"/>
              </a:rPr>
              <a:t>See you in 5 minutes!</a:t>
            </a:r>
            <a:endParaRPr lang="en-US" sz="3000">
              <a:latin typeface="Open Sans"/>
              <a:ea typeface="Open Sans"/>
              <a:cs typeface="Calibri"/>
            </a:endParaRPr>
          </a:p>
        </p:txBody>
      </p:sp>
      <p:pic>
        <p:nvPicPr>
          <p:cNvPr id="24" name="Graphic 23" descr="Water bottle outline">
            <a:extLst>
              <a:ext uri="{FF2B5EF4-FFF2-40B4-BE49-F238E27FC236}">
                <a16:creationId xmlns:a16="http://schemas.microsoft.com/office/drawing/2014/main" id="{545EC5D6-D16E-BF1E-2419-E2351B9FD1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4675" y="7321550"/>
            <a:ext cx="1978025" cy="2025650"/>
          </a:xfrm>
          <a:prstGeom prst="rect">
            <a:avLst/>
          </a:prstGeom>
        </p:spPr>
      </p:pic>
      <p:pic>
        <p:nvPicPr>
          <p:cNvPr id="25" name="Graphic 24" descr="Water bottle outline">
            <a:extLst>
              <a:ext uri="{FF2B5EF4-FFF2-40B4-BE49-F238E27FC236}">
                <a16:creationId xmlns:a16="http://schemas.microsoft.com/office/drawing/2014/main" id="{2673DCBE-3709-DE9B-73D4-235A87553C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005175" y="7321550"/>
            <a:ext cx="1978025" cy="2025650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6517E7F5-EA40-70CD-AC8F-A7EEB81646CE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691710E7-5FE0-A156-1E7B-8D8719EB1F8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A76F6A73-A918-DA58-01EE-15222D5914A4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F0292E8-F021-3E7B-4950-0EE53C2B96BA}"/>
              </a:ext>
            </a:extLst>
          </p:cNvPr>
          <p:cNvGrpSpPr/>
          <p:nvPr/>
        </p:nvGrpSpPr>
        <p:grpSpPr>
          <a:xfrm>
            <a:off x="8196943" y="9757727"/>
            <a:ext cx="12852355" cy="1426353"/>
            <a:chOff x="0" y="0"/>
            <a:chExt cx="4291868" cy="476311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C655E63E-0D04-CE55-F2F2-CB1C43C1A403}"/>
                </a:ext>
              </a:extLst>
            </p:cNvPr>
            <p:cNvSpPr/>
            <p:nvPr/>
          </p:nvSpPr>
          <p:spPr>
            <a:xfrm>
              <a:off x="0" y="0"/>
              <a:ext cx="4291868" cy="476311"/>
            </a:xfrm>
            <a:custGeom>
              <a:avLst/>
              <a:gdLst/>
              <a:ahLst/>
              <a:cxnLst/>
              <a:rect l="l" t="t" r="r" b="b"/>
              <a:pathLst>
                <a:path w="4291868" h="476311">
                  <a:moveTo>
                    <a:pt x="60237" y="0"/>
                  </a:moveTo>
                  <a:lnTo>
                    <a:pt x="4231630" y="0"/>
                  </a:lnTo>
                  <a:cubicBezTo>
                    <a:pt x="4264899" y="0"/>
                    <a:pt x="4291868" y="26969"/>
                    <a:pt x="4291868" y="60237"/>
                  </a:cubicBezTo>
                  <a:lnTo>
                    <a:pt x="4291868" y="416074"/>
                  </a:lnTo>
                  <a:cubicBezTo>
                    <a:pt x="4291868" y="432050"/>
                    <a:pt x="4285521" y="447371"/>
                    <a:pt x="4274225" y="458668"/>
                  </a:cubicBezTo>
                  <a:cubicBezTo>
                    <a:pt x="4262928" y="469965"/>
                    <a:pt x="4247607" y="476311"/>
                    <a:pt x="4231630" y="476311"/>
                  </a:cubicBezTo>
                  <a:lnTo>
                    <a:pt x="60237" y="476311"/>
                  </a:lnTo>
                  <a:cubicBezTo>
                    <a:pt x="44261" y="476311"/>
                    <a:pt x="28940" y="469965"/>
                    <a:pt x="17643" y="458668"/>
                  </a:cubicBezTo>
                  <a:cubicBezTo>
                    <a:pt x="6346" y="447371"/>
                    <a:pt x="0" y="432050"/>
                    <a:pt x="0" y="416074"/>
                  </a:cubicBezTo>
                  <a:lnTo>
                    <a:pt x="0" y="60237"/>
                  </a:lnTo>
                  <a:cubicBezTo>
                    <a:pt x="0" y="44261"/>
                    <a:pt x="6346" y="28940"/>
                    <a:pt x="17643" y="17643"/>
                  </a:cubicBezTo>
                  <a:cubicBezTo>
                    <a:pt x="28940" y="6346"/>
                    <a:pt x="44261" y="0"/>
                    <a:pt x="60237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85DEC73E-CF29-C1A8-29A0-27FDB65D9935}"/>
                </a:ext>
              </a:extLst>
            </p:cNvPr>
            <p:cNvSpPr txBox="1"/>
            <p:nvPr/>
          </p:nvSpPr>
          <p:spPr>
            <a:xfrm>
              <a:off x="0" y="-38100"/>
              <a:ext cx="42918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17CB35F-D7D7-55DE-1A36-69FB39B56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25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E16FF-F440-B389-73DC-A3E151F46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EF3B5547-AB1D-A659-1286-F554E5771EAB}"/>
              </a:ext>
            </a:extLst>
          </p:cNvPr>
          <p:cNvSpPr txBox="1"/>
          <p:nvPr/>
        </p:nvSpPr>
        <p:spPr>
          <a:xfrm>
            <a:off x="1194933" y="3478643"/>
            <a:ext cx="570756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Section 2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666DEABC-1F0B-200E-73AF-7742F03AD3A9}"/>
              </a:ext>
            </a:extLst>
          </p:cNvPr>
          <p:cNvGrpSpPr/>
          <p:nvPr/>
        </p:nvGrpSpPr>
        <p:grpSpPr>
          <a:xfrm>
            <a:off x="9138884" y="2167801"/>
            <a:ext cx="7855857" cy="4462759"/>
            <a:chOff x="0" y="-38100"/>
            <a:chExt cx="3158992" cy="846162"/>
          </a:xfrm>
        </p:grpSpPr>
        <p:sp>
          <p:nvSpPr>
            <p:cNvPr id="47" name="Freeform 4">
              <a:extLst>
                <a:ext uri="{FF2B5EF4-FFF2-40B4-BE49-F238E27FC236}">
                  <a16:creationId xmlns:a16="http://schemas.microsoft.com/office/drawing/2014/main" id="{22C4E904-4FC3-9288-A5E8-88BFE4A35218}"/>
                </a:ext>
              </a:extLst>
            </p:cNvPr>
            <p:cNvSpPr/>
            <p:nvPr/>
          </p:nvSpPr>
          <p:spPr>
            <a:xfrm>
              <a:off x="0" y="0"/>
              <a:ext cx="3158991" cy="808062"/>
            </a:xfrm>
            <a:custGeom>
              <a:avLst/>
              <a:gdLst/>
              <a:ahLst/>
              <a:cxnLst/>
              <a:rect l="l" t="t" r="r" b="b"/>
              <a:pathLst>
                <a:path w="3158991" h="808062">
                  <a:moveTo>
                    <a:pt x="38443" y="0"/>
                  </a:moveTo>
                  <a:lnTo>
                    <a:pt x="3120548" y="0"/>
                  </a:lnTo>
                  <a:cubicBezTo>
                    <a:pt x="3130744" y="0"/>
                    <a:pt x="3140522" y="4050"/>
                    <a:pt x="3147732" y="11260"/>
                  </a:cubicBezTo>
                  <a:cubicBezTo>
                    <a:pt x="3154941" y="18469"/>
                    <a:pt x="3158991" y="28247"/>
                    <a:pt x="3158991" y="38443"/>
                  </a:cubicBezTo>
                  <a:lnTo>
                    <a:pt x="3158991" y="769619"/>
                  </a:lnTo>
                  <a:cubicBezTo>
                    <a:pt x="3158991" y="779815"/>
                    <a:pt x="3154941" y="789593"/>
                    <a:pt x="3147732" y="796802"/>
                  </a:cubicBezTo>
                  <a:cubicBezTo>
                    <a:pt x="3140522" y="804012"/>
                    <a:pt x="3130744" y="808062"/>
                    <a:pt x="3120548" y="808062"/>
                  </a:cubicBezTo>
                  <a:lnTo>
                    <a:pt x="38443" y="808062"/>
                  </a:lnTo>
                  <a:cubicBezTo>
                    <a:pt x="28247" y="808062"/>
                    <a:pt x="18469" y="804012"/>
                    <a:pt x="11260" y="796802"/>
                  </a:cubicBezTo>
                  <a:cubicBezTo>
                    <a:pt x="4050" y="789593"/>
                    <a:pt x="0" y="779815"/>
                    <a:pt x="0" y="769619"/>
                  </a:cubicBezTo>
                  <a:lnTo>
                    <a:pt x="0" y="38443"/>
                  </a:lnTo>
                  <a:cubicBezTo>
                    <a:pt x="0" y="28247"/>
                    <a:pt x="4050" y="18469"/>
                    <a:pt x="11260" y="11260"/>
                  </a:cubicBezTo>
                  <a:cubicBezTo>
                    <a:pt x="18469" y="4050"/>
                    <a:pt x="28247" y="0"/>
                    <a:pt x="38443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8" name="TextBox 5">
              <a:extLst>
                <a:ext uri="{FF2B5EF4-FFF2-40B4-BE49-F238E27FC236}">
                  <a16:creationId xmlns:a16="http://schemas.microsoft.com/office/drawing/2014/main" id="{315DFDC3-5CBE-0A27-EF62-CBFDCF1B1C23}"/>
                </a:ext>
              </a:extLst>
            </p:cNvPr>
            <p:cNvSpPr txBox="1"/>
            <p:nvPr/>
          </p:nvSpPr>
          <p:spPr>
            <a:xfrm>
              <a:off x="0" y="-38100"/>
              <a:ext cx="3158992" cy="846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4" name="TextBox 12">
            <a:extLst>
              <a:ext uri="{FF2B5EF4-FFF2-40B4-BE49-F238E27FC236}">
                <a16:creationId xmlns:a16="http://schemas.microsoft.com/office/drawing/2014/main" id="{D5095AC6-917E-FB01-CC56-AEF7CC09503A}"/>
              </a:ext>
            </a:extLst>
          </p:cNvPr>
          <p:cNvSpPr txBox="1"/>
          <p:nvPr/>
        </p:nvSpPr>
        <p:spPr>
          <a:xfrm>
            <a:off x="1194932" y="5146388"/>
            <a:ext cx="6777057" cy="1202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6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Agenda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7EDAC-760A-1BD2-15AC-323CBDB796FB}"/>
              </a:ext>
            </a:extLst>
          </p:cNvPr>
          <p:cNvSpPr txBox="1"/>
          <p:nvPr/>
        </p:nvSpPr>
        <p:spPr>
          <a:xfrm>
            <a:off x="9829800" y="2452463"/>
            <a:ext cx="6248400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Communication</a:t>
            </a:r>
            <a:endParaRPr lang="en-GB" sz="3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Meet-ups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Inclusive events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Conflict resolution </a:t>
            </a:r>
            <a:endParaRPr lang="en-US">
              <a:ea typeface="Calibri"/>
              <a:cs typeface="Calibri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Suicidality or risk of harm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Supports available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IE" sz="3200">
              <a:solidFill>
                <a:srgbClr val="264C4B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54BF810C-A955-D48B-D0D1-76F8BC3CA644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D5D4531-1B29-F4E8-6D80-1F0B6AF054A7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D3E00BB2-C747-3698-BC63-0367A467C1C0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0">
            <a:extLst>
              <a:ext uri="{FF2B5EF4-FFF2-40B4-BE49-F238E27FC236}">
                <a16:creationId xmlns:a16="http://schemas.microsoft.com/office/drawing/2014/main" id="{5E086575-4826-440E-E096-56409675255C}"/>
              </a:ext>
            </a:extLst>
          </p:cNvPr>
          <p:cNvGrpSpPr/>
          <p:nvPr/>
        </p:nvGrpSpPr>
        <p:grpSpPr>
          <a:xfrm>
            <a:off x="8196943" y="9757727"/>
            <a:ext cx="12852355" cy="1426353"/>
            <a:chOff x="0" y="0"/>
            <a:chExt cx="4291868" cy="476311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594EC7B-C5C6-B171-7110-147CFB97E3FA}"/>
                </a:ext>
              </a:extLst>
            </p:cNvPr>
            <p:cNvSpPr/>
            <p:nvPr/>
          </p:nvSpPr>
          <p:spPr>
            <a:xfrm>
              <a:off x="0" y="0"/>
              <a:ext cx="4291868" cy="476311"/>
            </a:xfrm>
            <a:custGeom>
              <a:avLst/>
              <a:gdLst/>
              <a:ahLst/>
              <a:cxnLst/>
              <a:rect l="l" t="t" r="r" b="b"/>
              <a:pathLst>
                <a:path w="4291868" h="476311">
                  <a:moveTo>
                    <a:pt x="60237" y="0"/>
                  </a:moveTo>
                  <a:lnTo>
                    <a:pt x="4231630" y="0"/>
                  </a:lnTo>
                  <a:cubicBezTo>
                    <a:pt x="4264899" y="0"/>
                    <a:pt x="4291868" y="26969"/>
                    <a:pt x="4291868" y="60237"/>
                  </a:cubicBezTo>
                  <a:lnTo>
                    <a:pt x="4291868" y="416074"/>
                  </a:lnTo>
                  <a:cubicBezTo>
                    <a:pt x="4291868" y="432050"/>
                    <a:pt x="4285521" y="447371"/>
                    <a:pt x="4274225" y="458668"/>
                  </a:cubicBezTo>
                  <a:cubicBezTo>
                    <a:pt x="4262928" y="469965"/>
                    <a:pt x="4247607" y="476311"/>
                    <a:pt x="4231630" y="476311"/>
                  </a:cubicBezTo>
                  <a:lnTo>
                    <a:pt x="60237" y="476311"/>
                  </a:lnTo>
                  <a:cubicBezTo>
                    <a:pt x="44261" y="476311"/>
                    <a:pt x="28940" y="469965"/>
                    <a:pt x="17643" y="458668"/>
                  </a:cubicBezTo>
                  <a:cubicBezTo>
                    <a:pt x="6346" y="447371"/>
                    <a:pt x="0" y="432050"/>
                    <a:pt x="0" y="416074"/>
                  </a:cubicBezTo>
                  <a:lnTo>
                    <a:pt x="0" y="60237"/>
                  </a:lnTo>
                  <a:cubicBezTo>
                    <a:pt x="0" y="44261"/>
                    <a:pt x="6346" y="28940"/>
                    <a:pt x="17643" y="17643"/>
                  </a:cubicBezTo>
                  <a:cubicBezTo>
                    <a:pt x="28940" y="6346"/>
                    <a:pt x="44261" y="0"/>
                    <a:pt x="60237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B0A724B1-B54D-3F56-9E1C-94049B947862}"/>
                </a:ext>
              </a:extLst>
            </p:cNvPr>
            <p:cNvSpPr txBox="1"/>
            <p:nvPr/>
          </p:nvSpPr>
          <p:spPr>
            <a:xfrm>
              <a:off x="0" y="-38100"/>
              <a:ext cx="42918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2" name="Picture 1" descr="A blue sign with black text&#10;&#10;Description automatically generated">
            <a:extLst>
              <a:ext uri="{FF2B5EF4-FFF2-40B4-BE49-F238E27FC236}">
                <a16:creationId xmlns:a16="http://schemas.microsoft.com/office/drawing/2014/main" id="{5121F950-A985-0ED8-9121-AF0C3D098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232" y="4851001"/>
            <a:ext cx="702699" cy="702699"/>
          </a:xfrm>
          <a:prstGeom prst="rect">
            <a:avLst/>
          </a:prstGeom>
        </p:spPr>
      </p:pic>
      <p:pic>
        <p:nvPicPr>
          <p:cNvPr id="3" name="Picture 2" descr="A blue sign with black text&#10;&#10;Description automatically generated">
            <a:extLst>
              <a:ext uri="{FF2B5EF4-FFF2-40B4-BE49-F238E27FC236}">
                <a16:creationId xmlns:a16="http://schemas.microsoft.com/office/drawing/2014/main" id="{D0F3064E-38A2-D0D6-48C0-322ED4D9E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770" y="4148302"/>
            <a:ext cx="702699" cy="702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5F3B6-DF05-ED52-4230-15E88FAE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52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3225C-DB6E-BEAB-ADCA-551335076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7">
            <a:extLst>
              <a:ext uri="{FF2B5EF4-FFF2-40B4-BE49-F238E27FC236}">
                <a16:creationId xmlns:a16="http://schemas.microsoft.com/office/drawing/2014/main" id="{FD93EA33-AB43-2F7E-53BB-AFB70F6212FF}"/>
              </a:ext>
            </a:extLst>
          </p:cNvPr>
          <p:cNvGrpSpPr/>
          <p:nvPr/>
        </p:nvGrpSpPr>
        <p:grpSpPr>
          <a:xfrm>
            <a:off x="1972456" y="7319708"/>
            <a:ext cx="5811340" cy="2233606"/>
            <a:chOff x="0" y="0"/>
            <a:chExt cx="539838" cy="52902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1A7841C-188A-2C24-914D-28E138588CDE}"/>
                </a:ext>
              </a:extLst>
            </p:cNvPr>
            <p:cNvSpPr/>
            <p:nvPr/>
          </p:nvSpPr>
          <p:spPr>
            <a:xfrm>
              <a:off x="0" y="0"/>
              <a:ext cx="539838" cy="529028"/>
            </a:xfrm>
            <a:prstGeom prst="roundRect">
              <a:avLst/>
            </a:prstGeom>
            <a:grpFill/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" name="Group 13">
            <a:extLst>
              <a:ext uri="{FF2B5EF4-FFF2-40B4-BE49-F238E27FC236}">
                <a16:creationId xmlns:a16="http://schemas.microsoft.com/office/drawing/2014/main" id="{E1A1EC4E-28AD-68C4-A809-B241032F9BE2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C3ADB7F5-4423-B828-5974-EB88FD244F3A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B66609E7-C65F-B1F0-CF42-2783CA59E174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BF055410-536D-C545-743D-E822E2D8EC90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A9D06ED9-C50C-1060-5FD2-91E8402E44B8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9B779022-6A40-FA9A-4DB1-190C26DF71E7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2">
            <a:extLst>
              <a:ext uri="{FF2B5EF4-FFF2-40B4-BE49-F238E27FC236}">
                <a16:creationId xmlns:a16="http://schemas.microsoft.com/office/drawing/2014/main" id="{3E7E5700-E5E3-99C6-2741-C9F6FF13C34F}"/>
              </a:ext>
            </a:extLst>
          </p:cNvPr>
          <p:cNvSpPr txBox="1"/>
          <p:nvPr/>
        </p:nvSpPr>
        <p:spPr>
          <a:xfrm>
            <a:off x="762000" y="917608"/>
            <a:ext cx="1703070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Communicating with Mentees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652ACDD-0665-1C53-BEEF-DE0B8A16E0F5}"/>
              </a:ext>
            </a:extLst>
          </p:cNvPr>
          <p:cNvSpPr/>
          <p:nvPr/>
        </p:nvSpPr>
        <p:spPr>
          <a:xfrm>
            <a:off x="1313250" y="2989309"/>
            <a:ext cx="7164000" cy="4216099"/>
          </a:xfrm>
          <a:custGeom>
            <a:avLst/>
            <a:gdLst/>
            <a:ahLst/>
            <a:cxnLst/>
            <a:rect l="l" t="t" r="r" b="b"/>
            <a:pathLst>
              <a:path w="2363625" h="1190437">
                <a:moveTo>
                  <a:pt x="57088" y="0"/>
                </a:moveTo>
                <a:lnTo>
                  <a:pt x="2306537" y="0"/>
                </a:lnTo>
                <a:cubicBezTo>
                  <a:pt x="2321677" y="0"/>
                  <a:pt x="2336198" y="6015"/>
                  <a:pt x="2346904" y="16721"/>
                </a:cubicBezTo>
                <a:cubicBezTo>
                  <a:pt x="2357610" y="27427"/>
                  <a:pt x="2363625" y="41948"/>
                  <a:pt x="2363625" y="57088"/>
                </a:cubicBezTo>
                <a:lnTo>
                  <a:pt x="2363625" y="1133348"/>
                </a:lnTo>
                <a:cubicBezTo>
                  <a:pt x="2363625" y="1164877"/>
                  <a:pt x="2338066" y="1190437"/>
                  <a:pt x="2306537" y="1190437"/>
                </a:cubicBezTo>
                <a:lnTo>
                  <a:pt x="57088" y="1190437"/>
                </a:lnTo>
                <a:cubicBezTo>
                  <a:pt x="25559" y="1190437"/>
                  <a:pt x="0" y="1164877"/>
                  <a:pt x="0" y="1133348"/>
                </a:cubicBezTo>
                <a:lnTo>
                  <a:pt x="0" y="57088"/>
                </a:lnTo>
                <a:cubicBezTo>
                  <a:pt x="0" y="25559"/>
                  <a:pt x="25559" y="0"/>
                  <a:pt x="57088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6C6A95D6-3237-FA93-0155-FC40EC25E2BF}"/>
              </a:ext>
            </a:extLst>
          </p:cNvPr>
          <p:cNvSpPr txBox="1"/>
          <p:nvPr/>
        </p:nvSpPr>
        <p:spPr>
          <a:xfrm>
            <a:off x="1781542" y="3665573"/>
            <a:ext cx="6467108" cy="3307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Weekly emails, Trinity in 12 weeks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Share helpful info, memes, recipes, workshops and deals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Give plenty of notice about events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Think abut what they need to know. E.g. </a:t>
            </a:r>
            <a:r>
              <a:rPr lang="en-IE" sz="24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what is reading week?</a:t>
            </a:r>
            <a:endParaRPr lang="en-IE" sz="2499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Remember:</a:t>
            </a: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E8CC2F58-8059-3C0C-72C2-E491254BA66E}"/>
              </a:ext>
            </a:extLst>
          </p:cNvPr>
          <p:cNvGrpSpPr/>
          <p:nvPr/>
        </p:nvGrpSpPr>
        <p:grpSpPr>
          <a:xfrm rot="-5400000">
            <a:off x="4405084" y="789000"/>
            <a:ext cx="946084" cy="4473485"/>
            <a:chOff x="0" y="0"/>
            <a:chExt cx="329789" cy="1559385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280AD94D-1EC1-767C-F860-23173427FDAE}"/>
                </a:ext>
              </a:extLst>
            </p:cNvPr>
            <p:cNvSpPr/>
            <p:nvPr/>
          </p:nvSpPr>
          <p:spPr>
            <a:xfrm>
              <a:off x="0" y="0"/>
              <a:ext cx="329789" cy="1559385"/>
            </a:xfrm>
            <a:custGeom>
              <a:avLst/>
              <a:gdLst/>
              <a:ahLst/>
              <a:cxnLst/>
              <a:rect l="l" t="t" r="r" b="b"/>
              <a:pathLst>
                <a:path w="329789" h="1559385">
                  <a:moveTo>
                    <a:pt x="164895" y="0"/>
                  </a:moveTo>
                  <a:lnTo>
                    <a:pt x="164895" y="0"/>
                  </a:lnTo>
                  <a:cubicBezTo>
                    <a:pt x="208628" y="0"/>
                    <a:pt x="250569" y="17373"/>
                    <a:pt x="281493" y="48297"/>
                  </a:cubicBezTo>
                  <a:cubicBezTo>
                    <a:pt x="312417" y="79220"/>
                    <a:pt x="329789" y="121162"/>
                    <a:pt x="329789" y="164895"/>
                  </a:cubicBezTo>
                  <a:lnTo>
                    <a:pt x="329789" y="1394490"/>
                  </a:lnTo>
                  <a:cubicBezTo>
                    <a:pt x="329789" y="1485559"/>
                    <a:pt x="255964" y="1559385"/>
                    <a:pt x="164895" y="1559385"/>
                  </a:cubicBezTo>
                  <a:lnTo>
                    <a:pt x="164895" y="1559385"/>
                  </a:lnTo>
                  <a:cubicBezTo>
                    <a:pt x="73826" y="1559385"/>
                    <a:pt x="0" y="1485559"/>
                    <a:pt x="0" y="1394490"/>
                  </a:cubicBezTo>
                  <a:lnTo>
                    <a:pt x="0" y="164895"/>
                  </a:lnTo>
                  <a:cubicBezTo>
                    <a:pt x="0" y="73826"/>
                    <a:pt x="73826" y="0"/>
                    <a:pt x="164895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A1E338F0-9BD1-3B97-9C31-2AC221692EFD}"/>
                </a:ext>
              </a:extLst>
            </p:cNvPr>
            <p:cNvSpPr txBox="1"/>
            <p:nvPr/>
          </p:nvSpPr>
          <p:spPr>
            <a:xfrm>
              <a:off x="0" y="-38100"/>
              <a:ext cx="329789" cy="1597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2" name="TextBox 20">
            <a:extLst>
              <a:ext uri="{FF2B5EF4-FFF2-40B4-BE49-F238E27FC236}">
                <a16:creationId xmlns:a16="http://schemas.microsoft.com/office/drawing/2014/main" id="{F9A2CB12-0EE9-5CAD-EFD3-960E6242F159}"/>
              </a:ext>
            </a:extLst>
          </p:cNvPr>
          <p:cNvSpPr txBox="1"/>
          <p:nvPr/>
        </p:nvSpPr>
        <p:spPr>
          <a:xfrm>
            <a:off x="3347192" y="2861594"/>
            <a:ext cx="3061868" cy="37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Email</a:t>
            </a:r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E1BFE67F-06FC-596E-4FC1-FD5709D66F44}"/>
              </a:ext>
            </a:extLst>
          </p:cNvPr>
          <p:cNvSpPr/>
          <p:nvPr/>
        </p:nvSpPr>
        <p:spPr>
          <a:xfrm>
            <a:off x="9600000" y="2989309"/>
            <a:ext cx="7164000" cy="3297190"/>
          </a:xfrm>
          <a:custGeom>
            <a:avLst/>
            <a:gdLst/>
            <a:ahLst/>
            <a:cxnLst/>
            <a:rect l="l" t="t" r="r" b="b"/>
            <a:pathLst>
              <a:path w="2363625" h="1190437">
                <a:moveTo>
                  <a:pt x="57088" y="0"/>
                </a:moveTo>
                <a:lnTo>
                  <a:pt x="2306537" y="0"/>
                </a:lnTo>
                <a:cubicBezTo>
                  <a:pt x="2321677" y="0"/>
                  <a:pt x="2336198" y="6015"/>
                  <a:pt x="2346904" y="16721"/>
                </a:cubicBezTo>
                <a:cubicBezTo>
                  <a:pt x="2357610" y="27427"/>
                  <a:pt x="2363625" y="41948"/>
                  <a:pt x="2363625" y="57088"/>
                </a:cubicBezTo>
                <a:lnTo>
                  <a:pt x="2363625" y="1133348"/>
                </a:lnTo>
                <a:cubicBezTo>
                  <a:pt x="2363625" y="1164877"/>
                  <a:pt x="2338066" y="1190437"/>
                  <a:pt x="2306537" y="1190437"/>
                </a:cubicBezTo>
                <a:lnTo>
                  <a:pt x="57088" y="1190437"/>
                </a:lnTo>
                <a:cubicBezTo>
                  <a:pt x="25559" y="1190437"/>
                  <a:pt x="0" y="1164877"/>
                  <a:pt x="0" y="1133348"/>
                </a:cubicBezTo>
                <a:lnTo>
                  <a:pt x="0" y="57088"/>
                </a:lnTo>
                <a:cubicBezTo>
                  <a:pt x="0" y="25559"/>
                  <a:pt x="25559" y="0"/>
                  <a:pt x="57088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CF87BF04-F441-45E2-BB9E-9D292C8F1E85}"/>
              </a:ext>
            </a:extLst>
          </p:cNvPr>
          <p:cNvSpPr txBox="1"/>
          <p:nvPr/>
        </p:nvSpPr>
        <p:spPr>
          <a:xfrm>
            <a:off x="10172100" y="3665573"/>
            <a:ext cx="6019799" cy="2230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50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Set up a private social media group (insta page)</a:t>
            </a:r>
            <a:endParaRPr lang="en-IE" sz="2499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50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In addition to your weekly emails</a:t>
            </a:r>
            <a:endParaRPr lang="en-IE" sz="2450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50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Social media should </a:t>
            </a:r>
            <a:r>
              <a:rPr lang="en-IE" sz="245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never</a:t>
            </a:r>
            <a:r>
              <a:rPr lang="en-IE" sz="2450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 replace email</a:t>
            </a:r>
            <a:endParaRPr lang="en-IE" sz="2450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29" name="Group 27">
            <a:extLst>
              <a:ext uri="{FF2B5EF4-FFF2-40B4-BE49-F238E27FC236}">
                <a16:creationId xmlns:a16="http://schemas.microsoft.com/office/drawing/2014/main" id="{AF9D8414-C910-703E-7EEE-77C6EB5CDF11}"/>
              </a:ext>
            </a:extLst>
          </p:cNvPr>
          <p:cNvGrpSpPr/>
          <p:nvPr/>
        </p:nvGrpSpPr>
        <p:grpSpPr>
          <a:xfrm rot="-5400000">
            <a:off x="12638751" y="740106"/>
            <a:ext cx="946084" cy="4582785"/>
            <a:chOff x="0" y="-38100"/>
            <a:chExt cx="329789" cy="1597485"/>
          </a:xfrm>
        </p:grpSpPr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64D67014-35B5-31D5-D256-E5BA848405CB}"/>
                </a:ext>
              </a:extLst>
            </p:cNvPr>
            <p:cNvSpPr/>
            <p:nvPr/>
          </p:nvSpPr>
          <p:spPr>
            <a:xfrm>
              <a:off x="0" y="0"/>
              <a:ext cx="329789" cy="1559385"/>
            </a:xfrm>
            <a:custGeom>
              <a:avLst/>
              <a:gdLst/>
              <a:ahLst/>
              <a:cxnLst/>
              <a:rect l="l" t="t" r="r" b="b"/>
              <a:pathLst>
                <a:path w="329789" h="1559385">
                  <a:moveTo>
                    <a:pt x="164895" y="0"/>
                  </a:moveTo>
                  <a:lnTo>
                    <a:pt x="164895" y="0"/>
                  </a:lnTo>
                  <a:cubicBezTo>
                    <a:pt x="208628" y="0"/>
                    <a:pt x="250569" y="17373"/>
                    <a:pt x="281493" y="48297"/>
                  </a:cubicBezTo>
                  <a:cubicBezTo>
                    <a:pt x="312417" y="79220"/>
                    <a:pt x="329789" y="121162"/>
                    <a:pt x="329789" y="164895"/>
                  </a:cubicBezTo>
                  <a:lnTo>
                    <a:pt x="329789" y="1394490"/>
                  </a:lnTo>
                  <a:cubicBezTo>
                    <a:pt x="329789" y="1485559"/>
                    <a:pt x="255964" y="1559385"/>
                    <a:pt x="164895" y="1559385"/>
                  </a:cubicBezTo>
                  <a:lnTo>
                    <a:pt x="164895" y="1559385"/>
                  </a:lnTo>
                  <a:cubicBezTo>
                    <a:pt x="73826" y="1559385"/>
                    <a:pt x="0" y="1485559"/>
                    <a:pt x="0" y="1394490"/>
                  </a:cubicBezTo>
                  <a:lnTo>
                    <a:pt x="0" y="164895"/>
                  </a:lnTo>
                  <a:cubicBezTo>
                    <a:pt x="0" y="73826"/>
                    <a:pt x="73826" y="0"/>
                    <a:pt x="164895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A6F7A8E-419C-FFEF-6F94-A98540B36DC0}"/>
                </a:ext>
              </a:extLst>
            </p:cNvPr>
            <p:cNvSpPr txBox="1"/>
            <p:nvPr/>
          </p:nvSpPr>
          <p:spPr>
            <a:xfrm>
              <a:off x="0" y="-38100"/>
              <a:ext cx="329789" cy="1597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1F0EA75-CDCA-2627-B9DA-CB1D01579051}"/>
              </a:ext>
            </a:extLst>
          </p:cNvPr>
          <p:cNvSpPr txBox="1"/>
          <p:nvPr/>
        </p:nvSpPr>
        <p:spPr>
          <a:xfrm>
            <a:off x="11635509" y="2867350"/>
            <a:ext cx="3061868" cy="37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Social Media</a:t>
            </a:r>
          </a:p>
        </p:txBody>
      </p:sp>
      <p:pic>
        <p:nvPicPr>
          <p:cNvPr id="33" name="Picture 32" descr="A logo of a camera&#10;&#10;Description automatically generated">
            <a:extLst>
              <a:ext uri="{FF2B5EF4-FFF2-40B4-BE49-F238E27FC236}">
                <a16:creationId xmlns:a16="http://schemas.microsoft.com/office/drawing/2014/main" id="{C9B0CBF4-F0D5-1EE6-3B4B-DB8D02DC2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6623" y="7091389"/>
            <a:ext cx="2070752" cy="20707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191004-C894-5647-62CB-A5EC01D3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32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316899-4571-2396-6E7E-EAB6ED247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32EEBD4-2EE2-4943-A13A-027C80212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F22F920-02D7-497A-892A-5A1799A6E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47137" y="0"/>
            <a:ext cx="2518738" cy="1388770"/>
          </a:xfrm>
          <a:custGeom>
            <a:avLst/>
            <a:gdLst>
              <a:gd name="connsiteX0" fmla="*/ 0 w 1679159"/>
              <a:gd name="connsiteY0" fmla="*/ 0 h 925847"/>
              <a:gd name="connsiteX1" fmla="*/ 123825 w 1679159"/>
              <a:gd name="connsiteY1" fmla="*/ 0 h 925847"/>
              <a:gd name="connsiteX2" fmla="*/ 123825 w 1679159"/>
              <a:gd name="connsiteY2" fmla="*/ 756588 h 925847"/>
              <a:gd name="connsiteX3" fmla="*/ 1431852 w 1679159"/>
              <a:gd name="connsiteY3" fmla="*/ 0 h 925847"/>
              <a:gd name="connsiteX4" fmla="*/ 1679159 w 1679159"/>
              <a:gd name="connsiteY4" fmla="*/ 0 h 925847"/>
              <a:gd name="connsiteX5" fmla="*/ 92869 w 1679159"/>
              <a:gd name="connsiteY5" fmla="*/ 917560 h 925847"/>
              <a:gd name="connsiteX6" fmla="*/ 61913 w 1679159"/>
              <a:gd name="connsiteY6" fmla="*/ 925847 h 925847"/>
              <a:gd name="connsiteX7" fmla="*/ 0 w 1679159"/>
              <a:gd name="connsiteY7" fmla="*/ 863935 h 92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9159" h="925847">
                <a:moveTo>
                  <a:pt x="0" y="0"/>
                </a:moveTo>
                <a:lnTo>
                  <a:pt x="123825" y="0"/>
                </a:lnTo>
                <a:lnTo>
                  <a:pt x="123825" y="756588"/>
                </a:lnTo>
                <a:lnTo>
                  <a:pt x="1431852" y="0"/>
                </a:lnTo>
                <a:lnTo>
                  <a:pt x="1679159" y="0"/>
                </a:lnTo>
                <a:lnTo>
                  <a:pt x="92869" y="917560"/>
                </a:lnTo>
                <a:cubicBezTo>
                  <a:pt x="83458" y="922999"/>
                  <a:pt x="72780" y="925857"/>
                  <a:pt x="61913" y="925847"/>
                </a:cubicBezTo>
                <a:cubicBezTo>
                  <a:pt x="27719" y="925847"/>
                  <a:pt x="0" y="898129"/>
                  <a:pt x="0" y="863935"/>
                </a:cubicBezTo>
                <a:close/>
              </a:path>
            </a:pathLst>
          </a:custGeom>
          <a:solidFill>
            <a:srgbClr val="01CCC9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BA6915-E6D0-4619-9A50-B788D0048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45523" y="601255"/>
            <a:ext cx="535509" cy="535509"/>
          </a:xfrm>
          <a:prstGeom prst="ellipse">
            <a:avLst/>
          </a:prstGeom>
          <a:solidFill>
            <a:srgbClr val="264C4B"/>
          </a:solidFill>
          <a:ln w="88900">
            <a:solidFill>
              <a:srgbClr val="264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Email with solid fill">
            <a:extLst>
              <a:ext uri="{FF2B5EF4-FFF2-40B4-BE49-F238E27FC236}">
                <a16:creationId xmlns:a16="http://schemas.microsoft.com/office/drawing/2014/main" id="{B0A5E664-B6B2-EE12-9BB2-15BDB0B39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60680" y="1050537"/>
            <a:ext cx="3633897" cy="3633897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19" name="Graphic 18" descr="Email outline">
            <a:extLst>
              <a:ext uri="{FF2B5EF4-FFF2-40B4-BE49-F238E27FC236}">
                <a16:creationId xmlns:a16="http://schemas.microsoft.com/office/drawing/2014/main" id="{6B39E03A-4AF7-08BF-3AE0-A403ACAB4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6142" y="4626368"/>
            <a:ext cx="3633897" cy="3633897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DDF45CC-3E53-4361-852F-16750ABA7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88454" y="9534525"/>
            <a:ext cx="1817783" cy="75247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25B8C08-2FE2-4EE7-8826-385416193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95502">
            <a:off x="14962971" y="8779654"/>
            <a:ext cx="2642647" cy="1668227"/>
          </a:xfrm>
          <a:custGeom>
            <a:avLst/>
            <a:gdLst>
              <a:gd name="connsiteX0" fmla="*/ 1585229 w 1761765"/>
              <a:gd name="connsiteY0" fmla="*/ 764759 h 1112151"/>
              <a:gd name="connsiteX1" fmla="*/ 1623024 w 1761765"/>
              <a:gd name="connsiteY1" fmla="*/ 792810 h 1112151"/>
              <a:gd name="connsiteX2" fmla="*/ 1711735 w 1761765"/>
              <a:gd name="connsiteY2" fmla="*/ 970132 h 1112151"/>
              <a:gd name="connsiteX3" fmla="*/ 1761765 w 1761765"/>
              <a:gd name="connsiteY3" fmla="*/ 1112151 h 1112151"/>
              <a:gd name="connsiteX4" fmla="*/ 1621544 w 1761765"/>
              <a:gd name="connsiteY4" fmla="*/ 1095575 h 1112151"/>
              <a:gd name="connsiteX5" fmla="*/ 1594821 w 1761765"/>
              <a:gd name="connsiteY5" fmla="*/ 1019711 h 1112151"/>
              <a:gd name="connsiteX6" fmla="*/ 1513200 w 1761765"/>
              <a:gd name="connsiteY6" fmla="*/ 856627 h 1112151"/>
              <a:gd name="connsiteX7" fmla="*/ 1538499 w 1761765"/>
              <a:gd name="connsiteY7" fmla="*/ 770415 h 1112151"/>
              <a:gd name="connsiteX8" fmla="*/ 1585229 w 1761765"/>
              <a:gd name="connsiteY8" fmla="*/ 764759 h 1112151"/>
              <a:gd name="connsiteX9" fmla="*/ 933455 w 1761765"/>
              <a:gd name="connsiteY9" fmla="*/ 161308 h 1112151"/>
              <a:gd name="connsiteX10" fmla="*/ 957797 w 1761765"/>
              <a:gd name="connsiteY10" fmla="*/ 167970 h 1112151"/>
              <a:gd name="connsiteX11" fmla="*/ 1286982 w 1761765"/>
              <a:gd name="connsiteY11" fmla="*/ 387616 h 1112151"/>
              <a:gd name="connsiteX12" fmla="*/ 1293725 w 1761765"/>
              <a:gd name="connsiteY12" fmla="*/ 477075 h 1112151"/>
              <a:gd name="connsiteX13" fmla="*/ 1245453 w 1761765"/>
              <a:gd name="connsiteY13" fmla="*/ 499154 h 1112151"/>
              <a:gd name="connsiteX14" fmla="*/ 1245167 w 1761765"/>
              <a:gd name="connsiteY14" fmla="*/ 499154 h 1112151"/>
              <a:gd name="connsiteX15" fmla="*/ 1203638 w 1761765"/>
              <a:gd name="connsiteY15" fmla="*/ 484104 h 1112151"/>
              <a:gd name="connsiteX16" fmla="*/ 900647 w 1761765"/>
              <a:gd name="connsiteY16" fmla="*/ 281508 h 1112151"/>
              <a:gd name="connsiteX17" fmla="*/ 872454 w 1761765"/>
              <a:gd name="connsiteY17" fmla="*/ 196164 h 1112151"/>
              <a:gd name="connsiteX18" fmla="*/ 933455 w 1761765"/>
              <a:gd name="connsiteY18" fmla="*/ 161308 h 1112151"/>
              <a:gd name="connsiteX19" fmla="*/ 454020 w 1761765"/>
              <a:gd name="connsiteY19" fmla="*/ 13474 h 1112151"/>
              <a:gd name="connsiteX20" fmla="*/ 477919 w 1761765"/>
              <a:gd name="connsiteY20" fmla="*/ 21437 h 1112151"/>
              <a:gd name="connsiteX21" fmla="*/ 509236 w 1761765"/>
              <a:gd name="connsiteY21" fmla="*/ 84182 h 1112151"/>
              <a:gd name="connsiteX22" fmla="*/ 445829 w 1761765"/>
              <a:gd name="connsiteY22" fmla="*/ 139871 h 1112151"/>
              <a:gd name="connsiteX23" fmla="*/ 437447 w 1761765"/>
              <a:gd name="connsiteY23" fmla="*/ 139395 h 1112151"/>
              <a:gd name="connsiteX24" fmla="*/ 73211 w 1761765"/>
              <a:gd name="connsiteY24" fmla="*/ 137204 h 1112151"/>
              <a:gd name="connsiteX25" fmla="*/ 749 w 1761765"/>
              <a:gd name="connsiteY25" fmla="*/ 84082 h 1112151"/>
              <a:gd name="connsiteX26" fmla="*/ 53871 w 1761765"/>
              <a:gd name="connsiteY26" fmla="*/ 11621 h 1112151"/>
              <a:gd name="connsiteX27" fmla="*/ 58352 w 1761765"/>
              <a:gd name="connsiteY27" fmla="*/ 11093 h 1112151"/>
              <a:gd name="connsiteX28" fmla="*/ 454020 w 1761765"/>
              <a:gd name="connsiteY28" fmla="*/ 13474 h 111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61765" h="1112151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61765" y="1112151"/>
                </a:lnTo>
                <a:lnTo>
                  <a:pt x="1621544" y="1095575"/>
                </a:lnTo>
                <a:lnTo>
                  <a:pt x="1594821" y="1019711"/>
                </a:lnTo>
                <a:cubicBezTo>
                  <a:pt x="1571072" y="963752"/>
                  <a:pt x="1543819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933455" y="161308"/>
                </a:moveTo>
                <a:cubicBezTo>
                  <a:pt x="941692" y="161855"/>
                  <a:pt x="949959" y="164024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5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89" y="172649"/>
                  <a:pt x="908742" y="159670"/>
                  <a:pt x="933455" y="161308"/>
                </a:cubicBezTo>
                <a:close/>
                <a:moveTo>
                  <a:pt x="454020" y="13474"/>
                </a:moveTo>
                <a:cubicBezTo>
                  <a:pt x="462713" y="14543"/>
                  <a:pt x="470778" y="17324"/>
                  <a:pt x="477919" y="21437"/>
                </a:cubicBez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lose/>
              </a:path>
            </a:pathLst>
          </a:custGeom>
          <a:solidFill>
            <a:srgbClr val="CC000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5EB18FFA-BD9E-6AA2-9FAF-EE9B18060D92}"/>
              </a:ext>
            </a:extLst>
          </p:cNvPr>
          <p:cNvSpPr txBox="1"/>
          <p:nvPr/>
        </p:nvSpPr>
        <p:spPr>
          <a:xfrm>
            <a:off x="2320825" y="5219700"/>
            <a:ext cx="641371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Will you get responses?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6C9E871D-F020-72E5-2853-08EDF62DEB2B}"/>
              </a:ext>
            </a:extLst>
          </p:cNvPr>
          <p:cNvSpPr txBox="1"/>
          <p:nvPr/>
        </p:nvSpPr>
        <p:spPr>
          <a:xfrm>
            <a:off x="2320825" y="2031331"/>
            <a:ext cx="6252903" cy="2382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Emails in Action</a:t>
            </a: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378B199B-091A-B3DE-AB29-6493ADDC246B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617325C-CB1E-1C06-A314-49A82B7B3DD1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6B0B46EA-BA82-040A-1E0E-E5596F58D950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C1F1076C-F478-57AF-1AB5-2776DF9801FD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A474AA0-7C92-7C0F-0C4D-E4EE5BCA4231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E85EEA55-0CDD-55B5-0BDD-56852EA39ECD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F8683-F72D-13A5-DF27-6C04685E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26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126AF63C-550F-A622-1781-18A54D411FC8}"/>
              </a:ext>
            </a:extLst>
          </p:cNvPr>
          <p:cNvSpPr txBox="1"/>
          <p:nvPr/>
        </p:nvSpPr>
        <p:spPr>
          <a:xfrm>
            <a:off x="6851753" y="751809"/>
            <a:ext cx="458449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Take a look at some good examples of emails from Mentors this year</a:t>
            </a: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DEB0EC26-4245-28AF-0170-F1E9568C6F13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2DA08EEC-68FD-7548-8909-A75C2B9066D2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B3D6B1BF-226A-54CE-19F3-1E9A82FB9DF8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A8A71D18-40F6-00E8-6FBF-E58D3CF2EAC4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49032454-D227-7806-8401-598D8042536F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50E84670-FC36-77B6-E142-22ED28B5BB7E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A117443-7E9F-1B13-09A4-3FA82591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702" y="3837267"/>
            <a:ext cx="6330596" cy="40956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D9E41-ACE7-FB7E-B81E-48F6E744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B59426-60F1-2A09-A402-5E1CD4462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5" y="1935508"/>
            <a:ext cx="4971103" cy="703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1142BE-6C7A-B9F1-2677-0BE9DC1A4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022"/>
          <a:stretch>
            <a:fillRect/>
          </a:stretch>
        </p:blipFill>
        <p:spPr bwMode="auto">
          <a:xfrm>
            <a:off x="12722341" y="1859804"/>
            <a:ext cx="4748795" cy="710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763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9B2FB-14A7-0778-0102-DF33E3081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on a couch holding cups&#10;&#10;AI-generated content may be incorrect.">
            <a:extLst>
              <a:ext uri="{FF2B5EF4-FFF2-40B4-BE49-F238E27FC236}">
                <a16:creationId xmlns:a16="http://schemas.microsoft.com/office/drawing/2014/main" id="{968E1777-EFD0-D6A4-F63E-4E1706220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8495" y="528739"/>
            <a:ext cx="8997780" cy="9275319"/>
          </a:xfrm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5BAEFCB3-B26A-67D4-6CAA-5B03A7F5D9B6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42869835-9582-95A7-4422-F8B6993542B0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400BB635-8913-9EB6-393A-8519CEB7FB8D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6F1F3B61-5C80-9ADB-09D0-3177A61306AF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8969C40B-1C27-B883-D401-0201CE6811C0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7823B493-68F6-F63D-A86D-128E2B8A1965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TextBox 15">
            <a:extLst>
              <a:ext uri="{FF2B5EF4-FFF2-40B4-BE49-F238E27FC236}">
                <a16:creationId xmlns:a16="http://schemas.microsoft.com/office/drawing/2014/main" id="{A9A6D21D-2525-CAF3-5E79-2EEAC8A20A66}"/>
              </a:ext>
            </a:extLst>
          </p:cNvPr>
          <p:cNvSpPr txBox="1"/>
          <p:nvPr/>
        </p:nvSpPr>
        <p:spPr>
          <a:xfrm>
            <a:off x="2159068" y="3112135"/>
            <a:ext cx="5484332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In Groups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5DB5BB58-B7EB-D86C-202E-1C649EDA09D4}"/>
              </a:ext>
            </a:extLst>
          </p:cNvPr>
          <p:cNvSpPr txBox="1"/>
          <p:nvPr/>
        </p:nvSpPr>
        <p:spPr>
          <a:xfrm>
            <a:off x="1169182" y="1738803"/>
            <a:ext cx="9220200" cy="120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Meet-ups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6ADE90ED-0854-1669-A833-EE98121C8D3D}"/>
              </a:ext>
            </a:extLst>
          </p:cNvPr>
          <p:cNvSpPr txBox="1"/>
          <p:nvPr/>
        </p:nvSpPr>
        <p:spPr>
          <a:xfrm>
            <a:off x="1173306" y="3632215"/>
            <a:ext cx="853763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Let’s chat in groups</a:t>
            </a:r>
          </a:p>
          <a:p>
            <a:pPr>
              <a:spcAft>
                <a:spcPts val="3000"/>
              </a:spcAft>
            </a:pPr>
            <a:r>
              <a:rPr lang="en-US" sz="40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‘Talk around’ style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What events would you have liked as a mentee?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What event would you organise for mentees?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Pick your </a:t>
            </a:r>
            <a:r>
              <a:rPr lang="en-US" sz="3200" err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favourite</a:t>
            </a: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 and share with room</a:t>
            </a:r>
            <a:endParaRPr lang="en-US" sz="100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2A5D5B6-A484-34BC-6E97-4C7DFD40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41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1464-6312-675B-5285-84BD6F9A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B3F56-2CA0-5AE8-6C0D-BCAC15B1A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8A21B-F970-AFF2-84C3-890E09A96C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6"/>
          <a:stretch/>
        </p:blipFill>
        <p:spPr>
          <a:xfrm>
            <a:off x="14700114" y="3714488"/>
            <a:ext cx="5337670" cy="6572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5790F-5BA5-D985-93B6-3D22B7047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4681633" cy="1028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71BCC-AEB1-B264-8C3B-53C8732FC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0114" y="0"/>
            <a:ext cx="3569833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0AD90-8F24-B7E4-DB2A-5619D069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16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F657C-0EF7-872A-2B30-663A0BA43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5" descr="Instruction to alternate dates and times of meetups">
            <a:extLst>
              <a:ext uri="{FF2B5EF4-FFF2-40B4-BE49-F238E27FC236}">
                <a16:creationId xmlns:a16="http://schemas.microsoft.com/office/drawing/2014/main" id="{F95F8593-ED5F-006A-248B-2C4BF26186B6}"/>
              </a:ext>
            </a:extLst>
          </p:cNvPr>
          <p:cNvSpPr txBox="1"/>
          <p:nvPr/>
        </p:nvSpPr>
        <p:spPr>
          <a:xfrm>
            <a:off x="248794" y="1988508"/>
            <a:ext cx="2340246" cy="69419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TextBox 18" descr="Alternate alcohol and non-alcohol events">
            <a:extLst>
              <a:ext uri="{FF2B5EF4-FFF2-40B4-BE49-F238E27FC236}">
                <a16:creationId xmlns:a16="http://schemas.microsoft.com/office/drawing/2014/main" id="{14CD0E20-1D12-4A42-77B9-D91D7DA97E8D}"/>
              </a:ext>
            </a:extLst>
          </p:cNvPr>
          <p:cNvSpPr txBox="1"/>
          <p:nvPr/>
        </p:nvSpPr>
        <p:spPr>
          <a:xfrm>
            <a:off x="2555803" y="1988508"/>
            <a:ext cx="2384658" cy="69419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Box 19" descr="Don't promote empty events">
            <a:extLst>
              <a:ext uri="{FF2B5EF4-FFF2-40B4-BE49-F238E27FC236}">
                <a16:creationId xmlns:a16="http://schemas.microsoft.com/office/drawing/2014/main" id="{EBF319F4-0F7C-28C8-3B13-EDD56A51F1A6}"/>
              </a:ext>
            </a:extLst>
          </p:cNvPr>
          <p:cNvSpPr txBox="1"/>
          <p:nvPr/>
        </p:nvSpPr>
        <p:spPr>
          <a:xfrm>
            <a:off x="7253211" y="1964767"/>
            <a:ext cx="2340246" cy="69576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Box 20" descr="Piggy back on society, school and larger S2S events">
            <a:extLst>
              <a:ext uri="{FF2B5EF4-FFF2-40B4-BE49-F238E27FC236}">
                <a16:creationId xmlns:a16="http://schemas.microsoft.com/office/drawing/2014/main" id="{37CBF8A3-6149-7423-552B-772CAB4F5C9D}"/>
              </a:ext>
            </a:extLst>
          </p:cNvPr>
          <p:cNvSpPr txBox="1"/>
          <p:nvPr/>
        </p:nvSpPr>
        <p:spPr>
          <a:xfrm>
            <a:off x="13980859" y="1972850"/>
            <a:ext cx="2066301" cy="6941958"/>
          </a:xfrm>
          <a:prstGeom prst="rect">
            <a:avLst/>
          </a:prstGeom>
          <a:solidFill>
            <a:srgbClr val="2D2D8A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21" descr="Start smaller, aim bigger">
            <a:extLst>
              <a:ext uri="{FF2B5EF4-FFF2-40B4-BE49-F238E27FC236}">
                <a16:creationId xmlns:a16="http://schemas.microsoft.com/office/drawing/2014/main" id="{98C9F1B2-5760-0881-FD6A-65937E72019C}"/>
              </a:ext>
            </a:extLst>
          </p:cNvPr>
          <p:cNvSpPr txBox="1"/>
          <p:nvPr/>
        </p:nvSpPr>
        <p:spPr>
          <a:xfrm>
            <a:off x="9606393" y="1972850"/>
            <a:ext cx="2324589" cy="694195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5E8D67-A0DA-315F-6637-27A310EC5EC8}"/>
              </a:ext>
            </a:extLst>
          </p:cNvPr>
          <p:cNvSpPr/>
          <p:nvPr/>
        </p:nvSpPr>
        <p:spPr>
          <a:xfrm>
            <a:off x="14141474" y="5440675"/>
            <a:ext cx="1734493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sz="2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Piggy back on society, school and larger S2S events</a:t>
            </a:r>
            <a:endParaRPr lang="en-IE" sz="24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269D1-85A3-9E75-692E-EBB38BBC6C16}"/>
              </a:ext>
            </a:extLst>
          </p:cNvPr>
          <p:cNvSpPr/>
          <p:nvPr/>
        </p:nvSpPr>
        <p:spPr>
          <a:xfrm>
            <a:off x="9888414" y="5572994"/>
            <a:ext cx="17869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sz="2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Start smaller – aim bigger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F25812-A12A-97CB-55A7-8277A19B519F}"/>
              </a:ext>
            </a:extLst>
          </p:cNvPr>
          <p:cNvSpPr/>
          <p:nvPr/>
        </p:nvSpPr>
        <p:spPr>
          <a:xfrm>
            <a:off x="7447478" y="5572994"/>
            <a:ext cx="1946517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sz="2400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Don’t promote empty events</a:t>
            </a:r>
            <a:endParaRPr lang="en-IE" sz="2400">
              <a:solidFill>
                <a:srgbClr val="C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" name="TextBox 26" descr="Always include some free events">
            <a:extLst>
              <a:ext uri="{FF2B5EF4-FFF2-40B4-BE49-F238E27FC236}">
                <a16:creationId xmlns:a16="http://schemas.microsoft.com/office/drawing/2014/main" id="{7D9D82E4-F4C1-45B6-30E4-5B2B00421DDC}"/>
              </a:ext>
            </a:extLst>
          </p:cNvPr>
          <p:cNvSpPr txBox="1"/>
          <p:nvPr/>
        </p:nvSpPr>
        <p:spPr>
          <a:xfrm>
            <a:off x="4930022" y="1980425"/>
            <a:ext cx="2324589" cy="695761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TextBox 27" descr="Combine with other S2S groups">
            <a:extLst>
              <a:ext uri="{FF2B5EF4-FFF2-40B4-BE49-F238E27FC236}">
                <a16:creationId xmlns:a16="http://schemas.microsoft.com/office/drawing/2014/main" id="{F1CDF621-5349-1666-68B6-9AA1F293FBAB}"/>
              </a:ext>
            </a:extLst>
          </p:cNvPr>
          <p:cNvSpPr txBox="1"/>
          <p:nvPr/>
        </p:nvSpPr>
        <p:spPr>
          <a:xfrm>
            <a:off x="11920438" y="1972850"/>
            <a:ext cx="2066301" cy="69419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TextBox 28" descr="Include study skills">
            <a:extLst>
              <a:ext uri="{FF2B5EF4-FFF2-40B4-BE49-F238E27FC236}">
                <a16:creationId xmlns:a16="http://schemas.microsoft.com/office/drawing/2014/main" id="{1141DEF9-B7D6-6A3F-EF20-FB47DB551568}"/>
              </a:ext>
            </a:extLst>
          </p:cNvPr>
          <p:cNvSpPr txBox="1"/>
          <p:nvPr/>
        </p:nvSpPr>
        <p:spPr>
          <a:xfrm>
            <a:off x="16050401" y="1958196"/>
            <a:ext cx="2066301" cy="6941958"/>
          </a:xfrm>
          <a:prstGeom prst="rect">
            <a:avLst/>
          </a:prstGeom>
          <a:solidFill>
            <a:srgbClr val="9C9CDF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77E671-6AF8-EEFD-E391-5F138F4FED23}"/>
              </a:ext>
            </a:extLst>
          </p:cNvPr>
          <p:cNvSpPr/>
          <p:nvPr/>
        </p:nvSpPr>
        <p:spPr>
          <a:xfrm>
            <a:off x="467170" y="5508215"/>
            <a:ext cx="1790652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sz="2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Alternate times and days</a:t>
            </a:r>
            <a:endParaRPr lang="en-IE" sz="24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7FB2F7-5FCC-F1EC-21AD-0990626BD750}"/>
              </a:ext>
            </a:extLst>
          </p:cNvPr>
          <p:cNvSpPr/>
          <p:nvPr/>
        </p:nvSpPr>
        <p:spPr>
          <a:xfrm>
            <a:off x="2921174" y="5499006"/>
            <a:ext cx="1602015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sz="2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Alternate alcohol and    non-alcohol events</a:t>
            </a:r>
            <a:endParaRPr lang="en-IE" sz="24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F4BBD-29FC-2996-5986-070D294C0679}"/>
              </a:ext>
            </a:extLst>
          </p:cNvPr>
          <p:cNvSpPr/>
          <p:nvPr/>
        </p:nvSpPr>
        <p:spPr>
          <a:xfrm>
            <a:off x="4999728" y="5505456"/>
            <a:ext cx="2183485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sz="2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Always include some free events – you can be reimbursed for some minor activities</a:t>
            </a:r>
            <a:endParaRPr lang="en-IE" sz="24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BB6DD6-A291-26F0-48ED-C4935E7952F9}"/>
              </a:ext>
            </a:extLst>
          </p:cNvPr>
          <p:cNvSpPr/>
          <p:nvPr/>
        </p:nvSpPr>
        <p:spPr>
          <a:xfrm>
            <a:off x="12091745" y="5512515"/>
            <a:ext cx="1695141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sz="2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Combine with other S2S groups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25B23D-2D4B-7D10-238A-090FFD7EF4F6}"/>
              </a:ext>
            </a:extLst>
          </p:cNvPr>
          <p:cNvSpPr/>
          <p:nvPr/>
        </p:nvSpPr>
        <p:spPr>
          <a:xfrm>
            <a:off x="16413010" y="5510364"/>
            <a:ext cx="1349138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GB" sz="2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Include the study skills!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0E5AA1-E312-552E-5FD6-ECD668D2F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3" y="2587296"/>
            <a:ext cx="1063775" cy="11107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D71D75-F89E-DC94-C859-657B63C6F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3" y="2583982"/>
            <a:ext cx="1213573" cy="12762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D6187A-E551-1C3D-D0D1-60DEE6742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40" y="2599640"/>
            <a:ext cx="1427612" cy="12762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8602F0-C6A5-647A-07CB-8D56B34D7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5" y="2375204"/>
            <a:ext cx="2352744" cy="1599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AB5EF1-89C6-D0D5-F4F8-338AF58D1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4853" y="2504736"/>
            <a:ext cx="1190642" cy="13720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960F94-F092-7301-BFCD-567D982F9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48" y="2503936"/>
            <a:ext cx="1316303" cy="1354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3DBFA7-B303-DE65-D9FF-C79161833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5689" y="2416950"/>
            <a:ext cx="1153079" cy="14399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898E83-1F10-335B-588D-A82ECB49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133" y="2415064"/>
            <a:ext cx="1635827" cy="1222601"/>
          </a:xfrm>
          <a:prstGeom prst="rect">
            <a:avLst/>
          </a:prstGeom>
        </p:spPr>
      </p:pic>
      <p:sp>
        <p:nvSpPr>
          <p:cNvPr id="31" name="TextBox 8">
            <a:extLst>
              <a:ext uri="{FF2B5EF4-FFF2-40B4-BE49-F238E27FC236}">
                <a16:creationId xmlns:a16="http://schemas.microsoft.com/office/drawing/2014/main" id="{CA08DB9F-16B3-BBCD-D6FE-EE5BDE91DF7C}"/>
              </a:ext>
            </a:extLst>
          </p:cNvPr>
          <p:cNvSpPr txBox="1"/>
          <p:nvPr/>
        </p:nvSpPr>
        <p:spPr>
          <a:xfrm>
            <a:off x="2764028" y="790287"/>
            <a:ext cx="12759943" cy="85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72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Inclusive Events</a:t>
            </a:r>
            <a:endParaRPr lang="en-US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A30C7442-7C14-7962-EA8D-75B6A45EAB4E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DCA5C756-BB93-216B-1011-06B36CF99DDF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C34219B6-A86E-B0BA-CD76-E3613989CDD9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id="{48308B40-5ADA-9037-091A-1985EE51465B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C7460EF2-F6EA-5E6C-E4A6-7A3440AE0CC3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C1A29318-623D-B299-2CFC-AB6F411C5604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B90A1E45-356C-F02B-557E-ABBF2A5D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6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51953-99F8-ED56-AEE6-17F11C4EC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>
            <a:extLst>
              <a:ext uri="{FF2B5EF4-FFF2-40B4-BE49-F238E27FC236}">
                <a16:creationId xmlns:a16="http://schemas.microsoft.com/office/drawing/2014/main" id="{ADA0A6A6-6602-9B83-7D18-690FD2A75309}"/>
              </a:ext>
            </a:extLst>
          </p:cNvPr>
          <p:cNvSpPr/>
          <p:nvPr/>
        </p:nvSpPr>
        <p:spPr>
          <a:xfrm>
            <a:off x="-921281" y="9757727"/>
            <a:ext cx="14728666" cy="1781674"/>
          </a:xfrm>
          <a:custGeom>
            <a:avLst/>
            <a:gdLst/>
            <a:ahLst/>
            <a:cxnLst/>
            <a:rect l="l" t="t" r="r" b="b"/>
            <a:pathLst>
              <a:path w="5134176" h="621063">
                <a:moveTo>
                  <a:pt x="0" y="0"/>
                </a:moveTo>
                <a:lnTo>
                  <a:pt x="5134176" y="0"/>
                </a:lnTo>
                <a:lnTo>
                  <a:pt x="5134176" y="621063"/>
                </a:lnTo>
                <a:lnTo>
                  <a:pt x="0" y="621063"/>
                </a:lnTo>
                <a:close/>
              </a:path>
            </a:pathLst>
          </a:custGeom>
          <a:solidFill>
            <a:srgbClr val="CC0001"/>
          </a:solidFill>
        </p:spPr>
        <p:txBody>
          <a:bodyPr/>
          <a:lstStyle/>
          <a:p>
            <a:endParaRPr lang="en-IE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3617A5F5-2F07-9983-CF5C-B8EFBCB6308D}"/>
              </a:ext>
            </a:extLst>
          </p:cNvPr>
          <p:cNvSpPr/>
          <p:nvPr/>
        </p:nvSpPr>
        <p:spPr>
          <a:xfrm>
            <a:off x="9706812" y="9757727"/>
            <a:ext cx="11342486" cy="1426353"/>
          </a:xfrm>
          <a:custGeom>
            <a:avLst/>
            <a:gdLst/>
            <a:ahLst/>
            <a:cxnLst/>
            <a:rect l="l" t="t" r="r" b="b"/>
            <a:pathLst>
              <a:path w="3787668" h="476311">
                <a:moveTo>
                  <a:pt x="68256" y="0"/>
                </a:moveTo>
                <a:lnTo>
                  <a:pt x="3719412" y="0"/>
                </a:lnTo>
                <a:cubicBezTo>
                  <a:pt x="3737515" y="0"/>
                  <a:pt x="3754876" y="7191"/>
                  <a:pt x="3767676" y="19992"/>
                </a:cubicBezTo>
                <a:cubicBezTo>
                  <a:pt x="3780477" y="32792"/>
                  <a:pt x="3787668" y="50153"/>
                  <a:pt x="3787668" y="68256"/>
                </a:cubicBezTo>
                <a:lnTo>
                  <a:pt x="3787668" y="408055"/>
                </a:lnTo>
                <a:cubicBezTo>
                  <a:pt x="3787668" y="426158"/>
                  <a:pt x="3780477" y="443519"/>
                  <a:pt x="3767676" y="456319"/>
                </a:cubicBezTo>
                <a:cubicBezTo>
                  <a:pt x="3754876" y="469120"/>
                  <a:pt x="3737515" y="476311"/>
                  <a:pt x="3719412" y="476311"/>
                </a:cubicBezTo>
                <a:lnTo>
                  <a:pt x="68256" y="476311"/>
                </a:lnTo>
                <a:cubicBezTo>
                  <a:pt x="30559" y="476311"/>
                  <a:pt x="0" y="445752"/>
                  <a:pt x="0" y="408055"/>
                </a:cubicBezTo>
                <a:lnTo>
                  <a:pt x="0" y="68256"/>
                </a:lnTo>
                <a:cubicBezTo>
                  <a:pt x="0" y="50153"/>
                  <a:pt x="7191" y="32792"/>
                  <a:pt x="19992" y="19992"/>
                </a:cubicBezTo>
                <a:cubicBezTo>
                  <a:pt x="32792" y="7191"/>
                  <a:pt x="50153" y="0"/>
                  <a:pt x="68256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0C51A263-769B-9069-35E0-CA0369529086}"/>
              </a:ext>
            </a:extLst>
          </p:cNvPr>
          <p:cNvSpPr txBox="1"/>
          <p:nvPr/>
        </p:nvSpPr>
        <p:spPr>
          <a:xfrm>
            <a:off x="2159068" y="3112135"/>
            <a:ext cx="5484332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In Groups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39360AB8-B4DE-F121-FD64-4998B06EEEA9}"/>
              </a:ext>
            </a:extLst>
          </p:cNvPr>
          <p:cNvSpPr/>
          <p:nvPr/>
        </p:nvSpPr>
        <p:spPr>
          <a:xfrm>
            <a:off x="1313250" y="2432756"/>
            <a:ext cx="7824400" cy="6541912"/>
          </a:xfrm>
          <a:custGeom>
            <a:avLst/>
            <a:gdLst/>
            <a:ahLst/>
            <a:cxnLst/>
            <a:rect l="l" t="t" r="r" b="b"/>
            <a:pathLst>
              <a:path w="2363625" h="1190437">
                <a:moveTo>
                  <a:pt x="57088" y="0"/>
                </a:moveTo>
                <a:lnTo>
                  <a:pt x="2306537" y="0"/>
                </a:lnTo>
                <a:cubicBezTo>
                  <a:pt x="2321677" y="0"/>
                  <a:pt x="2336198" y="6015"/>
                  <a:pt x="2346904" y="16721"/>
                </a:cubicBezTo>
                <a:cubicBezTo>
                  <a:pt x="2357610" y="27427"/>
                  <a:pt x="2363625" y="41948"/>
                  <a:pt x="2363625" y="57088"/>
                </a:cubicBezTo>
                <a:lnTo>
                  <a:pt x="2363625" y="1133348"/>
                </a:lnTo>
                <a:cubicBezTo>
                  <a:pt x="2363625" y="1164877"/>
                  <a:pt x="2338066" y="1190437"/>
                  <a:pt x="2306537" y="1190437"/>
                </a:cubicBezTo>
                <a:lnTo>
                  <a:pt x="57088" y="1190437"/>
                </a:lnTo>
                <a:cubicBezTo>
                  <a:pt x="25559" y="1190437"/>
                  <a:pt x="0" y="1164877"/>
                  <a:pt x="0" y="1133348"/>
                </a:cubicBezTo>
                <a:lnTo>
                  <a:pt x="0" y="57088"/>
                </a:lnTo>
                <a:cubicBezTo>
                  <a:pt x="0" y="25559"/>
                  <a:pt x="25559" y="0"/>
                  <a:pt x="57088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1B100D5-E3EE-2AC8-E0FD-2DB0E7980E20}"/>
              </a:ext>
            </a:extLst>
          </p:cNvPr>
          <p:cNvSpPr txBox="1"/>
          <p:nvPr/>
        </p:nvSpPr>
        <p:spPr>
          <a:xfrm>
            <a:off x="1679943" y="3090233"/>
            <a:ext cx="7074591" cy="5538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S2S has a small budget to fund Mentor meet-ups with mentees.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Applications must be submitted </a:t>
            </a:r>
            <a:r>
              <a:rPr lang="en-IE" sz="24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at least</a:t>
            </a: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 1 week in advance (but the earlier the better!)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Applications must include: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Screenshot of email to mentees including event date, time, location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Copy of room booking confirmation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Must choose food options from S2S supplier list and adhere to quantity limits.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S2S places food order on your behalf and liaises with you throughout process.</a:t>
            </a:r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04980090-CE1F-7C18-D9C8-1C494EF91C5D}"/>
              </a:ext>
            </a:extLst>
          </p:cNvPr>
          <p:cNvGrpSpPr/>
          <p:nvPr/>
        </p:nvGrpSpPr>
        <p:grpSpPr>
          <a:xfrm rot="-5400000">
            <a:off x="4350434" y="73951"/>
            <a:ext cx="946084" cy="4582784"/>
            <a:chOff x="0" y="-38100"/>
            <a:chExt cx="329789" cy="1597485"/>
          </a:xfrm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301AFF1-360A-672B-E871-CA2C49888BFD}"/>
                </a:ext>
              </a:extLst>
            </p:cNvPr>
            <p:cNvSpPr/>
            <p:nvPr/>
          </p:nvSpPr>
          <p:spPr>
            <a:xfrm>
              <a:off x="0" y="0"/>
              <a:ext cx="329789" cy="1559385"/>
            </a:xfrm>
            <a:custGeom>
              <a:avLst/>
              <a:gdLst/>
              <a:ahLst/>
              <a:cxnLst/>
              <a:rect l="l" t="t" r="r" b="b"/>
              <a:pathLst>
                <a:path w="329789" h="1559385">
                  <a:moveTo>
                    <a:pt x="164895" y="0"/>
                  </a:moveTo>
                  <a:lnTo>
                    <a:pt x="164895" y="0"/>
                  </a:lnTo>
                  <a:cubicBezTo>
                    <a:pt x="208628" y="0"/>
                    <a:pt x="250569" y="17373"/>
                    <a:pt x="281493" y="48297"/>
                  </a:cubicBezTo>
                  <a:cubicBezTo>
                    <a:pt x="312417" y="79220"/>
                    <a:pt x="329789" y="121162"/>
                    <a:pt x="329789" y="164895"/>
                  </a:cubicBezTo>
                  <a:lnTo>
                    <a:pt x="329789" y="1394490"/>
                  </a:lnTo>
                  <a:cubicBezTo>
                    <a:pt x="329789" y="1485559"/>
                    <a:pt x="255964" y="1559385"/>
                    <a:pt x="164895" y="1559385"/>
                  </a:cubicBezTo>
                  <a:lnTo>
                    <a:pt x="164895" y="1559385"/>
                  </a:lnTo>
                  <a:cubicBezTo>
                    <a:pt x="73826" y="1559385"/>
                    <a:pt x="0" y="1485559"/>
                    <a:pt x="0" y="1394490"/>
                  </a:cubicBezTo>
                  <a:lnTo>
                    <a:pt x="0" y="164895"/>
                  </a:lnTo>
                  <a:cubicBezTo>
                    <a:pt x="0" y="73826"/>
                    <a:pt x="73826" y="0"/>
                    <a:pt x="164895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84F90D12-1081-8A8B-9025-D7BF03598967}"/>
                </a:ext>
              </a:extLst>
            </p:cNvPr>
            <p:cNvSpPr txBox="1"/>
            <p:nvPr/>
          </p:nvSpPr>
          <p:spPr>
            <a:xfrm>
              <a:off x="0" y="-38100"/>
              <a:ext cx="329789" cy="1597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5" name="TextBox 20">
            <a:extLst>
              <a:ext uri="{FF2B5EF4-FFF2-40B4-BE49-F238E27FC236}">
                <a16:creationId xmlns:a16="http://schemas.microsoft.com/office/drawing/2014/main" id="{D8C4EFCE-6C85-3C34-2660-A62744302ED8}"/>
              </a:ext>
            </a:extLst>
          </p:cNvPr>
          <p:cNvSpPr txBox="1"/>
          <p:nvPr/>
        </p:nvSpPr>
        <p:spPr>
          <a:xfrm>
            <a:off x="3347192" y="2201194"/>
            <a:ext cx="3061868" cy="37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Events Funding</a:t>
            </a: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476FFDAE-92D6-3AD1-CC41-7AA142967AA1}"/>
              </a:ext>
            </a:extLst>
          </p:cNvPr>
          <p:cNvSpPr/>
          <p:nvPr/>
        </p:nvSpPr>
        <p:spPr>
          <a:xfrm>
            <a:off x="9600000" y="2389154"/>
            <a:ext cx="7824400" cy="5964273"/>
          </a:xfrm>
          <a:custGeom>
            <a:avLst/>
            <a:gdLst/>
            <a:ahLst/>
            <a:cxnLst/>
            <a:rect l="l" t="t" r="r" b="b"/>
            <a:pathLst>
              <a:path w="2363625" h="1190437">
                <a:moveTo>
                  <a:pt x="57088" y="0"/>
                </a:moveTo>
                <a:lnTo>
                  <a:pt x="2306537" y="0"/>
                </a:lnTo>
                <a:cubicBezTo>
                  <a:pt x="2321677" y="0"/>
                  <a:pt x="2336198" y="6015"/>
                  <a:pt x="2346904" y="16721"/>
                </a:cubicBezTo>
                <a:cubicBezTo>
                  <a:pt x="2357610" y="27427"/>
                  <a:pt x="2363625" y="41948"/>
                  <a:pt x="2363625" y="57088"/>
                </a:cubicBezTo>
                <a:lnTo>
                  <a:pt x="2363625" y="1133348"/>
                </a:lnTo>
                <a:cubicBezTo>
                  <a:pt x="2363625" y="1164877"/>
                  <a:pt x="2338066" y="1190437"/>
                  <a:pt x="2306537" y="1190437"/>
                </a:cubicBezTo>
                <a:lnTo>
                  <a:pt x="57088" y="1190437"/>
                </a:lnTo>
                <a:cubicBezTo>
                  <a:pt x="25559" y="1190437"/>
                  <a:pt x="0" y="1164877"/>
                  <a:pt x="0" y="1133348"/>
                </a:cubicBezTo>
                <a:lnTo>
                  <a:pt x="0" y="57088"/>
                </a:lnTo>
                <a:cubicBezTo>
                  <a:pt x="0" y="25559"/>
                  <a:pt x="25559" y="0"/>
                  <a:pt x="57088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27530004-1ECC-C741-0DEE-F34727855086}"/>
              </a:ext>
            </a:extLst>
          </p:cNvPr>
          <p:cNvSpPr txBox="1"/>
          <p:nvPr/>
        </p:nvSpPr>
        <p:spPr>
          <a:xfrm>
            <a:off x="10070502" y="3079604"/>
            <a:ext cx="683873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50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All S2S funding requests require a confirmed room booking.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50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Generally speaking you should always have a venue for your event (can never predict Irish weather!)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50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There are several bookable spaces on campus, including the S2S student space in House 47.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450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Important to note that if you wish to have food at a campus location other than House 47 you must submit a request to the Junior Dean at least 10 working days in advance.</a:t>
            </a:r>
            <a:endParaRPr lang="en-IE" sz="2450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35" name="Group 27">
            <a:extLst>
              <a:ext uri="{FF2B5EF4-FFF2-40B4-BE49-F238E27FC236}">
                <a16:creationId xmlns:a16="http://schemas.microsoft.com/office/drawing/2014/main" id="{0F65B973-F39C-80CF-4B5C-1DAF61CFA551}"/>
              </a:ext>
            </a:extLst>
          </p:cNvPr>
          <p:cNvGrpSpPr/>
          <p:nvPr/>
        </p:nvGrpSpPr>
        <p:grpSpPr>
          <a:xfrm rot="-5400000">
            <a:off x="12638751" y="79707"/>
            <a:ext cx="946084" cy="4582785"/>
            <a:chOff x="0" y="-38100"/>
            <a:chExt cx="329789" cy="1597485"/>
          </a:xfrm>
        </p:grpSpPr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5FBC8E8-696A-94B7-606D-E4A6AC779A61}"/>
                </a:ext>
              </a:extLst>
            </p:cNvPr>
            <p:cNvSpPr/>
            <p:nvPr/>
          </p:nvSpPr>
          <p:spPr>
            <a:xfrm>
              <a:off x="0" y="0"/>
              <a:ext cx="329789" cy="1559385"/>
            </a:xfrm>
            <a:custGeom>
              <a:avLst/>
              <a:gdLst/>
              <a:ahLst/>
              <a:cxnLst/>
              <a:rect l="l" t="t" r="r" b="b"/>
              <a:pathLst>
                <a:path w="329789" h="1559385">
                  <a:moveTo>
                    <a:pt x="164895" y="0"/>
                  </a:moveTo>
                  <a:lnTo>
                    <a:pt x="164895" y="0"/>
                  </a:lnTo>
                  <a:cubicBezTo>
                    <a:pt x="208628" y="0"/>
                    <a:pt x="250569" y="17373"/>
                    <a:pt x="281493" y="48297"/>
                  </a:cubicBezTo>
                  <a:cubicBezTo>
                    <a:pt x="312417" y="79220"/>
                    <a:pt x="329789" y="121162"/>
                    <a:pt x="329789" y="164895"/>
                  </a:cubicBezTo>
                  <a:lnTo>
                    <a:pt x="329789" y="1394490"/>
                  </a:lnTo>
                  <a:cubicBezTo>
                    <a:pt x="329789" y="1485559"/>
                    <a:pt x="255964" y="1559385"/>
                    <a:pt x="164895" y="1559385"/>
                  </a:cubicBezTo>
                  <a:lnTo>
                    <a:pt x="164895" y="1559385"/>
                  </a:lnTo>
                  <a:cubicBezTo>
                    <a:pt x="73826" y="1559385"/>
                    <a:pt x="0" y="1485559"/>
                    <a:pt x="0" y="1394490"/>
                  </a:cubicBezTo>
                  <a:lnTo>
                    <a:pt x="0" y="164895"/>
                  </a:lnTo>
                  <a:cubicBezTo>
                    <a:pt x="0" y="73826"/>
                    <a:pt x="73826" y="0"/>
                    <a:pt x="164895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62039AD3-0043-D8A5-D1E9-DD1EF0AFF8CB}"/>
                </a:ext>
              </a:extLst>
            </p:cNvPr>
            <p:cNvSpPr txBox="1"/>
            <p:nvPr/>
          </p:nvSpPr>
          <p:spPr>
            <a:xfrm>
              <a:off x="0" y="-38100"/>
              <a:ext cx="329789" cy="1597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7" name="TextBox 2">
            <a:extLst>
              <a:ext uri="{FF2B5EF4-FFF2-40B4-BE49-F238E27FC236}">
                <a16:creationId xmlns:a16="http://schemas.microsoft.com/office/drawing/2014/main" id="{7DB82C27-DB3F-12DA-EC91-D2BF73BEFCD7}"/>
              </a:ext>
            </a:extLst>
          </p:cNvPr>
          <p:cNvSpPr txBox="1"/>
          <p:nvPr/>
        </p:nvSpPr>
        <p:spPr>
          <a:xfrm>
            <a:off x="762000" y="392676"/>
            <a:ext cx="1703070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Event Logistics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B23B1-2814-E897-1665-5E228C11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672CC4C4-6B51-EF62-8F02-F64F384E2498}"/>
              </a:ext>
            </a:extLst>
          </p:cNvPr>
          <p:cNvSpPr txBox="1"/>
          <p:nvPr/>
        </p:nvSpPr>
        <p:spPr>
          <a:xfrm>
            <a:off x="11610648" y="2201197"/>
            <a:ext cx="3061868" cy="37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Room Bookings</a:t>
            </a: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C3F1E29F-86FB-DE0C-8430-A56897C241DE}"/>
              </a:ext>
            </a:extLst>
          </p:cNvPr>
          <p:cNvSpPr txBox="1"/>
          <p:nvPr/>
        </p:nvSpPr>
        <p:spPr>
          <a:xfrm>
            <a:off x="9600000" y="8686245"/>
            <a:ext cx="762160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IE" sz="24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All this info is available on the S2S website and will be recapped in the Blackboard module!</a:t>
            </a:r>
            <a:endParaRPr lang="en-IE" sz="2400" b="1">
              <a:solidFill>
                <a:srgbClr val="264C4B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61063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D5B69D-7AFB-F349-89D9-D300A3DC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1" y="2413300"/>
            <a:ext cx="6839447" cy="198834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Outcomes for Mentees</a:t>
            </a:r>
            <a:endParaRPr lang="en-IE" b="1">
              <a:solidFill>
                <a:srgbClr val="C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75B79E-F194-AC4C-973F-1E81D3B22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185738"/>
            <a:ext cx="8843963" cy="94709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3245B-7406-F5FB-E6D3-AFF745FC1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898" y="0"/>
            <a:ext cx="4112381" cy="2413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7282EE-4190-0E42-818F-483FA4352E35}"/>
              </a:ext>
            </a:extLst>
          </p:cNvPr>
          <p:cNvSpPr txBox="1"/>
          <p:nvPr/>
        </p:nvSpPr>
        <p:spPr>
          <a:xfrm>
            <a:off x="853439" y="4841507"/>
            <a:ext cx="68394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54E5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S2S emails showed a significant effect on all outcomes except identity-related belonging (smaller effect).​</a:t>
            </a:r>
          </a:p>
          <a:p>
            <a:endParaRPr lang="en-US" sz="3600">
              <a:solidFill>
                <a:srgbClr val="254E5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sz="3600">
                <a:solidFill>
                  <a:srgbClr val="254E5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Meetups themselves indicated a positive direction.</a:t>
            </a:r>
            <a:endParaRPr lang="en-IE" sz="3600">
              <a:solidFill>
                <a:srgbClr val="254E5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8646FC-3F6F-A55D-8051-FD0FB3C6BFFB}"/>
              </a:ext>
            </a:extLst>
          </p:cNvPr>
          <p:cNvSpPr txBox="1"/>
          <p:nvPr/>
        </p:nvSpPr>
        <p:spPr>
          <a:xfrm>
            <a:off x="14443789" y="7825663"/>
            <a:ext cx="2393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54E5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n=1,043</a:t>
            </a:r>
            <a:endParaRPr lang="en-IE" sz="3600">
              <a:solidFill>
                <a:srgbClr val="254E5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5809CB15-7EE6-80A6-4ADF-510CF062FB64}"/>
              </a:ext>
            </a:extLst>
          </p:cNvPr>
          <p:cNvSpPr/>
          <p:nvPr/>
        </p:nvSpPr>
        <p:spPr>
          <a:xfrm>
            <a:off x="-921281" y="9757727"/>
            <a:ext cx="14728666" cy="1781674"/>
          </a:xfrm>
          <a:custGeom>
            <a:avLst/>
            <a:gdLst/>
            <a:ahLst/>
            <a:cxnLst/>
            <a:rect l="l" t="t" r="r" b="b"/>
            <a:pathLst>
              <a:path w="5134176" h="621063">
                <a:moveTo>
                  <a:pt x="0" y="0"/>
                </a:moveTo>
                <a:lnTo>
                  <a:pt x="5134176" y="0"/>
                </a:lnTo>
                <a:lnTo>
                  <a:pt x="5134176" y="621063"/>
                </a:lnTo>
                <a:lnTo>
                  <a:pt x="0" y="621063"/>
                </a:lnTo>
                <a:close/>
              </a:path>
            </a:pathLst>
          </a:custGeom>
          <a:solidFill>
            <a:srgbClr val="CC0001"/>
          </a:solidFill>
        </p:spPr>
        <p:txBody>
          <a:bodyPr/>
          <a:lstStyle/>
          <a:p>
            <a:endParaRPr lang="en-IE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2DD5671A-E669-7E3A-0AA7-ABF7EBA06F7A}"/>
              </a:ext>
            </a:extLst>
          </p:cNvPr>
          <p:cNvSpPr/>
          <p:nvPr/>
        </p:nvSpPr>
        <p:spPr>
          <a:xfrm>
            <a:off x="9706812" y="9757727"/>
            <a:ext cx="11342486" cy="1426353"/>
          </a:xfrm>
          <a:custGeom>
            <a:avLst/>
            <a:gdLst/>
            <a:ahLst/>
            <a:cxnLst/>
            <a:rect l="l" t="t" r="r" b="b"/>
            <a:pathLst>
              <a:path w="3787668" h="476311">
                <a:moveTo>
                  <a:pt x="68256" y="0"/>
                </a:moveTo>
                <a:lnTo>
                  <a:pt x="3719412" y="0"/>
                </a:lnTo>
                <a:cubicBezTo>
                  <a:pt x="3737515" y="0"/>
                  <a:pt x="3754876" y="7191"/>
                  <a:pt x="3767676" y="19992"/>
                </a:cubicBezTo>
                <a:cubicBezTo>
                  <a:pt x="3780477" y="32792"/>
                  <a:pt x="3787668" y="50153"/>
                  <a:pt x="3787668" y="68256"/>
                </a:cubicBezTo>
                <a:lnTo>
                  <a:pt x="3787668" y="408055"/>
                </a:lnTo>
                <a:cubicBezTo>
                  <a:pt x="3787668" y="426158"/>
                  <a:pt x="3780477" y="443519"/>
                  <a:pt x="3767676" y="456319"/>
                </a:cubicBezTo>
                <a:cubicBezTo>
                  <a:pt x="3754876" y="469120"/>
                  <a:pt x="3737515" y="476311"/>
                  <a:pt x="3719412" y="476311"/>
                </a:cubicBezTo>
                <a:lnTo>
                  <a:pt x="68256" y="476311"/>
                </a:lnTo>
                <a:cubicBezTo>
                  <a:pt x="30559" y="476311"/>
                  <a:pt x="0" y="445752"/>
                  <a:pt x="0" y="408055"/>
                </a:cubicBezTo>
                <a:lnTo>
                  <a:pt x="0" y="68256"/>
                </a:lnTo>
                <a:cubicBezTo>
                  <a:pt x="0" y="50153"/>
                  <a:pt x="7191" y="32792"/>
                  <a:pt x="19992" y="19992"/>
                </a:cubicBezTo>
                <a:cubicBezTo>
                  <a:pt x="32792" y="7191"/>
                  <a:pt x="50153" y="0"/>
                  <a:pt x="68256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41B8F58-615B-D974-944C-3A31B12B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54373" y="979964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548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2A92797-DD0A-4F8B-CB80-BCCF271E2EB6}"/>
              </a:ext>
            </a:extLst>
          </p:cNvPr>
          <p:cNvGrpSpPr/>
          <p:nvPr/>
        </p:nvGrpSpPr>
        <p:grpSpPr>
          <a:xfrm>
            <a:off x="6629400" y="2882685"/>
            <a:ext cx="10202852" cy="4376969"/>
            <a:chOff x="3983772" y="2387255"/>
            <a:chExt cx="10202852" cy="4376969"/>
          </a:xfrm>
        </p:grpSpPr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id="{70314F93-42DB-93B9-D1C0-F4CBC86BD96C}"/>
                </a:ext>
              </a:extLst>
            </p:cNvPr>
            <p:cNvGrpSpPr/>
            <p:nvPr/>
          </p:nvGrpSpPr>
          <p:grpSpPr>
            <a:xfrm>
              <a:off x="3983772" y="2387255"/>
              <a:ext cx="10202852" cy="4376969"/>
              <a:chOff x="0" y="-38100"/>
              <a:chExt cx="2687171" cy="1152782"/>
            </a:xfrm>
          </p:grpSpPr>
          <p:sp>
            <p:nvSpPr>
              <p:cNvPr id="10" name="Freeform 17">
                <a:extLst>
                  <a:ext uri="{FF2B5EF4-FFF2-40B4-BE49-F238E27FC236}">
                    <a16:creationId xmlns:a16="http://schemas.microsoft.com/office/drawing/2014/main" id="{B43B94C6-59E9-71B6-1053-AEFF1C4B8C31}"/>
                  </a:ext>
                </a:extLst>
              </p:cNvPr>
              <p:cNvSpPr/>
              <p:nvPr/>
            </p:nvSpPr>
            <p:spPr>
              <a:xfrm>
                <a:off x="0" y="0"/>
                <a:ext cx="2687171" cy="1114682"/>
              </a:xfrm>
              <a:custGeom>
                <a:avLst/>
                <a:gdLst/>
                <a:ahLst/>
                <a:cxnLst/>
                <a:rect l="l" t="t" r="r" b="b"/>
                <a:pathLst>
                  <a:path w="2687171" h="1114682">
                    <a:moveTo>
                      <a:pt x="75880" y="0"/>
                    </a:moveTo>
                    <a:lnTo>
                      <a:pt x="2611291" y="0"/>
                    </a:lnTo>
                    <a:cubicBezTo>
                      <a:pt x="2631416" y="0"/>
                      <a:pt x="2650716" y="7994"/>
                      <a:pt x="2664946" y="22225"/>
                    </a:cubicBezTo>
                    <a:cubicBezTo>
                      <a:pt x="2679176" y="36455"/>
                      <a:pt x="2687171" y="55755"/>
                      <a:pt x="2687171" y="75880"/>
                    </a:cubicBezTo>
                    <a:lnTo>
                      <a:pt x="2687171" y="1038802"/>
                    </a:lnTo>
                    <a:cubicBezTo>
                      <a:pt x="2687171" y="1080709"/>
                      <a:pt x="2653198" y="1114682"/>
                      <a:pt x="2611291" y="1114682"/>
                    </a:cubicBezTo>
                    <a:lnTo>
                      <a:pt x="75880" y="1114682"/>
                    </a:lnTo>
                    <a:cubicBezTo>
                      <a:pt x="33973" y="1114682"/>
                      <a:pt x="0" y="1080709"/>
                      <a:pt x="0" y="1038802"/>
                    </a:cubicBezTo>
                    <a:lnTo>
                      <a:pt x="0" y="75880"/>
                    </a:lnTo>
                    <a:cubicBezTo>
                      <a:pt x="0" y="33973"/>
                      <a:pt x="33973" y="0"/>
                      <a:pt x="75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264C4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1" name="TextBox 18">
                <a:extLst>
                  <a:ext uri="{FF2B5EF4-FFF2-40B4-BE49-F238E27FC236}">
                    <a16:creationId xmlns:a16="http://schemas.microsoft.com/office/drawing/2014/main" id="{EE9105AA-CB63-56C6-546C-A5C24C3E0F9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687171" cy="11527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24">
              <a:extLst>
                <a:ext uri="{FF2B5EF4-FFF2-40B4-BE49-F238E27FC236}">
                  <a16:creationId xmlns:a16="http://schemas.microsoft.com/office/drawing/2014/main" id="{9E7BF6B1-B57F-3429-8481-E44D2CC4C7DA}"/>
                </a:ext>
              </a:extLst>
            </p:cNvPr>
            <p:cNvSpPr txBox="1"/>
            <p:nvPr/>
          </p:nvSpPr>
          <p:spPr>
            <a:xfrm>
              <a:off x="4857925" y="3828494"/>
              <a:ext cx="8454545" cy="2225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68"/>
                </a:lnSpc>
              </a:pPr>
              <a:r>
                <a:rPr lang="en-US" sz="9600" b="1">
                  <a:solidFill>
                    <a:srgbClr val="CC0001"/>
                  </a:solidFill>
                  <a:latin typeface="Open Sans"/>
                  <a:ea typeface="Open Sans"/>
                  <a:cs typeface="Open Sans"/>
                  <a:sym typeface="Lovelace Bold"/>
                </a:rPr>
                <a:t>Fire Safety &amp; Toilets</a:t>
              </a:r>
              <a:endPara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14" name="Graphic 13" descr="Fire Extinguisher outline">
            <a:extLst>
              <a:ext uri="{FF2B5EF4-FFF2-40B4-BE49-F238E27FC236}">
                <a16:creationId xmlns:a16="http://schemas.microsoft.com/office/drawing/2014/main" id="{6B68556D-45B3-54D8-2FC6-0358E1FF2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2962" y="3424841"/>
            <a:ext cx="3352800" cy="3352800"/>
          </a:xfrm>
          <a:prstGeom prst="rect">
            <a:avLst/>
          </a:prstGeom>
        </p:spPr>
      </p:pic>
      <p:grpSp>
        <p:nvGrpSpPr>
          <p:cNvPr id="44" name="Group 19">
            <a:extLst>
              <a:ext uri="{FF2B5EF4-FFF2-40B4-BE49-F238E27FC236}">
                <a16:creationId xmlns:a16="http://schemas.microsoft.com/office/drawing/2014/main" id="{0D82A2F4-C7F8-60EA-1C26-7479151B0FA9}"/>
              </a:ext>
            </a:extLst>
          </p:cNvPr>
          <p:cNvGrpSpPr/>
          <p:nvPr/>
        </p:nvGrpSpPr>
        <p:grpSpPr>
          <a:xfrm>
            <a:off x="15230186" y="105915"/>
            <a:ext cx="4932136" cy="922785"/>
            <a:chOff x="0" y="0"/>
            <a:chExt cx="1647019" cy="308151"/>
          </a:xfrm>
        </p:grpSpPr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3C682952-7797-163F-8322-FFAB10427DE5}"/>
                </a:ext>
              </a:extLst>
            </p:cNvPr>
            <p:cNvSpPr/>
            <p:nvPr/>
          </p:nvSpPr>
          <p:spPr>
            <a:xfrm>
              <a:off x="0" y="0"/>
              <a:ext cx="1647019" cy="308151"/>
            </a:xfrm>
            <a:custGeom>
              <a:avLst/>
              <a:gdLst/>
              <a:ahLst/>
              <a:cxnLst/>
              <a:rect l="l" t="t" r="r" b="b"/>
              <a:pathLst>
                <a:path w="1647019" h="308151">
                  <a:moveTo>
                    <a:pt x="154076" y="0"/>
                  </a:moveTo>
                  <a:lnTo>
                    <a:pt x="1492944" y="0"/>
                  </a:lnTo>
                  <a:cubicBezTo>
                    <a:pt x="1578037" y="0"/>
                    <a:pt x="1647019" y="68982"/>
                    <a:pt x="1647019" y="154076"/>
                  </a:cubicBezTo>
                  <a:lnTo>
                    <a:pt x="1647019" y="154076"/>
                  </a:lnTo>
                  <a:cubicBezTo>
                    <a:pt x="1647019" y="239169"/>
                    <a:pt x="1578037" y="308151"/>
                    <a:pt x="1492944" y="308151"/>
                  </a:cubicBezTo>
                  <a:lnTo>
                    <a:pt x="154076" y="308151"/>
                  </a:lnTo>
                  <a:cubicBezTo>
                    <a:pt x="68982" y="308151"/>
                    <a:pt x="0" y="239169"/>
                    <a:pt x="0" y="154076"/>
                  </a:cubicBezTo>
                  <a:lnTo>
                    <a:pt x="0" y="154076"/>
                  </a:lnTo>
                  <a:cubicBezTo>
                    <a:pt x="0" y="68982"/>
                    <a:pt x="68982" y="0"/>
                    <a:pt x="15407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48A47992-589F-469A-5776-7920E2057B0F}"/>
                </a:ext>
              </a:extLst>
            </p:cNvPr>
            <p:cNvSpPr txBox="1"/>
            <p:nvPr/>
          </p:nvSpPr>
          <p:spPr>
            <a:xfrm>
              <a:off x="0" y="-38100"/>
              <a:ext cx="1647019" cy="346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47" name="Group 22">
            <a:extLst>
              <a:ext uri="{FF2B5EF4-FFF2-40B4-BE49-F238E27FC236}">
                <a16:creationId xmlns:a16="http://schemas.microsoft.com/office/drawing/2014/main" id="{EF993FDB-06A0-ECDC-91A5-8D731EF96CDD}"/>
              </a:ext>
            </a:extLst>
          </p:cNvPr>
          <p:cNvGrpSpPr/>
          <p:nvPr/>
        </p:nvGrpSpPr>
        <p:grpSpPr>
          <a:xfrm>
            <a:off x="9706812" y="-524329"/>
            <a:ext cx="10951124" cy="1007434"/>
            <a:chOff x="0" y="0"/>
            <a:chExt cx="3656978" cy="336419"/>
          </a:xfrm>
        </p:grpSpPr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9FA99906-D47A-1322-7A7C-0134F022BC2E}"/>
                </a:ext>
              </a:extLst>
            </p:cNvPr>
            <p:cNvSpPr/>
            <p:nvPr/>
          </p:nvSpPr>
          <p:spPr>
            <a:xfrm>
              <a:off x="0" y="0"/>
              <a:ext cx="3656978" cy="336419"/>
            </a:xfrm>
            <a:custGeom>
              <a:avLst/>
              <a:gdLst/>
              <a:ahLst/>
              <a:cxnLst/>
              <a:rect l="l" t="t" r="r" b="b"/>
              <a:pathLst>
                <a:path w="3656978" h="336419">
                  <a:moveTo>
                    <a:pt x="70695" y="0"/>
                  </a:moveTo>
                  <a:lnTo>
                    <a:pt x="3586283" y="0"/>
                  </a:lnTo>
                  <a:cubicBezTo>
                    <a:pt x="3605032" y="0"/>
                    <a:pt x="3623014" y="7448"/>
                    <a:pt x="3636272" y="20706"/>
                  </a:cubicBezTo>
                  <a:cubicBezTo>
                    <a:pt x="3649530" y="33964"/>
                    <a:pt x="3656978" y="51946"/>
                    <a:pt x="3656978" y="70695"/>
                  </a:cubicBezTo>
                  <a:lnTo>
                    <a:pt x="3656978" y="265724"/>
                  </a:lnTo>
                  <a:cubicBezTo>
                    <a:pt x="3656978" y="284473"/>
                    <a:pt x="3649530" y="302455"/>
                    <a:pt x="3636272" y="315713"/>
                  </a:cubicBezTo>
                  <a:cubicBezTo>
                    <a:pt x="3623014" y="328971"/>
                    <a:pt x="3605032" y="336419"/>
                    <a:pt x="3586283" y="336419"/>
                  </a:cubicBezTo>
                  <a:lnTo>
                    <a:pt x="70695" y="336419"/>
                  </a:lnTo>
                  <a:cubicBezTo>
                    <a:pt x="51946" y="336419"/>
                    <a:pt x="33964" y="328971"/>
                    <a:pt x="20706" y="315713"/>
                  </a:cubicBezTo>
                  <a:cubicBezTo>
                    <a:pt x="7448" y="302455"/>
                    <a:pt x="0" y="284473"/>
                    <a:pt x="0" y="265724"/>
                  </a:cubicBezTo>
                  <a:lnTo>
                    <a:pt x="0" y="70695"/>
                  </a:lnTo>
                  <a:cubicBezTo>
                    <a:pt x="0" y="51946"/>
                    <a:pt x="7448" y="33964"/>
                    <a:pt x="20706" y="20706"/>
                  </a:cubicBezTo>
                  <a:cubicBezTo>
                    <a:pt x="33964" y="7448"/>
                    <a:pt x="51946" y="0"/>
                    <a:pt x="70695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1B4E2B2F-A28D-FEEC-62FF-45BFFD759E3A}"/>
                </a:ext>
              </a:extLst>
            </p:cNvPr>
            <p:cNvSpPr txBox="1"/>
            <p:nvPr/>
          </p:nvSpPr>
          <p:spPr>
            <a:xfrm>
              <a:off x="0" y="-38100"/>
              <a:ext cx="3656978" cy="3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6" name="Group 13">
            <a:extLst>
              <a:ext uri="{FF2B5EF4-FFF2-40B4-BE49-F238E27FC236}">
                <a16:creationId xmlns:a16="http://schemas.microsoft.com/office/drawing/2014/main" id="{8F8D02B1-A778-8585-AAB6-97CDEEC6A3D9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F61328B4-CE28-CD99-2B21-43CE16841F46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TextBox 15">
              <a:extLst>
                <a:ext uri="{FF2B5EF4-FFF2-40B4-BE49-F238E27FC236}">
                  <a16:creationId xmlns:a16="http://schemas.microsoft.com/office/drawing/2014/main" id="{451C0D98-C849-DDB3-22A8-67C8CF47C733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9" name="Group 16">
            <a:extLst>
              <a:ext uri="{FF2B5EF4-FFF2-40B4-BE49-F238E27FC236}">
                <a16:creationId xmlns:a16="http://schemas.microsoft.com/office/drawing/2014/main" id="{67B1DE1E-EF1C-AA7D-6CD7-47558EF383E7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84350C0F-295C-DA9C-8E19-CF6E2CFA8B4B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TextBox 18">
              <a:extLst>
                <a:ext uri="{FF2B5EF4-FFF2-40B4-BE49-F238E27FC236}">
                  <a16:creationId xmlns:a16="http://schemas.microsoft.com/office/drawing/2014/main" id="{1388E8DD-71B0-BC32-F399-3BB9C00A3F3B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5C94C2-03EB-829D-E8DB-259B79244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4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490F0-E18C-4EDA-A228-F15E672CA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24" y="2983147"/>
            <a:ext cx="7681238" cy="6714311"/>
          </a:xfrm>
        </p:spPr>
        <p:txBody>
          <a:bodyPr anchor="ctr">
            <a:noAutofit/>
          </a:bodyPr>
          <a:lstStyle/>
          <a:p>
            <a:pPr marL="140495" lvl="1" indent="0">
              <a:lnSpc>
                <a:spcPts val="3900"/>
              </a:lnSpc>
              <a:buNone/>
              <a:tabLst>
                <a:tab pos="140495" algn="l"/>
              </a:tabLst>
            </a:pPr>
            <a:r>
              <a:rPr lang="en-GB">
                <a:solidFill>
                  <a:srgbClr val="254E5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Meetups showed a negative impact on institutional belonging. We suspect this is because of meetups that were arranged and nobody came!</a:t>
            </a:r>
          </a:p>
          <a:p>
            <a:pPr marL="140495" lvl="1" indent="0">
              <a:lnSpc>
                <a:spcPts val="3900"/>
              </a:lnSpc>
              <a:buNone/>
              <a:tabLst>
                <a:tab pos="140495" algn="l"/>
              </a:tabLst>
            </a:pPr>
            <a:endParaRPr lang="en-GB" sz="3000">
              <a:solidFill>
                <a:srgbClr val="254E5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140495" lvl="1" indent="0">
              <a:lnSpc>
                <a:spcPts val="3900"/>
              </a:lnSpc>
              <a:buNone/>
              <a:tabLst>
                <a:tab pos="140495" algn="l"/>
              </a:tabLst>
            </a:pPr>
            <a:r>
              <a:rPr lang="en-GB" b="1">
                <a:solidFill>
                  <a:srgbClr val="254E5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Your mentees need to know that their presence at a meetup enhances belonging for you and for their peers – it’s not just there “if they need it”. They are part of the community, and they are needed!</a:t>
            </a:r>
          </a:p>
          <a:p>
            <a:pPr marL="140495" lvl="1" indent="0">
              <a:lnSpc>
                <a:spcPts val="3900"/>
              </a:lnSpc>
              <a:buNone/>
              <a:tabLst>
                <a:tab pos="140495" algn="l"/>
              </a:tabLst>
            </a:pPr>
            <a:endParaRPr lang="en-GB" sz="3000">
              <a:solidFill>
                <a:srgbClr val="254E5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140495" lvl="1" indent="0">
              <a:lnSpc>
                <a:spcPts val="3900"/>
              </a:lnSpc>
              <a:buNone/>
              <a:tabLst>
                <a:tab pos="140495" algn="l"/>
              </a:tabLst>
            </a:pPr>
            <a:r>
              <a:rPr lang="en-GB" sz="2000">
                <a:solidFill>
                  <a:srgbClr val="254E5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NB - small sample,  and no data for peers who didn’t volunteer. As we collect data over more years we will get a clearer picture.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6EA56-B425-4F8D-9A0F-974475865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34186" y="9766600"/>
            <a:ext cx="435150" cy="287792"/>
          </a:xfrm>
        </p:spPr>
        <p:txBody>
          <a:bodyPr/>
          <a:lstStyle/>
          <a:p>
            <a:pPr defTabSz="1371566">
              <a:defRPr/>
            </a:pPr>
            <a:fld id="{DDBE135E-2566-4748-853C-8A3B78F0FB00}" type="slidenum">
              <a:rPr lang="en-GB" b="0">
                <a:solidFill>
                  <a:prstClr val="white"/>
                </a:solidFill>
                <a:latin typeface="Calibri"/>
              </a:rPr>
              <a:pPr defTabSz="1371566">
                <a:defRPr/>
              </a:pPr>
              <a:t>30</a:t>
            </a:fld>
            <a:endParaRPr lang="en-GB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DB751165-EC4E-A506-C576-CDD5D4C353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49476" y="47244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IE" sz="2700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5B156A06-2CA3-9862-72A9-2AAD378591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78076" y="49530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IE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0CEFE9-19E7-B6EA-9955-4287FF296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779" y="89425"/>
            <a:ext cx="9846296" cy="1833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4AA79-F146-1F86-F9DA-01539B06F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774" y="1913192"/>
            <a:ext cx="9846297" cy="1833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62515D-6789-EE1A-33EB-D14A85854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771" y="3746476"/>
            <a:ext cx="9846300" cy="1823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2BD82-0E17-9DF4-79FE-248FADD85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776" y="5570243"/>
            <a:ext cx="9846300" cy="1823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326C72-FC29-354A-0FD8-D444F600F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5762" y="7394011"/>
            <a:ext cx="9846309" cy="230344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1D5B69D-7AFB-F349-89D9-D300A3DC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98" y="1718622"/>
            <a:ext cx="6839447" cy="1988345"/>
          </a:xfrm>
        </p:spPr>
        <p:txBody>
          <a:bodyPr/>
          <a:lstStyle/>
          <a:p>
            <a:r>
              <a:rPr lang="en-US" b="1">
                <a:solidFill>
                  <a:srgbClr val="CB01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Outcomes for Mentors</a:t>
            </a:r>
            <a:endParaRPr lang="en-IE" b="1">
              <a:solidFill>
                <a:srgbClr val="CB01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E3245B-7406-F5FB-E6D3-AFF745FC1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898" y="0"/>
            <a:ext cx="4112381" cy="24132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C116F0-FA1C-DA16-BA6A-0C8628513984}"/>
              </a:ext>
            </a:extLst>
          </p:cNvPr>
          <p:cNvSpPr/>
          <p:nvPr/>
        </p:nvSpPr>
        <p:spPr>
          <a:xfrm>
            <a:off x="8175763" y="89425"/>
            <a:ext cx="9846296" cy="96080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700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768E9208-8872-35DF-B2F4-2CE730892582}"/>
              </a:ext>
            </a:extLst>
          </p:cNvPr>
          <p:cNvSpPr/>
          <p:nvPr/>
        </p:nvSpPr>
        <p:spPr>
          <a:xfrm>
            <a:off x="-921281" y="9757727"/>
            <a:ext cx="14728666" cy="1781674"/>
          </a:xfrm>
          <a:custGeom>
            <a:avLst/>
            <a:gdLst/>
            <a:ahLst/>
            <a:cxnLst/>
            <a:rect l="l" t="t" r="r" b="b"/>
            <a:pathLst>
              <a:path w="5134176" h="621063">
                <a:moveTo>
                  <a:pt x="0" y="0"/>
                </a:moveTo>
                <a:lnTo>
                  <a:pt x="5134176" y="0"/>
                </a:lnTo>
                <a:lnTo>
                  <a:pt x="5134176" y="621063"/>
                </a:lnTo>
                <a:lnTo>
                  <a:pt x="0" y="621063"/>
                </a:lnTo>
                <a:close/>
              </a:path>
            </a:pathLst>
          </a:custGeom>
          <a:solidFill>
            <a:srgbClr val="CC0001"/>
          </a:solidFill>
        </p:spPr>
        <p:txBody>
          <a:bodyPr/>
          <a:lstStyle/>
          <a:p>
            <a:endParaRPr lang="en-IE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F3C87E38-45A4-E72E-A39A-74B073E43C34}"/>
              </a:ext>
            </a:extLst>
          </p:cNvPr>
          <p:cNvSpPr/>
          <p:nvPr/>
        </p:nvSpPr>
        <p:spPr>
          <a:xfrm>
            <a:off x="9706812" y="9757727"/>
            <a:ext cx="11342486" cy="1426353"/>
          </a:xfrm>
          <a:custGeom>
            <a:avLst/>
            <a:gdLst/>
            <a:ahLst/>
            <a:cxnLst/>
            <a:rect l="l" t="t" r="r" b="b"/>
            <a:pathLst>
              <a:path w="3787668" h="476311">
                <a:moveTo>
                  <a:pt x="68256" y="0"/>
                </a:moveTo>
                <a:lnTo>
                  <a:pt x="3719412" y="0"/>
                </a:lnTo>
                <a:cubicBezTo>
                  <a:pt x="3737515" y="0"/>
                  <a:pt x="3754876" y="7191"/>
                  <a:pt x="3767676" y="19992"/>
                </a:cubicBezTo>
                <a:cubicBezTo>
                  <a:pt x="3780477" y="32792"/>
                  <a:pt x="3787668" y="50153"/>
                  <a:pt x="3787668" y="68256"/>
                </a:cubicBezTo>
                <a:lnTo>
                  <a:pt x="3787668" y="408055"/>
                </a:lnTo>
                <a:cubicBezTo>
                  <a:pt x="3787668" y="426158"/>
                  <a:pt x="3780477" y="443519"/>
                  <a:pt x="3767676" y="456319"/>
                </a:cubicBezTo>
                <a:cubicBezTo>
                  <a:pt x="3754876" y="469120"/>
                  <a:pt x="3737515" y="476311"/>
                  <a:pt x="3719412" y="476311"/>
                </a:cubicBezTo>
                <a:lnTo>
                  <a:pt x="68256" y="476311"/>
                </a:lnTo>
                <a:cubicBezTo>
                  <a:pt x="30559" y="476311"/>
                  <a:pt x="0" y="445752"/>
                  <a:pt x="0" y="408055"/>
                </a:cubicBezTo>
                <a:lnTo>
                  <a:pt x="0" y="68256"/>
                </a:lnTo>
                <a:cubicBezTo>
                  <a:pt x="0" y="50153"/>
                  <a:pt x="7191" y="32792"/>
                  <a:pt x="19992" y="19992"/>
                </a:cubicBezTo>
                <a:cubicBezTo>
                  <a:pt x="32792" y="7191"/>
                  <a:pt x="50153" y="0"/>
                  <a:pt x="68256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1A09BC9-49DE-ECE7-2292-9A0EC3944D44}"/>
              </a:ext>
            </a:extLst>
          </p:cNvPr>
          <p:cNvSpPr txBox="1">
            <a:spLocks/>
          </p:cNvSpPr>
          <p:nvPr/>
        </p:nvSpPr>
        <p:spPr>
          <a:xfrm>
            <a:off x="15954373" y="979964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b="1" smtClean="0">
                <a:solidFill>
                  <a:srgbClr val="FFFBF4"/>
                </a:solidFill>
              </a:rPr>
              <a:pPr algn="r"/>
              <a:t>30</a:t>
            </a:fld>
            <a:endParaRPr lang="en-US" b="1">
              <a:solidFill>
                <a:srgbClr val="FFFB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08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7">
            <a:extLst>
              <a:ext uri="{FF2B5EF4-FFF2-40B4-BE49-F238E27FC236}">
                <a16:creationId xmlns:a16="http://schemas.microsoft.com/office/drawing/2014/main" id="{8C4BB223-11A0-A8AE-D3FC-5DDA51CDD285}"/>
              </a:ext>
            </a:extLst>
          </p:cNvPr>
          <p:cNvSpPr/>
          <p:nvPr/>
        </p:nvSpPr>
        <p:spPr>
          <a:xfrm>
            <a:off x="4042573" y="2976713"/>
            <a:ext cx="10202852" cy="4333574"/>
          </a:xfrm>
          <a:custGeom>
            <a:avLst/>
            <a:gdLst/>
            <a:ahLst/>
            <a:cxnLst/>
            <a:rect l="l" t="t" r="r" b="b"/>
            <a:pathLst>
              <a:path w="2687171" h="1114682">
                <a:moveTo>
                  <a:pt x="75880" y="0"/>
                </a:moveTo>
                <a:lnTo>
                  <a:pt x="2611291" y="0"/>
                </a:lnTo>
                <a:cubicBezTo>
                  <a:pt x="2631416" y="0"/>
                  <a:pt x="2650716" y="7994"/>
                  <a:pt x="2664946" y="22225"/>
                </a:cubicBezTo>
                <a:cubicBezTo>
                  <a:pt x="2679176" y="36455"/>
                  <a:pt x="2687171" y="55755"/>
                  <a:pt x="2687171" y="75880"/>
                </a:cubicBezTo>
                <a:lnTo>
                  <a:pt x="2687171" y="1038802"/>
                </a:lnTo>
                <a:cubicBezTo>
                  <a:pt x="2687171" y="1080709"/>
                  <a:pt x="2653198" y="1114682"/>
                  <a:pt x="2611291" y="1114682"/>
                </a:cubicBezTo>
                <a:lnTo>
                  <a:pt x="75880" y="1114682"/>
                </a:lnTo>
                <a:cubicBezTo>
                  <a:pt x="33973" y="1114682"/>
                  <a:pt x="0" y="1080709"/>
                  <a:pt x="0" y="1038802"/>
                </a:cubicBezTo>
                <a:lnTo>
                  <a:pt x="0" y="75880"/>
                </a:lnTo>
                <a:cubicBezTo>
                  <a:pt x="0" y="33973"/>
                  <a:pt x="33973" y="0"/>
                  <a:pt x="75880" y="0"/>
                </a:cubicBezTo>
                <a:close/>
              </a:path>
            </a:pathLst>
          </a:custGeom>
          <a:solidFill>
            <a:srgbClr val="CC0001"/>
          </a:solidFill>
          <a:ln w="28575" cap="rnd">
            <a:noFill/>
            <a:prstDash val="solid"/>
            <a:round/>
          </a:ln>
        </p:spPr>
        <p:txBody>
          <a:bodyPr/>
          <a:lstStyle/>
          <a:p>
            <a:endParaRPr lang="en-IE"/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3E94EED7-BA9A-E241-55B0-EB164AECD3FF}"/>
              </a:ext>
            </a:extLst>
          </p:cNvPr>
          <p:cNvSpPr txBox="1"/>
          <p:nvPr/>
        </p:nvSpPr>
        <p:spPr>
          <a:xfrm>
            <a:off x="4916727" y="4093872"/>
            <a:ext cx="8454545" cy="113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8"/>
              </a:lnSpc>
            </a:pPr>
            <a:r>
              <a:rPr lang="en-US" sz="9600" b="1">
                <a:solidFill>
                  <a:srgbClr val="FFFBF4"/>
                </a:solidFill>
                <a:latin typeface="Open Sans"/>
                <a:ea typeface="Open Sans"/>
                <a:cs typeface="Open Sans"/>
                <a:sym typeface="Lovelace Bold"/>
              </a:rPr>
              <a:t>Story Time!</a:t>
            </a:r>
            <a:endParaRPr lang="en-US" sz="9600" b="1">
              <a:solidFill>
                <a:srgbClr val="FFFBF4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2FA77C52-C141-A0B9-7A9A-69F38661164C}"/>
              </a:ext>
            </a:extLst>
          </p:cNvPr>
          <p:cNvSpPr txBox="1"/>
          <p:nvPr/>
        </p:nvSpPr>
        <p:spPr>
          <a:xfrm>
            <a:off x="4916727" y="5229247"/>
            <a:ext cx="8454545" cy="94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8"/>
              </a:lnSpc>
            </a:pPr>
            <a:r>
              <a:rPr lang="en-US" sz="3600">
                <a:solidFill>
                  <a:srgbClr val="FFFBF4"/>
                </a:solidFill>
                <a:latin typeface="Open Sans"/>
                <a:ea typeface="Open Sans"/>
                <a:cs typeface="Open Sans"/>
                <a:sym typeface="Lovelace Bold"/>
              </a:rPr>
              <a:t>Mentor Trainer Event Examples</a:t>
            </a:r>
            <a:endParaRPr lang="en-US" sz="3600">
              <a:solidFill>
                <a:srgbClr val="FFFBF4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5CA7E745-D069-4840-C20D-4C56165E9F4E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281F187A-DE18-E8FB-DD28-65CAE9BA2B2F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094F80DF-255F-E2BA-B804-209EFE39940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696DE112-E6BC-A464-C48A-78580C98E157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0DDF6C14-B2B8-8132-E191-9750CBAD733C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80464DFB-AC0D-1753-2E4E-65E395DF95D1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4A0A171E-C7A7-C16B-09D9-26AD5DD04AA5}"/>
              </a:ext>
            </a:extLst>
          </p:cNvPr>
          <p:cNvGrpSpPr/>
          <p:nvPr/>
        </p:nvGrpSpPr>
        <p:grpSpPr>
          <a:xfrm>
            <a:off x="15230186" y="105915"/>
            <a:ext cx="4932136" cy="922785"/>
            <a:chOff x="0" y="0"/>
            <a:chExt cx="1647019" cy="308151"/>
          </a:xfrm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E862194E-EFCD-3249-1C0B-8EEAA987E23E}"/>
                </a:ext>
              </a:extLst>
            </p:cNvPr>
            <p:cNvSpPr/>
            <p:nvPr/>
          </p:nvSpPr>
          <p:spPr>
            <a:xfrm>
              <a:off x="0" y="0"/>
              <a:ext cx="1647019" cy="308151"/>
            </a:xfrm>
            <a:custGeom>
              <a:avLst/>
              <a:gdLst/>
              <a:ahLst/>
              <a:cxnLst/>
              <a:rect l="l" t="t" r="r" b="b"/>
              <a:pathLst>
                <a:path w="1647019" h="308151">
                  <a:moveTo>
                    <a:pt x="154076" y="0"/>
                  </a:moveTo>
                  <a:lnTo>
                    <a:pt x="1492944" y="0"/>
                  </a:lnTo>
                  <a:cubicBezTo>
                    <a:pt x="1578037" y="0"/>
                    <a:pt x="1647019" y="68982"/>
                    <a:pt x="1647019" y="154076"/>
                  </a:cubicBezTo>
                  <a:lnTo>
                    <a:pt x="1647019" y="154076"/>
                  </a:lnTo>
                  <a:cubicBezTo>
                    <a:pt x="1647019" y="239169"/>
                    <a:pt x="1578037" y="308151"/>
                    <a:pt x="1492944" y="308151"/>
                  </a:cubicBezTo>
                  <a:lnTo>
                    <a:pt x="154076" y="308151"/>
                  </a:lnTo>
                  <a:cubicBezTo>
                    <a:pt x="68982" y="308151"/>
                    <a:pt x="0" y="239169"/>
                    <a:pt x="0" y="154076"/>
                  </a:cubicBezTo>
                  <a:lnTo>
                    <a:pt x="0" y="154076"/>
                  </a:lnTo>
                  <a:cubicBezTo>
                    <a:pt x="0" y="68982"/>
                    <a:pt x="68982" y="0"/>
                    <a:pt x="15407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86928406-FD72-B3B2-F812-E39D5FF59567}"/>
                </a:ext>
              </a:extLst>
            </p:cNvPr>
            <p:cNvSpPr txBox="1"/>
            <p:nvPr/>
          </p:nvSpPr>
          <p:spPr>
            <a:xfrm>
              <a:off x="0" y="-38100"/>
              <a:ext cx="1647019" cy="346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F81D16ED-5D54-847D-4221-3C43188B6C23}"/>
              </a:ext>
            </a:extLst>
          </p:cNvPr>
          <p:cNvGrpSpPr/>
          <p:nvPr/>
        </p:nvGrpSpPr>
        <p:grpSpPr>
          <a:xfrm>
            <a:off x="9706812" y="-524329"/>
            <a:ext cx="10951124" cy="1007434"/>
            <a:chOff x="0" y="0"/>
            <a:chExt cx="3656978" cy="336419"/>
          </a:xfrm>
        </p:grpSpPr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3BD1E582-2D38-3B8D-93B4-4D005264F734}"/>
                </a:ext>
              </a:extLst>
            </p:cNvPr>
            <p:cNvSpPr/>
            <p:nvPr/>
          </p:nvSpPr>
          <p:spPr>
            <a:xfrm>
              <a:off x="0" y="0"/>
              <a:ext cx="3656978" cy="336419"/>
            </a:xfrm>
            <a:custGeom>
              <a:avLst/>
              <a:gdLst/>
              <a:ahLst/>
              <a:cxnLst/>
              <a:rect l="l" t="t" r="r" b="b"/>
              <a:pathLst>
                <a:path w="3656978" h="336419">
                  <a:moveTo>
                    <a:pt x="70695" y="0"/>
                  </a:moveTo>
                  <a:lnTo>
                    <a:pt x="3586283" y="0"/>
                  </a:lnTo>
                  <a:cubicBezTo>
                    <a:pt x="3605032" y="0"/>
                    <a:pt x="3623014" y="7448"/>
                    <a:pt x="3636272" y="20706"/>
                  </a:cubicBezTo>
                  <a:cubicBezTo>
                    <a:pt x="3649530" y="33964"/>
                    <a:pt x="3656978" y="51946"/>
                    <a:pt x="3656978" y="70695"/>
                  </a:cubicBezTo>
                  <a:lnTo>
                    <a:pt x="3656978" y="265724"/>
                  </a:lnTo>
                  <a:cubicBezTo>
                    <a:pt x="3656978" y="284473"/>
                    <a:pt x="3649530" y="302455"/>
                    <a:pt x="3636272" y="315713"/>
                  </a:cubicBezTo>
                  <a:cubicBezTo>
                    <a:pt x="3623014" y="328971"/>
                    <a:pt x="3605032" y="336419"/>
                    <a:pt x="3586283" y="336419"/>
                  </a:cubicBezTo>
                  <a:lnTo>
                    <a:pt x="70695" y="336419"/>
                  </a:lnTo>
                  <a:cubicBezTo>
                    <a:pt x="51946" y="336419"/>
                    <a:pt x="33964" y="328971"/>
                    <a:pt x="20706" y="315713"/>
                  </a:cubicBezTo>
                  <a:cubicBezTo>
                    <a:pt x="7448" y="302455"/>
                    <a:pt x="0" y="284473"/>
                    <a:pt x="0" y="265724"/>
                  </a:cubicBezTo>
                  <a:lnTo>
                    <a:pt x="0" y="70695"/>
                  </a:lnTo>
                  <a:cubicBezTo>
                    <a:pt x="0" y="51946"/>
                    <a:pt x="7448" y="33964"/>
                    <a:pt x="20706" y="20706"/>
                  </a:cubicBezTo>
                  <a:cubicBezTo>
                    <a:pt x="33964" y="7448"/>
                    <a:pt x="51946" y="0"/>
                    <a:pt x="70695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BB97B680-2348-4375-3CB4-1AD9EB7ECFE4}"/>
                </a:ext>
              </a:extLst>
            </p:cNvPr>
            <p:cNvSpPr txBox="1"/>
            <p:nvPr/>
          </p:nvSpPr>
          <p:spPr>
            <a:xfrm>
              <a:off x="0" y="-38100"/>
              <a:ext cx="3656978" cy="3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8724E0-DA3C-1103-6088-0526D672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11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240D0-E607-B36A-FB02-CBEC0CEFE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F18CBE1E-3144-691A-AD59-476A55B6B959}"/>
              </a:ext>
            </a:extLst>
          </p:cNvPr>
          <p:cNvSpPr txBox="1"/>
          <p:nvPr/>
        </p:nvSpPr>
        <p:spPr>
          <a:xfrm>
            <a:off x="3124200" y="5659832"/>
            <a:ext cx="11887200" cy="36788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B6B9B7C-F9D5-5BFE-DDDB-81D1D20E394A}"/>
              </a:ext>
            </a:extLst>
          </p:cNvPr>
          <p:cNvSpPr txBox="1"/>
          <p:nvPr/>
        </p:nvSpPr>
        <p:spPr>
          <a:xfrm>
            <a:off x="4020819" y="835587"/>
            <a:ext cx="102350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Group Dynamics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597CFE6-61AD-AD05-0E67-3AA33FEABEEB}"/>
              </a:ext>
            </a:extLst>
          </p:cNvPr>
          <p:cNvSpPr txBox="1"/>
          <p:nvPr/>
        </p:nvSpPr>
        <p:spPr>
          <a:xfrm>
            <a:off x="1143920" y="2477783"/>
            <a:ext cx="1659543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There are all kinds of reasons why you might end up working with someone you don’t know instead of, or as well as, a friend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9A524C6B-C493-49F4-24F6-E5C8C5C1ED14}"/>
              </a:ext>
            </a:extLst>
          </p:cNvPr>
          <p:cNvSpPr/>
          <p:nvPr/>
        </p:nvSpPr>
        <p:spPr>
          <a:xfrm>
            <a:off x="7646325" y="5019980"/>
            <a:ext cx="9954072" cy="4526683"/>
          </a:xfrm>
          <a:custGeom>
            <a:avLst/>
            <a:gdLst/>
            <a:ahLst/>
            <a:cxnLst/>
            <a:rect l="l" t="t" r="r" b="b"/>
            <a:pathLst>
              <a:path w="3158991" h="808062">
                <a:moveTo>
                  <a:pt x="38443" y="0"/>
                </a:moveTo>
                <a:lnTo>
                  <a:pt x="3120548" y="0"/>
                </a:lnTo>
                <a:cubicBezTo>
                  <a:pt x="3130744" y="0"/>
                  <a:pt x="3140522" y="4050"/>
                  <a:pt x="3147732" y="11260"/>
                </a:cubicBezTo>
                <a:cubicBezTo>
                  <a:pt x="3154941" y="18469"/>
                  <a:pt x="3158991" y="28247"/>
                  <a:pt x="3158991" y="38443"/>
                </a:cubicBezTo>
                <a:lnTo>
                  <a:pt x="3158991" y="769619"/>
                </a:lnTo>
                <a:cubicBezTo>
                  <a:pt x="3158991" y="779815"/>
                  <a:pt x="3154941" y="789593"/>
                  <a:pt x="3147732" y="796802"/>
                </a:cubicBezTo>
                <a:cubicBezTo>
                  <a:pt x="3140522" y="804012"/>
                  <a:pt x="3130744" y="808062"/>
                  <a:pt x="3120548" y="808062"/>
                </a:cubicBezTo>
                <a:lnTo>
                  <a:pt x="38443" y="808062"/>
                </a:lnTo>
                <a:cubicBezTo>
                  <a:pt x="28247" y="808062"/>
                  <a:pt x="18469" y="804012"/>
                  <a:pt x="11260" y="796802"/>
                </a:cubicBezTo>
                <a:cubicBezTo>
                  <a:pt x="4050" y="789593"/>
                  <a:pt x="0" y="779815"/>
                  <a:pt x="0" y="769619"/>
                </a:cubicBezTo>
                <a:lnTo>
                  <a:pt x="0" y="38443"/>
                </a:lnTo>
                <a:cubicBezTo>
                  <a:pt x="0" y="28247"/>
                  <a:pt x="4050" y="18469"/>
                  <a:pt x="11260" y="11260"/>
                </a:cubicBezTo>
                <a:cubicBezTo>
                  <a:pt x="18469" y="4050"/>
                  <a:pt x="28247" y="0"/>
                  <a:pt x="38443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72B085B2-C461-75C2-B155-C51423E2BABA}"/>
              </a:ext>
            </a:extLst>
          </p:cNvPr>
          <p:cNvSpPr txBox="1"/>
          <p:nvPr/>
        </p:nvSpPr>
        <p:spPr>
          <a:xfrm>
            <a:off x="7646325" y="5179298"/>
            <a:ext cx="9632025" cy="4216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Things to think about:</a:t>
            </a:r>
          </a:p>
          <a:p>
            <a:pPr marL="72644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Get in contact long before orientation</a:t>
            </a:r>
          </a:p>
          <a:p>
            <a:pPr marL="72644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Plan your first session</a:t>
            </a:r>
          </a:p>
          <a:p>
            <a:pPr marL="72644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Plan how you will collaborate over the weekly emails</a:t>
            </a:r>
          </a:p>
          <a:p>
            <a:pPr marL="72644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What will you do if someone “drops the ball”?</a:t>
            </a:r>
          </a:p>
          <a:p>
            <a:pPr marL="72644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If it’s not working, </a:t>
            </a:r>
            <a:r>
              <a:rPr lang="en-IE" sz="32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tell S2S as soon as you can</a:t>
            </a:r>
            <a:endParaRPr lang="en-IE" sz="3200">
              <a:solidFill>
                <a:srgbClr val="264C4B"/>
              </a:solidFill>
              <a:latin typeface="Open Sans"/>
              <a:ea typeface="Open Sans"/>
              <a:cs typeface="Open Sans"/>
              <a:sym typeface="TT Interphase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458D3C-7CFB-708C-3B38-E8D8D1B897D1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D94B705-7D99-891F-5F74-F14F6DDE1D1B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A3326A-BEAB-7F77-AF07-983E39BA12A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3EB4D6-2CAE-EF1D-CA8E-A02BDEC24655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7876F5D-21FE-06C0-18C5-0DDB85FC2EFA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AE14A8-70AF-F21C-F31D-880C5707BE5D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TextBox 6">
            <a:extLst>
              <a:ext uri="{FF2B5EF4-FFF2-40B4-BE49-F238E27FC236}">
                <a16:creationId xmlns:a16="http://schemas.microsoft.com/office/drawing/2014/main" id="{57547D68-2C57-407F-AD0F-4D15704C2203}"/>
              </a:ext>
            </a:extLst>
          </p:cNvPr>
          <p:cNvSpPr txBox="1"/>
          <p:nvPr/>
        </p:nvSpPr>
        <p:spPr>
          <a:xfrm>
            <a:off x="1143920" y="3830546"/>
            <a:ext cx="1683510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What would you find challenging in a Mentor buddy’s behaviour? How can you set expectations for each other early 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F0076-88B1-AB62-0180-45405B5BD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226744BC-1326-0E84-A377-59E517C7D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3" y="5350096"/>
            <a:ext cx="6244302" cy="39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67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CFAE9-C0B7-E68A-B080-AFC679CD6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501137FD-6D4F-ADFB-B189-E284C8AC379D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86BB75A5-EA01-0A59-545D-4932B2166DEF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E095917A-2B66-6CB7-81F4-B0F6F85DB6DC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5FE75B66-5EE5-936E-D180-54D2B526A8F1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65BFC162-F9C5-7C7D-641F-35F34BD80223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95D36DCA-5BC0-B557-EB51-6F733ECA3828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CFB3CC4-0B80-FDB1-89A5-194C19CD9659}"/>
              </a:ext>
            </a:extLst>
          </p:cNvPr>
          <p:cNvSpPr txBox="1"/>
          <p:nvPr/>
        </p:nvSpPr>
        <p:spPr>
          <a:xfrm>
            <a:off x="1676400" y="2324100"/>
            <a:ext cx="7620000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Conflict Resolution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12F0F-014D-A3DE-5567-4C63F028388B}"/>
              </a:ext>
            </a:extLst>
          </p:cNvPr>
          <p:cNvSpPr txBox="1"/>
          <p:nvPr/>
        </p:nvSpPr>
        <p:spPr>
          <a:xfrm>
            <a:off x="1676400" y="5526321"/>
            <a:ext cx="6777057" cy="1202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6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Time to role play</a:t>
            </a:r>
            <a:endParaRPr lang="en-US"/>
          </a:p>
        </p:txBody>
      </p:sp>
      <p:pic>
        <p:nvPicPr>
          <p:cNvPr id="15" name="Picture 14" descr="A person sitting at a table talking to another person">
            <a:extLst>
              <a:ext uri="{FF2B5EF4-FFF2-40B4-BE49-F238E27FC236}">
                <a16:creationId xmlns:a16="http://schemas.microsoft.com/office/drawing/2014/main" id="{AC89FB98-5344-5346-6FD7-C9717AA01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8479" r="18435" b="22329"/>
          <a:stretch/>
        </p:blipFill>
        <p:spPr>
          <a:xfrm>
            <a:off x="9296400" y="1866900"/>
            <a:ext cx="7670800" cy="5753100"/>
          </a:xfrm>
          <a:prstGeom prst="flowChartAlternateProcess">
            <a:avLst/>
          </a:prstGeom>
        </p:spPr>
      </p:pic>
      <p:pic>
        <p:nvPicPr>
          <p:cNvPr id="2" name="Picture 1" descr="A blue sign with black text&#10;&#10;Description automatically generated">
            <a:extLst>
              <a:ext uri="{FF2B5EF4-FFF2-40B4-BE49-F238E27FC236}">
                <a16:creationId xmlns:a16="http://schemas.microsoft.com/office/drawing/2014/main" id="{368D059B-D2C4-3E3A-0D85-7DBF7FDF6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492" y="191733"/>
            <a:ext cx="1492142" cy="149214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748E16-E75C-F26F-8741-22BE152E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34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662E-44C0-1737-6F98-4B340B82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AAF23BDE-B164-F4D5-8588-A3470BE01B24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5CD24BBA-B083-C02B-17B8-61A511F633C7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1EF201D-CF96-0977-72E0-41D38B6359B0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9095A479-A0AF-811F-B7B1-3F8C52CD0038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22324B06-3F3A-727E-38CC-06D314467E09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02BFF2A-7B52-E467-A15F-65AE7CBE27FA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TextBox 12">
            <a:extLst>
              <a:ext uri="{FF2B5EF4-FFF2-40B4-BE49-F238E27FC236}">
                <a16:creationId xmlns:a16="http://schemas.microsoft.com/office/drawing/2014/main" id="{8606B55B-BAE8-6AA5-5C72-D1A3D5678B87}"/>
              </a:ext>
            </a:extLst>
          </p:cNvPr>
          <p:cNvSpPr txBox="1"/>
          <p:nvPr/>
        </p:nvSpPr>
        <p:spPr>
          <a:xfrm>
            <a:off x="1194932" y="3478643"/>
            <a:ext cx="6674449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Conflict Resolution</a:t>
            </a:r>
            <a:endParaRPr lang="en-US" sz="80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56BA4C6D-20E6-6AF9-3ACB-8342300EEB00}"/>
              </a:ext>
            </a:extLst>
          </p:cNvPr>
          <p:cNvSpPr txBox="1"/>
          <p:nvPr/>
        </p:nvSpPr>
        <p:spPr>
          <a:xfrm>
            <a:off x="1194933" y="6347698"/>
            <a:ext cx="40748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Let’s Practice in pairs</a:t>
            </a:r>
            <a:endParaRPr lang="en-US" sz="110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8425125B-38B0-254A-6A21-F78897FDEADA}"/>
              </a:ext>
            </a:extLst>
          </p:cNvPr>
          <p:cNvSpPr/>
          <p:nvPr/>
        </p:nvSpPr>
        <p:spPr>
          <a:xfrm>
            <a:off x="11451937" y="2025315"/>
            <a:ext cx="6228000" cy="3083948"/>
          </a:xfrm>
          <a:prstGeom prst="flowChartAlternateProcess">
            <a:avLst/>
          </a:pr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9EB6E12-ABAE-AE3E-AB25-F346D79BD159}"/>
              </a:ext>
            </a:extLst>
          </p:cNvPr>
          <p:cNvSpPr txBox="1"/>
          <p:nvPr/>
        </p:nvSpPr>
        <p:spPr>
          <a:xfrm>
            <a:off x="12039506" y="2168898"/>
            <a:ext cx="5640431" cy="273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IE" sz="27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Person A:</a:t>
            </a:r>
          </a:p>
          <a:p>
            <a:pPr>
              <a:spcAft>
                <a:spcPts val="1200"/>
              </a:spcAft>
            </a:pPr>
            <a:r>
              <a:rPr lang="en-IE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You have organised a meet-up with your buddy and they didn’t show up. They didn’t try to reach out. You were left on your own and you’re really annoyed.</a:t>
            </a:r>
            <a:endParaRPr lang="en-US" sz="2799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208637C7-CA93-E232-31CF-85E529C838B8}"/>
              </a:ext>
            </a:extLst>
          </p:cNvPr>
          <p:cNvSpPr/>
          <p:nvPr/>
        </p:nvSpPr>
        <p:spPr>
          <a:xfrm>
            <a:off x="11497904" y="6029695"/>
            <a:ext cx="6228000" cy="3083948"/>
          </a:xfrm>
          <a:prstGeom prst="flowChartAlternateProcess">
            <a:avLst/>
          </a:pr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3BE20D-47B4-F9DA-BE14-5EDB51AFF572}"/>
              </a:ext>
            </a:extLst>
          </p:cNvPr>
          <p:cNvSpPr/>
          <p:nvPr/>
        </p:nvSpPr>
        <p:spPr>
          <a:xfrm>
            <a:off x="7347368" y="1521930"/>
            <a:ext cx="4284000" cy="3096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DB92CA-AA91-70EB-FFDD-F4427D499DCB}"/>
              </a:ext>
            </a:extLst>
          </p:cNvPr>
          <p:cNvSpPr/>
          <p:nvPr/>
        </p:nvSpPr>
        <p:spPr>
          <a:xfrm>
            <a:off x="7395794" y="5538362"/>
            <a:ext cx="4284000" cy="3096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E390FCE8-55C9-B38C-5F17-4E8F7740977A}"/>
              </a:ext>
            </a:extLst>
          </p:cNvPr>
          <p:cNvSpPr txBox="1"/>
          <p:nvPr/>
        </p:nvSpPr>
        <p:spPr>
          <a:xfrm>
            <a:off x="12039157" y="6269298"/>
            <a:ext cx="5640780" cy="2307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IE" sz="27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Person B: </a:t>
            </a:r>
          </a:p>
          <a:p>
            <a:pPr>
              <a:spcAft>
                <a:spcPts val="1200"/>
              </a:spcAft>
            </a:pPr>
            <a:r>
              <a:rPr lang="en-IE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Be as creative as you like with your reason for not being there but, whatever the reason, it has to be person A’s fault.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EB21D18-FF7F-58E1-D533-ABFBE170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69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2" title="Brené Brown on Blame">
            <a:hlinkClick r:id="" action="ppaction://media"/>
            <a:extLst>
              <a:ext uri="{FF2B5EF4-FFF2-40B4-BE49-F238E27FC236}">
                <a16:creationId xmlns:a16="http://schemas.microsoft.com/office/drawing/2014/main" id="{1B51F34E-5D70-99EA-5A89-A8D5E7FA4B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2998" y="590653"/>
            <a:ext cx="15922004" cy="899593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EBCED24A-7973-6EC3-5DD2-A7DA74E195E1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485D8AEE-BD2F-1681-E472-09B855D1BC3C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96262B47-1DBF-3D5A-A9B5-9232FAADE199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907B22EF-1963-F31D-C040-C271E2EBB0FC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D28D4E12-7470-3E24-EA49-CFA24DDFCA78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DDBBE86E-F614-B1AC-89C4-7454AE6D3B85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E8D8B-6551-9446-0374-859A8FF5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87ADE296-342B-5539-E948-FC2B62E8AF40}"/>
              </a:ext>
            </a:extLst>
          </p:cNvPr>
          <p:cNvSpPr/>
          <p:nvPr/>
        </p:nvSpPr>
        <p:spPr>
          <a:xfrm>
            <a:off x="3237837" y="3138953"/>
            <a:ext cx="11887196" cy="1545568"/>
          </a:xfrm>
          <a:custGeom>
            <a:avLst/>
            <a:gdLst/>
            <a:ahLst/>
            <a:cxnLst/>
            <a:rect l="l" t="t" r="r" b="b"/>
            <a:pathLst>
              <a:path w="3158991" h="808062">
                <a:moveTo>
                  <a:pt x="38443" y="0"/>
                </a:moveTo>
                <a:lnTo>
                  <a:pt x="3120548" y="0"/>
                </a:lnTo>
                <a:cubicBezTo>
                  <a:pt x="3130744" y="0"/>
                  <a:pt x="3140522" y="4050"/>
                  <a:pt x="3147732" y="11260"/>
                </a:cubicBezTo>
                <a:cubicBezTo>
                  <a:pt x="3154941" y="18469"/>
                  <a:pt x="3158991" y="28247"/>
                  <a:pt x="3158991" y="38443"/>
                </a:cubicBezTo>
                <a:lnTo>
                  <a:pt x="3158991" y="769619"/>
                </a:lnTo>
                <a:cubicBezTo>
                  <a:pt x="3158991" y="779815"/>
                  <a:pt x="3154941" y="789593"/>
                  <a:pt x="3147732" y="796802"/>
                </a:cubicBezTo>
                <a:cubicBezTo>
                  <a:pt x="3140522" y="804012"/>
                  <a:pt x="3130744" y="808062"/>
                  <a:pt x="3120548" y="808062"/>
                </a:cubicBezTo>
                <a:lnTo>
                  <a:pt x="38443" y="808062"/>
                </a:lnTo>
                <a:cubicBezTo>
                  <a:pt x="28247" y="808062"/>
                  <a:pt x="18469" y="804012"/>
                  <a:pt x="11260" y="796802"/>
                </a:cubicBezTo>
                <a:cubicBezTo>
                  <a:pt x="4050" y="789593"/>
                  <a:pt x="0" y="779815"/>
                  <a:pt x="0" y="769619"/>
                </a:cubicBezTo>
                <a:lnTo>
                  <a:pt x="0" y="38443"/>
                </a:lnTo>
                <a:cubicBezTo>
                  <a:pt x="0" y="28247"/>
                  <a:pt x="4050" y="18469"/>
                  <a:pt x="11260" y="11260"/>
                </a:cubicBezTo>
                <a:cubicBezTo>
                  <a:pt x="18469" y="4050"/>
                  <a:pt x="28247" y="0"/>
                  <a:pt x="38443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448177D-56B2-F105-AC7F-80AAB855F104}"/>
              </a:ext>
            </a:extLst>
          </p:cNvPr>
          <p:cNvSpPr txBox="1"/>
          <p:nvPr/>
        </p:nvSpPr>
        <p:spPr>
          <a:xfrm>
            <a:off x="3124200" y="5659832"/>
            <a:ext cx="11887200" cy="36788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FF47BD81-92C5-BBE3-935C-90F8AFB9FC3E}"/>
              </a:ext>
            </a:extLst>
          </p:cNvPr>
          <p:cNvSpPr txBox="1"/>
          <p:nvPr/>
        </p:nvSpPr>
        <p:spPr>
          <a:xfrm>
            <a:off x="4020819" y="835587"/>
            <a:ext cx="102350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Accountability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996E044-890A-8E15-55E0-BAA622AB692D}"/>
              </a:ext>
            </a:extLst>
          </p:cNvPr>
          <p:cNvSpPr txBox="1"/>
          <p:nvPr/>
        </p:nvSpPr>
        <p:spPr>
          <a:xfrm>
            <a:off x="4063639" y="3688615"/>
            <a:ext cx="893318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Accountability is the antithesis of blame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331090A-1C09-4590-81CF-B9D3533C6C52}"/>
              </a:ext>
            </a:extLst>
          </p:cNvPr>
          <p:cNvSpPr/>
          <p:nvPr/>
        </p:nvSpPr>
        <p:spPr>
          <a:xfrm>
            <a:off x="3276604" y="6564840"/>
            <a:ext cx="11887196" cy="2083859"/>
          </a:xfrm>
          <a:custGeom>
            <a:avLst/>
            <a:gdLst/>
            <a:ahLst/>
            <a:cxnLst/>
            <a:rect l="l" t="t" r="r" b="b"/>
            <a:pathLst>
              <a:path w="3158991" h="808062">
                <a:moveTo>
                  <a:pt x="38443" y="0"/>
                </a:moveTo>
                <a:lnTo>
                  <a:pt x="3120548" y="0"/>
                </a:lnTo>
                <a:cubicBezTo>
                  <a:pt x="3130744" y="0"/>
                  <a:pt x="3140522" y="4050"/>
                  <a:pt x="3147732" y="11260"/>
                </a:cubicBezTo>
                <a:cubicBezTo>
                  <a:pt x="3154941" y="18469"/>
                  <a:pt x="3158991" y="28247"/>
                  <a:pt x="3158991" y="38443"/>
                </a:cubicBezTo>
                <a:lnTo>
                  <a:pt x="3158991" y="769619"/>
                </a:lnTo>
                <a:cubicBezTo>
                  <a:pt x="3158991" y="779815"/>
                  <a:pt x="3154941" y="789593"/>
                  <a:pt x="3147732" y="796802"/>
                </a:cubicBezTo>
                <a:cubicBezTo>
                  <a:pt x="3140522" y="804012"/>
                  <a:pt x="3130744" y="808062"/>
                  <a:pt x="3120548" y="808062"/>
                </a:cubicBezTo>
                <a:lnTo>
                  <a:pt x="38443" y="808062"/>
                </a:lnTo>
                <a:cubicBezTo>
                  <a:pt x="28247" y="808062"/>
                  <a:pt x="18469" y="804012"/>
                  <a:pt x="11260" y="796802"/>
                </a:cubicBezTo>
                <a:cubicBezTo>
                  <a:pt x="4050" y="789593"/>
                  <a:pt x="0" y="779815"/>
                  <a:pt x="0" y="769619"/>
                </a:cubicBezTo>
                <a:lnTo>
                  <a:pt x="0" y="38443"/>
                </a:lnTo>
                <a:cubicBezTo>
                  <a:pt x="0" y="28247"/>
                  <a:pt x="4050" y="18469"/>
                  <a:pt x="11260" y="11260"/>
                </a:cubicBezTo>
                <a:cubicBezTo>
                  <a:pt x="18469" y="4050"/>
                  <a:pt x="28247" y="0"/>
                  <a:pt x="38443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9A9339ED-FAEA-010B-3C53-B30E855AABC8}"/>
              </a:ext>
            </a:extLst>
          </p:cNvPr>
          <p:cNvSpPr txBox="1"/>
          <p:nvPr/>
        </p:nvSpPr>
        <p:spPr>
          <a:xfrm>
            <a:off x="4102406" y="7114503"/>
            <a:ext cx="893318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Use an “I” statement to take ownership – without adding a “but you”…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84A58E-A82E-A843-4A08-233FF2EA9CD2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66E7B05-586E-B5E1-2029-E13E4C5AD012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4B0EF2-F00B-75E7-93AF-ED0E05A2AEA5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05505C-5912-82DC-C5CE-E95BF320DBFA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69168B2-930D-83D3-E447-524E7354ED01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1AFD7F-6404-B59C-EC64-DF6A46827AA8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TextBox 6">
            <a:extLst>
              <a:ext uri="{FF2B5EF4-FFF2-40B4-BE49-F238E27FC236}">
                <a16:creationId xmlns:a16="http://schemas.microsoft.com/office/drawing/2014/main" id="{29A389A1-C143-C8A6-F057-2163DADC838D}"/>
              </a:ext>
            </a:extLst>
          </p:cNvPr>
          <p:cNvSpPr txBox="1"/>
          <p:nvPr/>
        </p:nvSpPr>
        <p:spPr>
          <a:xfrm>
            <a:off x="4020819" y="5164991"/>
            <a:ext cx="893318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Think about what you really need from this conversation – what is your end goal?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08EF5D25-D79A-3555-6D9B-B26421CC8248}"/>
              </a:ext>
            </a:extLst>
          </p:cNvPr>
          <p:cNvSpPr txBox="1"/>
          <p:nvPr/>
        </p:nvSpPr>
        <p:spPr>
          <a:xfrm>
            <a:off x="9789295" y="9023908"/>
            <a:ext cx="893318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Harriet Lerner – The Dance of Anger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AD7FE7-DDFE-EA17-2FC6-D25F76C0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57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0EE25-158A-4016-6891-F6769BFA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52AC5515-C620-E2D8-CB64-79A1A1081229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912252E-FFBB-21CA-45C2-3280A7B8E18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3ADE97F-2497-85CE-2A61-A271B3054D5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35A67CD7-A971-09FE-B02A-9965C74135B7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748CB5DD-8323-473D-FB5B-CE9E831D9804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EDFAE21-B5A8-AA82-9FA1-C52E605DB1EC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12">
            <a:extLst>
              <a:ext uri="{FF2B5EF4-FFF2-40B4-BE49-F238E27FC236}">
                <a16:creationId xmlns:a16="http://schemas.microsoft.com/office/drawing/2014/main" id="{393F12FA-E36A-C808-67AE-A843F3677960}"/>
              </a:ext>
            </a:extLst>
          </p:cNvPr>
          <p:cNvSpPr txBox="1"/>
          <p:nvPr/>
        </p:nvSpPr>
        <p:spPr>
          <a:xfrm>
            <a:off x="10721284" y="2553429"/>
            <a:ext cx="7033315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Suicidality </a:t>
            </a:r>
          </a:p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or </a:t>
            </a:r>
          </a:p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Risk of </a:t>
            </a:r>
          </a:p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Harm</a:t>
            </a:r>
            <a:endParaRPr lang="en-US" sz="88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D26336C0-CECB-360C-4618-CF3ECDE4F057}"/>
              </a:ext>
            </a:extLst>
          </p:cNvPr>
          <p:cNvGrpSpPr/>
          <p:nvPr/>
        </p:nvGrpSpPr>
        <p:grpSpPr>
          <a:xfrm>
            <a:off x="1221783" y="1033796"/>
            <a:ext cx="8129679" cy="4201057"/>
            <a:chOff x="0" y="0"/>
            <a:chExt cx="3028664" cy="916030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42E26EA-EEB5-AAB4-B90E-9B39917861C6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07AE4DDA-FDE0-AB0A-56F1-A3BF97343988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TextBox 12">
            <a:extLst>
              <a:ext uri="{FF2B5EF4-FFF2-40B4-BE49-F238E27FC236}">
                <a16:creationId xmlns:a16="http://schemas.microsoft.com/office/drawing/2014/main" id="{F03D12E8-EC23-08AA-72EC-8F0AF84A4523}"/>
              </a:ext>
            </a:extLst>
          </p:cNvPr>
          <p:cNvSpPr txBox="1"/>
          <p:nvPr/>
        </p:nvSpPr>
        <p:spPr>
          <a:xfrm>
            <a:off x="1706098" y="1720325"/>
            <a:ext cx="7818902" cy="3153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Change in appearance</a:t>
            </a:r>
          </a:p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Social withdrawal</a:t>
            </a:r>
          </a:p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Concern from classmates</a:t>
            </a:r>
          </a:p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Direct disclosure of suicide ideation</a:t>
            </a:r>
          </a:p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Distressing social media posts</a:t>
            </a:r>
          </a:p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Low mood</a:t>
            </a:r>
          </a:p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Tearfulness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E349708-0ADF-A580-0AE6-C8D73C5420E3}"/>
              </a:ext>
            </a:extLst>
          </p:cNvPr>
          <p:cNvGrpSpPr/>
          <p:nvPr/>
        </p:nvGrpSpPr>
        <p:grpSpPr>
          <a:xfrm>
            <a:off x="1636487" y="495300"/>
            <a:ext cx="4491832" cy="967693"/>
            <a:chOff x="1429025" y="1328404"/>
            <a:chExt cx="4491832" cy="967693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8D49629-89B3-8FAE-212B-73325FE378E6}"/>
                </a:ext>
              </a:extLst>
            </p:cNvPr>
            <p:cNvSpPr/>
            <p:nvPr/>
          </p:nvSpPr>
          <p:spPr>
            <a:xfrm>
              <a:off x="1429025" y="1437703"/>
              <a:ext cx="4491832" cy="858394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3083F8ED-400C-782D-69D0-701E8B480CCC}"/>
                </a:ext>
              </a:extLst>
            </p:cNvPr>
            <p:cNvSpPr txBox="1"/>
            <p:nvPr/>
          </p:nvSpPr>
          <p:spPr>
            <a:xfrm>
              <a:off x="1429025" y="1328404"/>
              <a:ext cx="4491832" cy="96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BE767523-CC1B-4409-6DC9-F5347D4CFD90}"/>
              </a:ext>
            </a:extLst>
          </p:cNvPr>
          <p:cNvSpPr/>
          <p:nvPr/>
        </p:nvSpPr>
        <p:spPr>
          <a:xfrm flipH="1">
            <a:off x="4103757" y="604599"/>
            <a:ext cx="2024562" cy="858394"/>
          </a:xfrm>
          <a:custGeom>
            <a:avLst/>
            <a:gdLst/>
            <a:ahLst/>
            <a:cxnLst/>
            <a:rect l="l" t="t" r="r" b="b"/>
            <a:pathLst>
              <a:path w="2024562" h="858394">
                <a:moveTo>
                  <a:pt x="2024562" y="0"/>
                </a:moveTo>
                <a:lnTo>
                  <a:pt x="0" y="0"/>
                </a:lnTo>
                <a:lnTo>
                  <a:pt x="0" y="858394"/>
                </a:lnTo>
                <a:lnTo>
                  <a:pt x="2024562" y="858394"/>
                </a:lnTo>
                <a:lnTo>
                  <a:pt x="20245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5" name="Group 9">
            <a:extLst>
              <a:ext uri="{FF2B5EF4-FFF2-40B4-BE49-F238E27FC236}">
                <a16:creationId xmlns:a16="http://schemas.microsoft.com/office/drawing/2014/main" id="{DCD6B98C-3601-9F05-8F04-B437348A5B4F}"/>
              </a:ext>
            </a:extLst>
          </p:cNvPr>
          <p:cNvGrpSpPr/>
          <p:nvPr/>
        </p:nvGrpSpPr>
        <p:grpSpPr>
          <a:xfrm>
            <a:off x="1219200" y="6179354"/>
            <a:ext cx="8129679" cy="3231346"/>
            <a:chOff x="0" y="0"/>
            <a:chExt cx="3028664" cy="916030"/>
          </a:xfrm>
        </p:grpSpPr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7671A675-CF79-625E-BE7B-154ECF6E58D5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TextBox 11">
              <a:extLst>
                <a:ext uri="{FF2B5EF4-FFF2-40B4-BE49-F238E27FC236}">
                  <a16:creationId xmlns:a16="http://schemas.microsoft.com/office/drawing/2014/main" id="{3051E2FD-6AC6-3255-70A8-C157CDC49F4F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E1ADBAAF-BA8F-DBEF-6C02-F90771A24E35}"/>
              </a:ext>
            </a:extLst>
          </p:cNvPr>
          <p:cNvSpPr txBox="1"/>
          <p:nvPr/>
        </p:nvSpPr>
        <p:spPr>
          <a:xfrm>
            <a:off x="1995248" y="784765"/>
            <a:ext cx="3648375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Signs to look out for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BFFEF64A-6E21-80A2-2451-2ADCBCA829EE}"/>
              </a:ext>
            </a:extLst>
          </p:cNvPr>
          <p:cNvSpPr txBox="1"/>
          <p:nvPr/>
        </p:nvSpPr>
        <p:spPr>
          <a:xfrm>
            <a:off x="1679369" y="6756338"/>
            <a:ext cx="4491832" cy="9676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A7DF6A1-6FEA-7A5F-FDC1-C2E1FCE7959F}"/>
              </a:ext>
            </a:extLst>
          </p:cNvPr>
          <p:cNvGrpSpPr/>
          <p:nvPr/>
        </p:nvGrpSpPr>
        <p:grpSpPr>
          <a:xfrm>
            <a:off x="1633905" y="5558473"/>
            <a:ext cx="4491832" cy="967693"/>
            <a:chOff x="1429025" y="1328404"/>
            <a:chExt cx="4491832" cy="967693"/>
          </a:xfrm>
        </p:grpSpPr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2376D1A7-4FB5-1E62-A5C6-D89CC1CE59D5}"/>
                </a:ext>
              </a:extLst>
            </p:cNvPr>
            <p:cNvSpPr/>
            <p:nvPr/>
          </p:nvSpPr>
          <p:spPr>
            <a:xfrm>
              <a:off x="1429025" y="1437703"/>
              <a:ext cx="4491832" cy="858394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TextBox 19">
              <a:extLst>
                <a:ext uri="{FF2B5EF4-FFF2-40B4-BE49-F238E27FC236}">
                  <a16:creationId xmlns:a16="http://schemas.microsoft.com/office/drawing/2014/main" id="{0036A2DF-DE83-8E84-BA6B-FAE2D20435BF}"/>
                </a:ext>
              </a:extLst>
            </p:cNvPr>
            <p:cNvSpPr txBox="1"/>
            <p:nvPr/>
          </p:nvSpPr>
          <p:spPr>
            <a:xfrm>
              <a:off x="1429025" y="1328404"/>
              <a:ext cx="4491832" cy="96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3" name="Freeform 20">
            <a:extLst>
              <a:ext uri="{FF2B5EF4-FFF2-40B4-BE49-F238E27FC236}">
                <a16:creationId xmlns:a16="http://schemas.microsoft.com/office/drawing/2014/main" id="{8906C956-807A-0644-B616-BF6F96AC538C}"/>
              </a:ext>
            </a:extLst>
          </p:cNvPr>
          <p:cNvSpPr/>
          <p:nvPr/>
        </p:nvSpPr>
        <p:spPr>
          <a:xfrm flipH="1">
            <a:off x="4101175" y="5667772"/>
            <a:ext cx="2024562" cy="858394"/>
          </a:xfrm>
          <a:custGeom>
            <a:avLst/>
            <a:gdLst/>
            <a:ahLst/>
            <a:cxnLst/>
            <a:rect l="l" t="t" r="r" b="b"/>
            <a:pathLst>
              <a:path w="2024562" h="858394">
                <a:moveTo>
                  <a:pt x="2024562" y="0"/>
                </a:moveTo>
                <a:lnTo>
                  <a:pt x="0" y="0"/>
                </a:lnTo>
                <a:lnTo>
                  <a:pt x="0" y="858394"/>
                </a:lnTo>
                <a:lnTo>
                  <a:pt x="2024562" y="858394"/>
                </a:lnTo>
                <a:lnTo>
                  <a:pt x="20245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00EF7CE5-0585-EB3A-A0C7-1A7D71372734}"/>
              </a:ext>
            </a:extLst>
          </p:cNvPr>
          <p:cNvSpPr txBox="1"/>
          <p:nvPr/>
        </p:nvSpPr>
        <p:spPr>
          <a:xfrm>
            <a:off x="1992666" y="5847938"/>
            <a:ext cx="3648375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What do I do next?</a:t>
            </a:r>
          </a:p>
        </p:txBody>
      </p:sp>
      <p:sp>
        <p:nvSpPr>
          <p:cNvPr id="58" name="TextBox 12">
            <a:extLst>
              <a:ext uri="{FF2B5EF4-FFF2-40B4-BE49-F238E27FC236}">
                <a16:creationId xmlns:a16="http://schemas.microsoft.com/office/drawing/2014/main" id="{4CB0BC45-EA45-B073-798C-466CAB12EF80}"/>
              </a:ext>
            </a:extLst>
          </p:cNvPr>
          <p:cNvSpPr txBox="1"/>
          <p:nvPr/>
        </p:nvSpPr>
        <p:spPr>
          <a:xfrm>
            <a:off x="1525966" y="6711607"/>
            <a:ext cx="7818902" cy="253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 b="1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It’s better to ask and be wrong than to not ask and be right</a:t>
            </a:r>
          </a:p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If in doubt, make the referral</a:t>
            </a:r>
          </a:p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Accompany them, or note where they are and where they go</a:t>
            </a:r>
          </a:p>
          <a:p>
            <a:pPr marL="539749" lvl="1" indent="-269875">
              <a:spcAft>
                <a:spcPts val="600"/>
              </a:spcAft>
              <a:buFont typeface="Arial"/>
              <a:buChar char="•"/>
            </a:pPr>
            <a:r>
              <a:rPr lang="en-IE" sz="2499" b="1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Always</a:t>
            </a:r>
            <a:r>
              <a:rPr lang="en-IE" sz="2499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 come and talk to S2S afterwards</a:t>
            </a:r>
          </a:p>
        </p:txBody>
      </p:sp>
      <p:pic>
        <p:nvPicPr>
          <p:cNvPr id="2" name="Picture 1" descr="A blue sign with black text&#10;&#10;Description automatically generated">
            <a:extLst>
              <a:ext uri="{FF2B5EF4-FFF2-40B4-BE49-F238E27FC236}">
                <a16:creationId xmlns:a16="http://schemas.microsoft.com/office/drawing/2014/main" id="{2409D671-2972-F144-74A1-061A966FB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492" y="191733"/>
            <a:ext cx="1492142" cy="149214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3206C85-A810-AB75-E0D9-EA390E6F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38862-8D6C-A659-3FD4-85F251063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>
            <a:extLst>
              <a:ext uri="{FF2B5EF4-FFF2-40B4-BE49-F238E27FC236}">
                <a16:creationId xmlns:a16="http://schemas.microsoft.com/office/drawing/2014/main" id="{2A1A80E2-02C7-BB7C-8953-48E40FC7353A}"/>
              </a:ext>
            </a:extLst>
          </p:cNvPr>
          <p:cNvSpPr/>
          <p:nvPr/>
        </p:nvSpPr>
        <p:spPr>
          <a:xfrm>
            <a:off x="-921281" y="9757727"/>
            <a:ext cx="14728666" cy="1781674"/>
          </a:xfrm>
          <a:custGeom>
            <a:avLst/>
            <a:gdLst/>
            <a:ahLst/>
            <a:cxnLst/>
            <a:rect l="l" t="t" r="r" b="b"/>
            <a:pathLst>
              <a:path w="5134176" h="621063">
                <a:moveTo>
                  <a:pt x="0" y="0"/>
                </a:moveTo>
                <a:lnTo>
                  <a:pt x="5134176" y="0"/>
                </a:lnTo>
                <a:lnTo>
                  <a:pt x="5134176" y="621063"/>
                </a:lnTo>
                <a:lnTo>
                  <a:pt x="0" y="621063"/>
                </a:lnTo>
                <a:close/>
              </a:path>
            </a:pathLst>
          </a:custGeom>
          <a:solidFill>
            <a:srgbClr val="CC0001"/>
          </a:solidFill>
        </p:spPr>
        <p:txBody>
          <a:bodyPr/>
          <a:lstStyle/>
          <a:p>
            <a:endParaRPr lang="en-IE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EFA4BA4F-763B-0B47-C9CB-CA18F4F9F11F}"/>
              </a:ext>
            </a:extLst>
          </p:cNvPr>
          <p:cNvSpPr/>
          <p:nvPr/>
        </p:nvSpPr>
        <p:spPr>
          <a:xfrm>
            <a:off x="9706812" y="9757727"/>
            <a:ext cx="11342486" cy="1426353"/>
          </a:xfrm>
          <a:custGeom>
            <a:avLst/>
            <a:gdLst/>
            <a:ahLst/>
            <a:cxnLst/>
            <a:rect l="l" t="t" r="r" b="b"/>
            <a:pathLst>
              <a:path w="3787668" h="476311">
                <a:moveTo>
                  <a:pt x="68256" y="0"/>
                </a:moveTo>
                <a:lnTo>
                  <a:pt x="3719412" y="0"/>
                </a:lnTo>
                <a:cubicBezTo>
                  <a:pt x="3737515" y="0"/>
                  <a:pt x="3754876" y="7191"/>
                  <a:pt x="3767676" y="19992"/>
                </a:cubicBezTo>
                <a:cubicBezTo>
                  <a:pt x="3780477" y="32792"/>
                  <a:pt x="3787668" y="50153"/>
                  <a:pt x="3787668" y="68256"/>
                </a:cubicBezTo>
                <a:lnTo>
                  <a:pt x="3787668" y="408055"/>
                </a:lnTo>
                <a:cubicBezTo>
                  <a:pt x="3787668" y="426158"/>
                  <a:pt x="3780477" y="443519"/>
                  <a:pt x="3767676" y="456319"/>
                </a:cubicBezTo>
                <a:cubicBezTo>
                  <a:pt x="3754876" y="469120"/>
                  <a:pt x="3737515" y="476311"/>
                  <a:pt x="3719412" y="476311"/>
                </a:cubicBezTo>
                <a:lnTo>
                  <a:pt x="68256" y="476311"/>
                </a:lnTo>
                <a:cubicBezTo>
                  <a:pt x="30559" y="476311"/>
                  <a:pt x="0" y="445752"/>
                  <a:pt x="0" y="408055"/>
                </a:cubicBezTo>
                <a:lnTo>
                  <a:pt x="0" y="68256"/>
                </a:lnTo>
                <a:cubicBezTo>
                  <a:pt x="0" y="50153"/>
                  <a:pt x="7191" y="32792"/>
                  <a:pt x="19992" y="19992"/>
                </a:cubicBezTo>
                <a:cubicBezTo>
                  <a:pt x="32792" y="7191"/>
                  <a:pt x="50153" y="0"/>
                  <a:pt x="68256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223E977-83A8-6F4E-C447-ACE8D139B719}"/>
              </a:ext>
            </a:extLst>
          </p:cNvPr>
          <p:cNvSpPr txBox="1"/>
          <p:nvPr/>
        </p:nvSpPr>
        <p:spPr>
          <a:xfrm>
            <a:off x="1676400" y="2933700"/>
            <a:ext cx="632460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Supports For</a:t>
            </a:r>
          </a:p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You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F4401A-06C3-DE59-5779-7D0E12A1C9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217" t="8494" r="36358" b="2442"/>
          <a:stretch/>
        </p:blipFill>
        <p:spPr>
          <a:xfrm>
            <a:off x="6892754" y="-26968"/>
            <a:ext cx="10535588" cy="99224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77BD3-24C9-F496-A9D8-3A023828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97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711700"/>
            <a:ext cx="18288000" cy="575300"/>
            <a:chOff x="0" y="0"/>
            <a:chExt cx="24384000" cy="76706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384000" cy="767067"/>
              <a:chOff x="0" y="0"/>
              <a:chExt cx="4816593" cy="1515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51519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51519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51519"/>
                    </a:lnTo>
                    <a:lnTo>
                      <a:pt x="0" y="151519"/>
                    </a:lnTo>
                    <a:close/>
                  </a:path>
                </a:pathLst>
              </a:custGeom>
              <a:solidFill>
                <a:srgbClr val="0569B9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104775"/>
                <a:ext cx="4816593" cy="467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9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371600" y="133344"/>
              <a:ext cx="10029561" cy="462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Trinity College Dublin, </a:t>
              </a: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The University of Dublin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194401" y="2851210"/>
            <a:ext cx="2594867" cy="1427244"/>
          </a:xfrm>
          <a:custGeom>
            <a:avLst/>
            <a:gdLst/>
            <a:ahLst/>
            <a:cxnLst/>
            <a:rect l="l" t="t" r="r" b="b"/>
            <a:pathLst>
              <a:path w="2594867" h="1427244">
                <a:moveTo>
                  <a:pt x="0" y="0"/>
                </a:moveTo>
                <a:lnTo>
                  <a:pt x="2594867" y="0"/>
                </a:lnTo>
                <a:lnTo>
                  <a:pt x="2594867" y="1427244"/>
                </a:lnTo>
                <a:lnTo>
                  <a:pt x="0" y="1427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89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8" name="Freeform 8"/>
          <p:cNvSpPr/>
          <p:nvPr/>
        </p:nvSpPr>
        <p:spPr>
          <a:xfrm>
            <a:off x="1194401" y="4746668"/>
            <a:ext cx="2594867" cy="1616921"/>
          </a:xfrm>
          <a:custGeom>
            <a:avLst/>
            <a:gdLst/>
            <a:ahLst/>
            <a:cxnLst/>
            <a:rect l="l" t="t" r="r" b="b"/>
            <a:pathLst>
              <a:path w="2594867" h="1616921">
                <a:moveTo>
                  <a:pt x="0" y="0"/>
                </a:moveTo>
                <a:lnTo>
                  <a:pt x="2594867" y="0"/>
                </a:lnTo>
                <a:lnTo>
                  <a:pt x="2594867" y="1616920"/>
                </a:lnTo>
                <a:lnTo>
                  <a:pt x="0" y="1616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89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>
            <a:off x="1194401" y="6830313"/>
            <a:ext cx="2592372" cy="1389394"/>
          </a:xfrm>
          <a:custGeom>
            <a:avLst/>
            <a:gdLst/>
            <a:ahLst/>
            <a:cxnLst/>
            <a:rect l="l" t="t" r="r" b="b"/>
            <a:pathLst>
              <a:path w="2592372" h="1389394">
                <a:moveTo>
                  <a:pt x="0" y="0"/>
                </a:moveTo>
                <a:lnTo>
                  <a:pt x="2592373" y="0"/>
                </a:lnTo>
                <a:lnTo>
                  <a:pt x="2592373" y="1389394"/>
                </a:lnTo>
                <a:lnTo>
                  <a:pt x="0" y="1389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391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AutoShape 10"/>
          <p:cNvSpPr/>
          <p:nvPr/>
        </p:nvSpPr>
        <p:spPr>
          <a:xfrm>
            <a:off x="918545" y="2050521"/>
            <a:ext cx="5728644" cy="0"/>
          </a:xfrm>
          <a:prstGeom prst="line">
            <a:avLst/>
          </a:prstGeom>
          <a:ln w="9525" cap="rnd">
            <a:solidFill>
              <a:srgbClr val="0569B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3921342" y="3551895"/>
            <a:ext cx="2172985" cy="35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Mental Health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21342" y="5517028"/>
            <a:ext cx="2250858" cy="359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Social Belonging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21342" y="7486910"/>
            <a:ext cx="3795543" cy="35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85"/>
              </a:lnSpc>
            </a:pPr>
            <a:r>
              <a:rPr lang="en-US" sz="2132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Learning Development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1347" y="691598"/>
            <a:ext cx="7586206" cy="91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63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Wider SCS Supports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BD6DD1-4B7C-63D9-29C9-C5F9B0588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218" y="647700"/>
            <a:ext cx="9499701" cy="860067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54C7228-9C2A-36C7-EF69-A1D4F8CF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19CD38D-D966-FDA0-ACEE-AC15F0C6D846}"/>
              </a:ext>
            </a:extLst>
          </p:cNvPr>
          <p:cNvSpPr txBox="1"/>
          <p:nvPr/>
        </p:nvSpPr>
        <p:spPr>
          <a:xfrm>
            <a:off x="2105914" y="338983"/>
            <a:ext cx="1407617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This is not a passive training session</a:t>
            </a:r>
            <a:endParaRPr lang="en-US" sz="8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48A2B476-C9FF-6A19-224E-46FA05409801}"/>
              </a:ext>
            </a:extLst>
          </p:cNvPr>
          <p:cNvSpPr/>
          <p:nvPr/>
        </p:nvSpPr>
        <p:spPr>
          <a:xfrm>
            <a:off x="5726243" y="2843110"/>
            <a:ext cx="12240211" cy="6765585"/>
          </a:xfrm>
          <a:custGeom>
            <a:avLst/>
            <a:gdLst/>
            <a:ahLst/>
            <a:cxnLst/>
            <a:rect l="l" t="t" r="r" b="b"/>
            <a:pathLst>
              <a:path w="2513871" h="777845">
                <a:moveTo>
                  <a:pt x="48309" y="0"/>
                </a:moveTo>
                <a:lnTo>
                  <a:pt x="2465562" y="0"/>
                </a:lnTo>
                <a:cubicBezTo>
                  <a:pt x="2492243" y="0"/>
                  <a:pt x="2513871" y="21629"/>
                  <a:pt x="2513871" y="48309"/>
                </a:cubicBezTo>
                <a:lnTo>
                  <a:pt x="2513871" y="729536"/>
                </a:lnTo>
                <a:cubicBezTo>
                  <a:pt x="2513871" y="742348"/>
                  <a:pt x="2508782" y="754636"/>
                  <a:pt x="2499722" y="763695"/>
                </a:cubicBezTo>
                <a:cubicBezTo>
                  <a:pt x="2490662" y="772755"/>
                  <a:pt x="2478375" y="777845"/>
                  <a:pt x="2465562" y="777845"/>
                </a:cubicBezTo>
                <a:lnTo>
                  <a:pt x="48309" y="777845"/>
                </a:lnTo>
                <a:cubicBezTo>
                  <a:pt x="35496" y="777845"/>
                  <a:pt x="23209" y="772755"/>
                  <a:pt x="14149" y="763695"/>
                </a:cubicBezTo>
                <a:cubicBezTo>
                  <a:pt x="5090" y="754636"/>
                  <a:pt x="0" y="742348"/>
                  <a:pt x="0" y="729536"/>
                </a:cubicBezTo>
                <a:lnTo>
                  <a:pt x="0" y="48309"/>
                </a:lnTo>
                <a:cubicBezTo>
                  <a:pt x="0" y="35496"/>
                  <a:pt x="5090" y="23209"/>
                  <a:pt x="14149" y="14149"/>
                </a:cubicBezTo>
                <a:cubicBezTo>
                  <a:pt x="23209" y="5090"/>
                  <a:pt x="35496" y="0"/>
                  <a:pt x="48309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9D9220F3-FD38-0DB6-7708-44ACAC8CD56C}"/>
              </a:ext>
            </a:extLst>
          </p:cNvPr>
          <p:cNvSpPr txBox="1"/>
          <p:nvPr/>
        </p:nvSpPr>
        <p:spPr>
          <a:xfrm>
            <a:off x="6126752" y="3173029"/>
            <a:ext cx="11246848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We know 4hrs is a big chunk of your time.</a:t>
            </a:r>
          </a:p>
          <a:p>
            <a:pPr>
              <a:spcAft>
                <a:spcPts val="1200"/>
              </a:spcAft>
            </a:pPr>
            <a:endParaRPr lang="en-US" sz="2800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We’re not going to spend huge amounts of time repeating what’s written on the slides or in the handbook – they’re all available online.</a:t>
            </a:r>
          </a:p>
          <a:p>
            <a:pPr>
              <a:spcAft>
                <a:spcPts val="1200"/>
              </a:spcAft>
            </a:pPr>
            <a:endParaRPr lang="en-US" sz="2800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Today is about introducing concepts and giving you a chance to work through them, so your engagement is really important. You will get more out of it if you put more in.</a:t>
            </a:r>
          </a:p>
          <a:p>
            <a:pPr>
              <a:spcAft>
                <a:spcPts val="1200"/>
              </a:spcAft>
            </a:pPr>
            <a:endParaRPr lang="en-US" sz="2800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If you need to stretch, open a window, eat food, get water – help yourself to stay in it as much as you can.</a:t>
            </a: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7A2B72AE-325A-96F5-B9F9-A522C90AE0DB}"/>
              </a:ext>
            </a:extLst>
          </p:cNvPr>
          <p:cNvSpPr/>
          <p:nvPr/>
        </p:nvSpPr>
        <p:spPr>
          <a:xfrm>
            <a:off x="-921281" y="9757727"/>
            <a:ext cx="14728666" cy="1781674"/>
          </a:xfrm>
          <a:custGeom>
            <a:avLst/>
            <a:gdLst/>
            <a:ahLst/>
            <a:cxnLst/>
            <a:rect l="l" t="t" r="r" b="b"/>
            <a:pathLst>
              <a:path w="5134176" h="621063">
                <a:moveTo>
                  <a:pt x="0" y="0"/>
                </a:moveTo>
                <a:lnTo>
                  <a:pt x="5134176" y="0"/>
                </a:lnTo>
                <a:lnTo>
                  <a:pt x="5134176" y="621063"/>
                </a:lnTo>
                <a:lnTo>
                  <a:pt x="0" y="621063"/>
                </a:lnTo>
                <a:close/>
              </a:path>
            </a:pathLst>
          </a:custGeom>
          <a:solidFill>
            <a:srgbClr val="CC0001"/>
          </a:solidFill>
        </p:spPr>
        <p:txBody>
          <a:bodyPr/>
          <a:lstStyle/>
          <a:p>
            <a:endParaRPr lang="en-IE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F813B1BE-A2CE-F2BD-5858-A001102A9F8A}"/>
              </a:ext>
            </a:extLst>
          </p:cNvPr>
          <p:cNvSpPr/>
          <p:nvPr/>
        </p:nvSpPr>
        <p:spPr>
          <a:xfrm>
            <a:off x="9706812" y="9757727"/>
            <a:ext cx="11342486" cy="1426353"/>
          </a:xfrm>
          <a:custGeom>
            <a:avLst/>
            <a:gdLst/>
            <a:ahLst/>
            <a:cxnLst/>
            <a:rect l="l" t="t" r="r" b="b"/>
            <a:pathLst>
              <a:path w="3787668" h="476311">
                <a:moveTo>
                  <a:pt x="68256" y="0"/>
                </a:moveTo>
                <a:lnTo>
                  <a:pt x="3719412" y="0"/>
                </a:lnTo>
                <a:cubicBezTo>
                  <a:pt x="3737515" y="0"/>
                  <a:pt x="3754876" y="7191"/>
                  <a:pt x="3767676" y="19992"/>
                </a:cubicBezTo>
                <a:cubicBezTo>
                  <a:pt x="3780477" y="32792"/>
                  <a:pt x="3787668" y="50153"/>
                  <a:pt x="3787668" y="68256"/>
                </a:cubicBezTo>
                <a:lnTo>
                  <a:pt x="3787668" y="408055"/>
                </a:lnTo>
                <a:cubicBezTo>
                  <a:pt x="3787668" y="426158"/>
                  <a:pt x="3780477" y="443519"/>
                  <a:pt x="3767676" y="456319"/>
                </a:cubicBezTo>
                <a:cubicBezTo>
                  <a:pt x="3754876" y="469120"/>
                  <a:pt x="3737515" y="476311"/>
                  <a:pt x="3719412" y="476311"/>
                </a:cubicBezTo>
                <a:lnTo>
                  <a:pt x="68256" y="476311"/>
                </a:lnTo>
                <a:cubicBezTo>
                  <a:pt x="30559" y="476311"/>
                  <a:pt x="0" y="445752"/>
                  <a:pt x="0" y="408055"/>
                </a:cubicBezTo>
                <a:lnTo>
                  <a:pt x="0" y="68256"/>
                </a:lnTo>
                <a:cubicBezTo>
                  <a:pt x="0" y="50153"/>
                  <a:pt x="7191" y="32792"/>
                  <a:pt x="19992" y="19992"/>
                </a:cubicBezTo>
                <a:cubicBezTo>
                  <a:pt x="32792" y="7191"/>
                  <a:pt x="50153" y="0"/>
                  <a:pt x="68256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769C12-BCB2-B3B4-D282-C0515D5EB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546" y="3839064"/>
            <a:ext cx="4761905" cy="476190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CF964C-AFB0-1849-059D-8EF39310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07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38862-8D6C-A659-3FD4-85F251063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>
            <a:extLst>
              <a:ext uri="{FF2B5EF4-FFF2-40B4-BE49-F238E27FC236}">
                <a16:creationId xmlns:a16="http://schemas.microsoft.com/office/drawing/2014/main" id="{EEFC1065-CA0A-B7D5-404A-763150DE8AF7}"/>
              </a:ext>
            </a:extLst>
          </p:cNvPr>
          <p:cNvSpPr/>
          <p:nvPr/>
        </p:nvSpPr>
        <p:spPr>
          <a:xfrm>
            <a:off x="12264494" y="2079045"/>
            <a:ext cx="5838399" cy="7991033"/>
          </a:xfrm>
          <a:custGeom>
            <a:avLst/>
            <a:gdLst/>
            <a:ahLst/>
            <a:cxnLst/>
            <a:rect l="l" t="t" r="r" b="b"/>
            <a:pathLst>
              <a:path w="3551828" h="995234">
                <a:moveTo>
                  <a:pt x="0" y="0"/>
                </a:moveTo>
                <a:lnTo>
                  <a:pt x="3551828" y="0"/>
                </a:lnTo>
                <a:lnTo>
                  <a:pt x="3551828" y="995234"/>
                </a:lnTo>
                <a:lnTo>
                  <a:pt x="0" y="995234"/>
                </a:ln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AE582C4-6AA5-1A47-7339-7CFD8A96F4AE}"/>
              </a:ext>
            </a:extLst>
          </p:cNvPr>
          <p:cNvSpPr txBox="1"/>
          <p:nvPr/>
        </p:nvSpPr>
        <p:spPr>
          <a:xfrm>
            <a:off x="4929028" y="492905"/>
            <a:ext cx="9107742" cy="1517725"/>
          </a:xfrm>
          <a:prstGeom prst="rect">
            <a:avLst/>
          </a:prstGeom>
        </p:spPr>
        <p:txBody>
          <a:bodyPr lIns="87782" tIns="87782" rIns="87782" bIns="87782" rtlCol="0" anchor="ctr"/>
          <a:lstStyle/>
          <a:p>
            <a:pPr algn="ctr">
              <a:lnSpc>
                <a:spcPts val="6967"/>
              </a:lnSpc>
            </a:pPr>
            <a:r>
              <a:rPr lang="en-US" sz="80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Peer Supporters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E8FB3880-D035-83E4-F7AA-071295AB3551}"/>
              </a:ext>
            </a:extLst>
          </p:cNvPr>
          <p:cNvSpPr/>
          <p:nvPr/>
        </p:nvSpPr>
        <p:spPr>
          <a:xfrm>
            <a:off x="185107" y="2079045"/>
            <a:ext cx="11971108" cy="7991033"/>
          </a:xfrm>
          <a:custGeom>
            <a:avLst/>
            <a:gdLst/>
            <a:ahLst/>
            <a:cxnLst/>
            <a:rect l="l" t="t" r="r" b="b"/>
            <a:pathLst>
              <a:path w="3551828" h="995234">
                <a:moveTo>
                  <a:pt x="0" y="0"/>
                </a:moveTo>
                <a:lnTo>
                  <a:pt x="3551828" y="0"/>
                </a:lnTo>
                <a:lnTo>
                  <a:pt x="3551828" y="995234"/>
                </a:lnTo>
                <a:lnTo>
                  <a:pt x="0" y="995234"/>
                </a:lnTo>
                <a:close/>
              </a:path>
            </a:pathLst>
          </a:custGeom>
          <a:solidFill>
            <a:srgbClr val="CC0001"/>
          </a:solidFill>
        </p:spPr>
        <p:txBody>
          <a:bodyPr/>
          <a:lstStyle/>
          <a:p>
            <a:endParaRPr lang="en-IE"/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CD25E2EC-B153-FABF-8476-6C477F48CA7A}"/>
              </a:ext>
            </a:extLst>
          </p:cNvPr>
          <p:cNvSpPr txBox="1"/>
          <p:nvPr/>
        </p:nvSpPr>
        <p:spPr>
          <a:xfrm>
            <a:off x="12610493" y="2939287"/>
            <a:ext cx="5372502" cy="1722297"/>
          </a:xfrm>
          <a:prstGeom prst="rect">
            <a:avLst/>
          </a:prstGeom>
        </p:spPr>
        <p:txBody>
          <a:bodyPr lIns="87782" tIns="87782" rIns="87782" bIns="87782" rtlCol="0" anchor="ctr"/>
          <a:lstStyle/>
          <a:p>
            <a:pPr algn="l">
              <a:lnSpc>
                <a:spcPts val="3977"/>
              </a:lnSpc>
            </a:pPr>
            <a:r>
              <a:rPr lang="en-US" sz="2841">
                <a:solidFill>
                  <a:srgbClr val="F3EDE0"/>
                </a:solidFill>
                <a:latin typeface="Open Sans"/>
                <a:ea typeface="Open Sans"/>
                <a:cs typeface="Open Sans"/>
                <a:sym typeface="Open Sans"/>
              </a:rPr>
              <a:t>S2S Peer Supporters are available for 1:1 </a:t>
            </a:r>
            <a:r>
              <a:rPr lang="en-US" sz="2800">
                <a:solidFill>
                  <a:srgbClr val="F3EDE0"/>
                </a:solidFill>
                <a:latin typeface="Open Sans"/>
                <a:ea typeface="Open Sans"/>
                <a:cs typeface="Open Sans"/>
                <a:sym typeface="Open Sans"/>
              </a:rPr>
              <a:t>listening</a:t>
            </a:r>
            <a:r>
              <a:rPr lang="en-US" sz="2841">
                <a:solidFill>
                  <a:srgbClr val="F3EDE0"/>
                </a:solidFill>
                <a:latin typeface="Open Sans"/>
                <a:ea typeface="Open Sans"/>
                <a:cs typeface="Open Sans"/>
                <a:sym typeface="Open Sans"/>
              </a:rPr>
              <a:t> support for issues big or small.</a:t>
            </a:r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016A8230-492F-C577-A275-003B91873815}"/>
              </a:ext>
            </a:extLst>
          </p:cNvPr>
          <p:cNvSpPr txBox="1"/>
          <p:nvPr/>
        </p:nvSpPr>
        <p:spPr>
          <a:xfrm>
            <a:off x="12610493" y="4872805"/>
            <a:ext cx="3844710" cy="615736"/>
          </a:xfrm>
          <a:prstGeom prst="rect">
            <a:avLst/>
          </a:prstGeom>
        </p:spPr>
        <p:txBody>
          <a:bodyPr lIns="87782" tIns="87782" rIns="87782" bIns="87782" rtlCol="0" anchor="b"/>
          <a:lstStyle/>
          <a:p>
            <a:pPr algn="l">
              <a:lnSpc>
                <a:spcPts val="3977"/>
              </a:lnSpc>
            </a:pPr>
            <a:r>
              <a:rPr lang="en-US" sz="2841">
                <a:solidFill>
                  <a:srgbClr val="F3EDE0"/>
                </a:solidFill>
                <a:latin typeface="Open Sans"/>
                <a:ea typeface="Open Sans"/>
                <a:cs typeface="Open Sans"/>
                <a:sym typeface="Open Sans"/>
              </a:rPr>
              <a:t>Request a </a:t>
            </a:r>
            <a:r>
              <a:rPr lang="en-US" sz="2800">
                <a:solidFill>
                  <a:srgbClr val="F3EDE0"/>
                </a:solidFill>
                <a:latin typeface="Open Sans"/>
                <a:ea typeface="Open Sans"/>
                <a:cs typeface="Open Sans"/>
                <a:sym typeface="Open Sans"/>
              </a:rPr>
              <a:t>Meet-up</a:t>
            </a:r>
            <a:r>
              <a:rPr lang="en-US" sz="2841">
                <a:solidFill>
                  <a:srgbClr val="F3EDE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</p:txBody>
      </p:sp>
      <p:sp>
        <p:nvSpPr>
          <p:cNvPr id="9" name="Freeform 63">
            <a:extLst>
              <a:ext uri="{FF2B5EF4-FFF2-40B4-BE49-F238E27FC236}">
                <a16:creationId xmlns:a16="http://schemas.microsoft.com/office/drawing/2014/main" id="{BDBE05BF-0E0A-65C5-208D-24AD70619C34}"/>
              </a:ext>
            </a:extLst>
          </p:cNvPr>
          <p:cNvSpPr/>
          <p:nvPr/>
        </p:nvSpPr>
        <p:spPr>
          <a:xfrm>
            <a:off x="12757476" y="5593286"/>
            <a:ext cx="599072" cy="467276"/>
          </a:xfrm>
          <a:custGeom>
            <a:avLst/>
            <a:gdLst/>
            <a:ahLst/>
            <a:cxnLst/>
            <a:rect l="l" t="t" r="r" b="b"/>
            <a:pathLst>
              <a:path w="599072" h="467276">
                <a:moveTo>
                  <a:pt x="0" y="0"/>
                </a:moveTo>
                <a:lnTo>
                  <a:pt x="599071" y="0"/>
                </a:lnTo>
                <a:lnTo>
                  <a:pt x="599071" y="467276"/>
                </a:lnTo>
                <a:lnTo>
                  <a:pt x="0" y="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64">
            <a:extLst>
              <a:ext uri="{FF2B5EF4-FFF2-40B4-BE49-F238E27FC236}">
                <a16:creationId xmlns:a16="http://schemas.microsoft.com/office/drawing/2014/main" id="{AA32E6F5-8C65-8BD5-B1C6-FDC405F7EA67}"/>
              </a:ext>
            </a:extLst>
          </p:cNvPr>
          <p:cNvSpPr/>
          <p:nvPr/>
        </p:nvSpPr>
        <p:spPr>
          <a:xfrm>
            <a:off x="12700632" y="6248632"/>
            <a:ext cx="667306" cy="571381"/>
          </a:xfrm>
          <a:custGeom>
            <a:avLst/>
            <a:gdLst/>
            <a:ahLst/>
            <a:cxnLst/>
            <a:rect l="l" t="t" r="r" b="b"/>
            <a:pathLst>
              <a:path w="667306" h="571381">
                <a:moveTo>
                  <a:pt x="0" y="0"/>
                </a:moveTo>
                <a:lnTo>
                  <a:pt x="667307" y="0"/>
                </a:lnTo>
                <a:lnTo>
                  <a:pt x="667307" y="571381"/>
                </a:lnTo>
                <a:lnTo>
                  <a:pt x="0" y="571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TextBox 65">
            <a:extLst>
              <a:ext uri="{FF2B5EF4-FFF2-40B4-BE49-F238E27FC236}">
                <a16:creationId xmlns:a16="http://schemas.microsoft.com/office/drawing/2014/main" id="{AD49ABF0-CE26-3E99-6B59-E641DCD2BC0C}"/>
              </a:ext>
            </a:extLst>
          </p:cNvPr>
          <p:cNvSpPr txBox="1"/>
          <p:nvPr/>
        </p:nvSpPr>
        <p:spPr>
          <a:xfrm>
            <a:off x="12681322" y="2262434"/>
            <a:ext cx="4370587" cy="671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26"/>
              </a:lnSpc>
              <a:spcBef>
                <a:spcPct val="0"/>
              </a:spcBef>
            </a:pPr>
            <a:r>
              <a:rPr lang="en-US" sz="4000" b="1">
                <a:solidFill>
                  <a:srgbClr val="F3EDE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Need a Chat?</a:t>
            </a: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FA271C8F-688C-38D6-0F5E-3019B2E21911}"/>
              </a:ext>
            </a:extLst>
          </p:cNvPr>
          <p:cNvSpPr txBox="1"/>
          <p:nvPr/>
        </p:nvSpPr>
        <p:spPr>
          <a:xfrm>
            <a:off x="13580471" y="5676900"/>
            <a:ext cx="1847980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3EDE0"/>
                </a:solidFill>
                <a:latin typeface="Open Sans"/>
                <a:ea typeface="Open Sans"/>
                <a:cs typeface="Open Sans"/>
                <a:sym typeface="Open Sans"/>
              </a:rPr>
              <a:t>Scan the QR</a:t>
            </a:r>
          </a:p>
        </p:txBody>
      </p:sp>
      <p:sp>
        <p:nvSpPr>
          <p:cNvPr id="13" name="TextBox 67">
            <a:extLst>
              <a:ext uri="{FF2B5EF4-FFF2-40B4-BE49-F238E27FC236}">
                <a16:creationId xmlns:a16="http://schemas.microsoft.com/office/drawing/2014/main" id="{6201055E-14F2-87D6-BC9F-8127BE2C6BC2}"/>
              </a:ext>
            </a:extLst>
          </p:cNvPr>
          <p:cNvSpPr txBox="1"/>
          <p:nvPr/>
        </p:nvSpPr>
        <p:spPr>
          <a:xfrm>
            <a:off x="12180153" y="9461442"/>
            <a:ext cx="5997247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000" b="1">
                <a:solidFill>
                  <a:srgbClr val="F3EDE0"/>
                </a:solidFill>
                <a:latin typeface="Open Sans"/>
                <a:ea typeface="Open Sans"/>
                <a:cs typeface="Open Sans"/>
                <a:sym typeface="Open Sans"/>
              </a:rPr>
              <a:t>www.tcd.ie/student2student/get-support</a:t>
            </a:r>
          </a:p>
        </p:txBody>
      </p:sp>
      <p:sp>
        <p:nvSpPr>
          <p:cNvPr id="14" name="TextBox 68">
            <a:extLst>
              <a:ext uri="{FF2B5EF4-FFF2-40B4-BE49-F238E27FC236}">
                <a16:creationId xmlns:a16="http://schemas.microsoft.com/office/drawing/2014/main" id="{E405F3AC-8020-01D3-A59B-7EF051C644F2}"/>
              </a:ext>
            </a:extLst>
          </p:cNvPr>
          <p:cNvSpPr txBox="1"/>
          <p:nvPr/>
        </p:nvSpPr>
        <p:spPr>
          <a:xfrm>
            <a:off x="13563600" y="6368355"/>
            <a:ext cx="4407684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3EDE0"/>
                </a:solidFill>
                <a:latin typeface="Open Sans"/>
                <a:ea typeface="Open Sans"/>
                <a:cs typeface="Open Sans"/>
                <a:sym typeface="Open Sans"/>
              </a:rPr>
              <a:t>Email student2student@tcd.ie</a:t>
            </a:r>
          </a:p>
        </p:txBody>
      </p:sp>
      <p:sp>
        <p:nvSpPr>
          <p:cNvPr id="15" name="Freeform 115" descr="qr code">
            <a:extLst>
              <a:ext uri="{FF2B5EF4-FFF2-40B4-BE49-F238E27FC236}">
                <a16:creationId xmlns:a16="http://schemas.microsoft.com/office/drawing/2014/main" id="{563F39C8-8FFA-6A59-7ED0-6D9DAEEFE719}"/>
              </a:ext>
            </a:extLst>
          </p:cNvPr>
          <p:cNvSpPr/>
          <p:nvPr/>
        </p:nvSpPr>
        <p:spPr>
          <a:xfrm>
            <a:off x="14036770" y="7059697"/>
            <a:ext cx="2160000" cy="2160000"/>
          </a:xfrm>
          <a:custGeom>
            <a:avLst/>
            <a:gdLst/>
            <a:ahLst/>
            <a:cxnLst/>
            <a:rect l="l" t="t" r="r" b="b"/>
            <a:pathLst>
              <a:path w="1458000" h="1458000">
                <a:moveTo>
                  <a:pt x="0" y="0"/>
                </a:moveTo>
                <a:lnTo>
                  <a:pt x="1458000" y="0"/>
                </a:lnTo>
                <a:lnTo>
                  <a:pt x="1458000" y="1458000"/>
                </a:lnTo>
                <a:lnTo>
                  <a:pt x="0" y="145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19050" cap="sq">
            <a:solidFill>
              <a:srgbClr val="264C4B"/>
            </a:solidFill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6" name="TextBox 72">
            <a:extLst>
              <a:ext uri="{FF2B5EF4-FFF2-40B4-BE49-F238E27FC236}">
                <a16:creationId xmlns:a16="http://schemas.microsoft.com/office/drawing/2014/main" id="{E2EC1D6D-2600-04EA-EDDA-C0D88DC14F35}"/>
              </a:ext>
            </a:extLst>
          </p:cNvPr>
          <p:cNvSpPr txBox="1"/>
          <p:nvPr/>
        </p:nvSpPr>
        <p:spPr>
          <a:xfrm>
            <a:off x="4371714" y="8545870"/>
            <a:ext cx="3266852" cy="3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"/>
              </a:lnSpc>
            </a:pPr>
            <a:r>
              <a:rPr lang="en-US" sz="1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Orla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8FB120-061A-B0DC-6F14-68235667AD3C}"/>
              </a:ext>
            </a:extLst>
          </p:cNvPr>
          <p:cNvGrpSpPr/>
          <p:nvPr/>
        </p:nvGrpSpPr>
        <p:grpSpPr>
          <a:xfrm>
            <a:off x="457200" y="2476710"/>
            <a:ext cx="1440000" cy="1625791"/>
            <a:chOff x="721295" y="2527109"/>
            <a:chExt cx="1440000" cy="1625791"/>
          </a:xfrm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716EEEB-C1DC-0A44-D71D-FE11B713362D}"/>
                </a:ext>
              </a:extLst>
            </p:cNvPr>
            <p:cNvSpPr/>
            <p:nvPr/>
          </p:nvSpPr>
          <p:spPr>
            <a:xfrm>
              <a:off x="721295" y="252710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8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7C5C57A-7D28-4B14-0732-DFAEF307492E}"/>
                </a:ext>
              </a:extLst>
            </p:cNvPr>
            <p:cNvSpPr/>
            <p:nvPr/>
          </p:nvSpPr>
          <p:spPr>
            <a:xfrm>
              <a:off x="955295" y="3828900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Abigail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7A03EE-2466-E87B-00B7-470365A82803}"/>
              </a:ext>
            </a:extLst>
          </p:cNvPr>
          <p:cNvGrpSpPr/>
          <p:nvPr/>
        </p:nvGrpSpPr>
        <p:grpSpPr>
          <a:xfrm>
            <a:off x="2127652" y="2484007"/>
            <a:ext cx="1440000" cy="1615597"/>
            <a:chOff x="2391747" y="2534406"/>
            <a:chExt cx="1440000" cy="1615597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5FFD055E-C354-108F-F284-3D9F65AC5BD8}"/>
                </a:ext>
              </a:extLst>
            </p:cNvPr>
            <p:cNvSpPr/>
            <p:nvPr/>
          </p:nvSpPr>
          <p:spPr>
            <a:xfrm>
              <a:off x="2391747" y="2534406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9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2F59651-2186-E8AC-3C84-F696A4B20AB9}"/>
                </a:ext>
              </a:extLst>
            </p:cNvPr>
            <p:cNvSpPr/>
            <p:nvPr/>
          </p:nvSpPr>
          <p:spPr>
            <a:xfrm>
              <a:off x="2625747" y="3826003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Ahana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59ED2F-F130-46CC-9D80-866A76AD66FE}"/>
              </a:ext>
            </a:extLst>
          </p:cNvPr>
          <p:cNvGrpSpPr/>
          <p:nvPr/>
        </p:nvGrpSpPr>
        <p:grpSpPr>
          <a:xfrm>
            <a:off x="3798104" y="2484007"/>
            <a:ext cx="1440000" cy="1622355"/>
            <a:chOff x="4062199" y="2534406"/>
            <a:chExt cx="1440000" cy="1622355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20A6CC05-BD99-590C-93D3-290CE6F14CE0}"/>
                </a:ext>
              </a:extLst>
            </p:cNvPr>
            <p:cNvSpPr/>
            <p:nvPr/>
          </p:nvSpPr>
          <p:spPr>
            <a:xfrm>
              <a:off x="4062199" y="2534406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0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BF7D201-D023-3220-105C-6766B58ECF5F}"/>
                </a:ext>
              </a:extLst>
            </p:cNvPr>
            <p:cNvSpPr/>
            <p:nvPr/>
          </p:nvSpPr>
          <p:spPr>
            <a:xfrm>
              <a:off x="4294210" y="3832761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Ailish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2576A7-54AE-B1EB-E221-E8782985D607}"/>
              </a:ext>
            </a:extLst>
          </p:cNvPr>
          <p:cNvGrpSpPr/>
          <p:nvPr/>
        </p:nvGrpSpPr>
        <p:grpSpPr>
          <a:xfrm>
            <a:off x="5448207" y="2476710"/>
            <a:ext cx="1440000" cy="1622516"/>
            <a:chOff x="5712302" y="2527109"/>
            <a:chExt cx="1440000" cy="1622516"/>
          </a:xfrm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1EC73B3E-FDD4-2712-3ABA-5C8F06A526B7}"/>
                </a:ext>
              </a:extLst>
            </p:cNvPr>
            <p:cNvSpPr/>
            <p:nvPr/>
          </p:nvSpPr>
          <p:spPr>
            <a:xfrm>
              <a:off x="5712302" y="252710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1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7F27E03-C4D2-F0AE-ECB8-B3931FC9EE85}"/>
                </a:ext>
              </a:extLst>
            </p:cNvPr>
            <p:cNvSpPr/>
            <p:nvPr/>
          </p:nvSpPr>
          <p:spPr>
            <a:xfrm>
              <a:off x="5946302" y="3825625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Aisling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EFD734-52AA-ED6C-59A6-CDA332B03DB1}"/>
              </a:ext>
            </a:extLst>
          </p:cNvPr>
          <p:cNvGrpSpPr/>
          <p:nvPr/>
        </p:nvGrpSpPr>
        <p:grpSpPr>
          <a:xfrm>
            <a:off x="7098310" y="2459084"/>
            <a:ext cx="1440000" cy="1631902"/>
            <a:chOff x="7362405" y="2509483"/>
            <a:chExt cx="1440000" cy="1631902"/>
          </a:xfrm>
        </p:grpSpPr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1F5A98B-5C92-C41A-4D6D-F4C5852EBFEA}"/>
                </a:ext>
              </a:extLst>
            </p:cNvPr>
            <p:cNvSpPr/>
            <p:nvPr/>
          </p:nvSpPr>
          <p:spPr>
            <a:xfrm>
              <a:off x="7362405" y="2509483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2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5E02766-07A7-8982-59BE-A19562A629A0}"/>
                </a:ext>
              </a:extLst>
            </p:cNvPr>
            <p:cNvSpPr/>
            <p:nvPr/>
          </p:nvSpPr>
          <p:spPr>
            <a:xfrm>
              <a:off x="7612190" y="3817385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Caio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DCCB98E-FD4F-29D4-98F2-8B9C453C0B0E}"/>
              </a:ext>
            </a:extLst>
          </p:cNvPr>
          <p:cNvGrpSpPr/>
          <p:nvPr/>
        </p:nvGrpSpPr>
        <p:grpSpPr>
          <a:xfrm>
            <a:off x="8752391" y="2486235"/>
            <a:ext cx="1440000" cy="1608955"/>
            <a:chOff x="9016486" y="2536634"/>
            <a:chExt cx="1440000" cy="1608955"/>
          </a:xfrm>
        </p:grpSpPr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A0B8E753-DDCA-BA3D-190F-E420AEBE92C0}"/>
                </a:ext>
              </a:extLst>
            </p:cNvPr>
            <p:cNvSpPr/>
            <p:nvPr/>
          </p:nvSpPr>
          <p:spPr>
            <a:xfrm>
              <a:off x="9016486" y="2536634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3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6AB6440-6AF1-8CB8-6D99-61EC144B1D15}"/>
                </a:ext>
              </a:extLst>
            </p:cNvPr>
            <p:cNvSpPr/>
            <p:nvPr/>
          </p:nvSpPr>
          <p:spPr>
            <a:xfrm>
              <a:off x="9262293" y="3821589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Cara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9329095-E474-93D2-E823-163A9C2950E9}"/>
              </a:ext>
            </a:extLst>
          </p:cNvPr>
          <p:cNvGrpSpPr/>
          <p:nvPr/>
        </p:nvGrpSpPr>
        <p:grpSpPr>
          <a:xfrm>
            <a:off x="10400563" y="2484007"/>
            <a:ext cx="1440000" cy="1615219"/>
            <a:chOff x="10664658" y="2534406"/>
            <a:chExt cx="1440000" cy="1615219"/>
          </a:xfrm>
        </p:grpSpPr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61FE67B8-EC53-8755-B645-25B8A5856217}"/>
                </a:ext>
              </a:extLst>
            </p:cNvPr>
            <p:cNvSpPr/>
            <p:nvPr/>
          </p:nvSpPr>
          <p:spPr>
            <a:xfrm>
              <a:off x="10664658" y="2534406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4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252B63F-8ACA-62AC-F349-A4EFD518BF05}"/>
                </a:ext>
              </a:extLst>
            </p:cNvPr>
            <p:cNvSpPr/>
            <p:nvPr/>
          </p:nvSpPr>
          <p:spPr>
            <a:xfrm>
              <a:off x="10895441" y="3825625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Conor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758F90-5173-0497-8F01-3E90334DB0CB}"/>
              </a:ext>
            </a:extLst>
          </p:cNvPr>
          <p:cNvGrpSpPr/>
          <p:nvPr/>
        </p:nvGrpSpPr>
        <p:grpSpPr>
          <a:xfrm>
            <a:off x="461671" y="4415101"/>
            <a:ext cx="1440000" cy="1640899"/>
            <a:chOff x="725766" y="4465500"/>
            <a:chExt cx="1440000" cy="1640899"/>
          </a:xfrm>
        </p:grpSpPr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156E2E76-96BE-B7A8-015A-2979D7F503FB}"/>
                </a:ext>
              </a:extLst>
            </p:cNvPr>
            <p:cNvSpPr/>
            <p:nvPr/>
          </p:nvSpPr>
          <p:spPr>
            <a:xfrm>
              <a:off x="725766" y="44655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5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F28F802-C74C-F68A-12B3-FD40ACF441CE}"/>
                </a:ext>
              </a:extLst>
            </p:cNvPr>
            <p:cNvSpPr/>
            <p:nvPr/>
          </p:nvSpPr>
          <p:spPr>
            <a:xfrm>
              <a:off x="943244" y="5782399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David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8D4E83-9E3B-07C4-4815-1A9924C7F5F4}"/>
              </a:ext>
            </a:extLst>
          </p:cNvPr>
          <p:cNvGrpSpPr/>
          <p:nvPr/>
        </p:nvGrpSpPr>
        <p:grpSpPr>
          <a:xfrm>
            <a:off x="2127652" y="4408343"/>
            <a:ext cx="1440000" cy="1644760"/>
            <a:chOff x="2391747" y="4458742"/>
            <a:chExt cx="1440000" cy="1644760"/>
          </a:xfrm>
        </p:grpSpPr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C6D4188F-E72B-C74A-D38D-CD682080D902}"/>
                </a:ext>
              </a:extLst>
            </p:cNvPr>
            <p:cNvSpPr/>
            <p:nvPr/>
          </p:nvSpPr>
          <p:spPr>
            <a:xfrm>
              <a:off x="2391747" y="4458742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6"/>
              <a:stretch>
                <a:fillRect l="-19233" t="-11627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EC27155-04F9-8A7A-B038-948E75D7BDE9}"/>
                </a:ext>
              </a:extLst>
            </p:cNvPr>
            <p:cNvSpPr/>
            <p:nvPr/>
          </p:nvSpPr>
          <p:spPr>
            <a:xfrm>
              <a:off x="2613696" y="5779502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Ella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61A478E-8C5C-7704-E177-D0FFB8A73D7C}"/>
              </a:ext>
            </a:extLst>
          </p:cNvPr>
          <p:cNvGrpSpPr/>
          <p:nvPr/>
        </p:nvGrpSpPr>
        <p:grpSpPr>
          <a:xfrm>
            <a:off x="3794929" y="4415101"/>
            <a:ext cx="1440000" cy="1644760"/>
            <a:chOff x="4059024" y="4465500"/>
            <a:chExt cx="1440000" cy="1644760"/>
          </a:xfrm>
        </p:grpSpPr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B3B57B2F-41B0-EB67-76F6-2A3300E8C33B}"/>
                </a:ext>
              </a:extLst>
            </p:cNvPr>
            <p:cNvSpPr/>
            <p:nvPr/>
          </p:nvSpPr>
          <p:spPr>
            <a:xfrm>
              <a:off x="4059024" y="44655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7"/>
              <a:stretch>
                <a:fillRect l="-31237" t="-20113" r="-27353" b="-21056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720224D-3030-29DE-00D1-A4843C6A74AB}"/>
                </a:ext>
              </a:extLst>
            </p:cNvPr>
            <p:cNvSpPr/>
            <p:nvPr/>
          </p:nvSpPr>
          <p:spPr>
            <a:xfrm>
              <a:off x="4282159" y="5786260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Ethan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F03861-D7B8-9B75-8A7E-922DE4CECE18}"/>
              </a:ext>
            </a:extLst>
          </p:cNvPr>
          <p:cNvGrpSpPr/>
          <p:nvPr/>
        </p:nvGrpSpPr>
        <p:grpSpPr>
          <a:xfrm>
            <a:off x="5448207" y="4403385"/>
            <a:ext cx="1440000" cy="1649340"/>
            <a:chOff x="5712302" y="4453784"/>
            <a:chExt cx="1440000" cy="1649340"/>
          </a:xfrm>
        </p:grpSpPr>
        <p:sp>
          <p:nvSpPr>
            <p:cNvPr id="48" name="Freeform 59">
              <a:extLst>
                <a:ext uri="{FF2B5EF4-FFF2-40B4-BE49-F238E27FC236}">
                  <a16:creationId xmlns:a16="http://schemas.microsoft.com/office/drawing/2014/main" id="{41942E09-966A-DD57-01F2-B8E45EBCDA3B}"/>
                </a:ext>
              </a:extLst>
            </p:cNvPr>
            <p:cNvSpPr/>
            <p:nvPr/>
          </p:nvSpPr>
          <p:spPr>
            <a:xfrm>
              <a:off x="5712302" y="4453784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8"/>
              <a:stretch>
                <a:fillRect l="-16762" t="-12256" r="-9347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07E0EE2-7DA8-2F97-DE06-CBBA6BDDA201}"/>
                </a:ext>
              </a:extLst>
            </p:cNvPr>
            <p:cNvSpPr/>
            <p:nvPr/>
          </p:nvSpPr>
          <p:spPr>
            <a:xfrm>
              <a:off x="5934251" y="5779124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Hamza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6A5A37-1106-6F2D-4EFE-08E00A9B309E}"/>
              </a:ext>
            </a:extLst>
          </p:cNvPr>
          <p:cNvGrpSpPr/>
          <p:nvPr/>
        </p:nvGrpSpPr>
        <p:grpSpPr>
          <a:xfrm>
            <a:off x="7098310" y="4415101"/>
            <a:ext cx="1440000" cy="1629384"/>
            <a:chOff x="7362405" y="4465500"/>
            <a:chExt cx="1440000" cy="1629384"/>
          </a:xfrm>
        </p:grpSpPr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26C2C6CE-DF65-ECBD-90F5-21353E5119A2}"/>
                </a:ext>
              </a:extLst>
            </p:cNvPr>
            <p:cNvSpPr/>
            <p:nvPr/>
          </p:nvSpPr>
          <p:spPr>
            <a:xfrm>
              <a:off x="7362405" y="44655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19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2CAFE37-7F7E-BED9-EE50-A2E7E25876AB}"/>
                </a:ext>
              </a:extLst>
            </p:cNvPr>
            <p:cNvSpPr/>
            <p:nvPr/>
          </p:nvSpPr>
          <p:spPr>
            <a:xfrm>
              <a:off x="7600139" y="5770884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Henok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22B0E05-BAD4-8D5D-79A5-4090D8BB78A7}"/>
              </a:ext>
            </a:extLst>
          </p:cNvPr>
          <p:cNvGrpSpPr/>
          <p:nvPr/>
        </p:nvGrpSpPr>
        <p:grpSpPr>
          <a:xfrm>
            <a:off x="8768762" y="4403385"/>
            <a:ext cx="1440000" cy="1645304"/>
            <a:chOff x="9032857" y="4453784"/>
            <a:chExt cx="1440000" cy="1645304"/>
          </a:xfrm>
        </p:grpSpPr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EB4327B7-0061-D476-1187-2F7749293127}"/>
                </a:ext>
              </a:extLst>
            </p:cNvPr>
            <p:cNvSpPr/>
            <p:nvPr/>
          </p:nvSpPr>
          <p:spPr>
            <a:xfrm>
              <a:off x="9032857" y="4453784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0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539A397-2E3F-5706-DF47-EA3DD3473D1A}"/>
                </a:ext>
              </a:extLst>
            </p:cNvPr>
            <p:cNvSpPr/>
            <p:nvPr/>
          </p:nvSpPr>
          <p:spPr>
            <a:xfrm>
              <a:off x="9250242" y="5775088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Iyobo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EE56F8D-75CF-D353-AF87-E3B559464E60}"/>
              </a:ext>
            </a:extLst>
          </p:cNvPr>
          <p:cNvGrpSpPr/>
          <p:nvPr/>
        </p:nvGrpSpPr>
        <p:grpSpPr>
          <a:xfrm>
            <a:off x="10397346" y="4415101"/>
            <a:ext cx="1440000" cy="1637624"/>
            <a:chOff x="10661441" y="4465500"/>
            <a:chExt cx="1440000" cy="1637624"/>
          </a:xfrm>
        </p:grpSpPr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05E8C023-F5B6-2E10-AC9D-770A3BB52BBE}"/>
                </a:ext>
              </a:extLst>
            </p:cNvPr>
            <p:cNvSpPr/>
            <p:nvPr/>
          </p:nvSpPr>
          <p:spPr>
            <a:xfrm>
              <a:off x="10661441" y="44655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1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5EA6BBC-7E39-2F25-B7BD-ED06545FB0F8}"/>
                </a:ext>
              </a:extLst>
            </p:cNvPr>
            <p:cNvSpPr/>
            <p:nvPr/>
          </p:nvSpPr>
          <p:spPr>
            <a:xfrm>
              <a:off x="10883390" y="5779124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Joanna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EDB3953-6775-7154-08AB-2A9BE07CE42C}"/>
              </a:ext>
            </a:extLst>
          </p:cNvPr>
          <p:cNvGrpSpPr/>
          <p:nvPr/>
        </p:nvGrpSpPr>
        <p:grpSpPr>
          <a:xfrm>
            <a:off x="472746" y="6298131"/>
            <a:ext cx="1440000" cy="1674696"/>
            <a:chOff x="736841" y="6348530"/>
            <a:chExt cx="1440000" cy="1674696"/>
          </a:xfrm>
        </p:grpSpPr>
        <p:sp>
          <p:nvSpPr>
            <p:cNvPr id="60" name="Freeform 63">
              <a:extLst>
                <a:ext uri="{FF2B5EF4-FFF2-40B4-BE49-F238E27FC236}">
                  <a16:creationId xmlns:a16="http://schemas.microsoft.com/office/drawing/2014/main" id="{5C52F293-1165-9B23-44A9-2480DBF4BA7C}"/>
                </a:ext>
              </a:extLst>
            </p:cNvPr>
            <p:cNvSpPr/>
            <p:nvPr/>
          </p:nvSpPr>
          <p:spPr>
            <a:xfrm>
              <a:off x="736841" y="634853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2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08B5E8C-3ADB-454D-27AC-EE028364C8CB}"/>
                </a:ext>
              </a:extLst>
            </p:cNvPr>
            <p:cNvSpPr/>
            <p:nvPr/>
          </p:nvSpPr>
          <p:spPr>
            <a:xfrm>
              <a:off x="972780" y="7699226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Johana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A51C039-53FA-5BEA-FA21-8F62EA558511}"/>
              </a:ext>
            </a:extLst>
          </p:cNvPr>
          <p:cNvGrpSpPr/>
          <p:nvPr/>
        </p:nvGrpSpPr>
        <p:grpSpPr>
          <a:xfrm>
            <a:off x="2090856" y="6310901"/>
            <a:ext cx="1440000" cy="1659029"/>
            <a:chOff x="2354951" y="6361300"/>
            <a:chExt cx="1440000" cy="1659029"/>
          </a:xfrm>
        </p:grpSpPr>
        <p:sp>
          <p:nvSpPr>
            <p:cNvPr id="63" name="Freeform 79">
              <a:extLst>
                <a:ext uri="{FF2B5EF4-FFF2-40B4-BE49-F238E27FC236}">
                  <a16:creationId xmlns:a16="http://schemas.microsoft.com/office/drawing/2014/main" id="{7F7807AB-0D39-62FA-B29C-A7152350CD79}"/>
                </a:ext>
              </a:extLst>
            </p:cNvPr>
            <p:cNvSpPr/>
            <p:nvPr/>
          </p:nvSpPr>
          <p:spPr>
            <a:xfrm>
              <a:off x="2354951" y="63613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3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B1895A1-1AAD-4676-A513-9C1B07CFD2A1}"/>
                </a:ext>
              </a:extLst>
            </p:cNvPr>
            <p:cNvSpPr/>
            <p:nvPr/>
          </p:nvSpPr>
          <p:spPr>
            <a:xfrm>
              <a:off x="2643232" y="7696329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Louis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04D54E7-61BD-A913-8C78-7AA8C5F380C7}"/>
              </a:ext>
            </a:extLst>
          </p:cNvPr>
          <p:cNvGrpSpPr/>
          <p:nvPr/>
        </p:nvGrpSpPr>
        <p:grpSpPr>
          <a:xfrm>
            <a:off x="3794039" y="6310901"/>
            <a:ext cx="1440000" cy="1665787"/>
            <a:chOff x="4058134" y="6361300"/>
            <a:chExt cx="1440000" cy="1665787"/>
          </a:xfrm>
        </p:grpSpPr>
        <p:sp>
          <p:nvSpPr>
            <p:cNvPr id="66" name="Freeform 67">
              <a:extLst>
                <a:ext uri="{FF2B5EF4-FFF2-40B4-BE49-F238E27FC236}">
                  <a16:creationId xmlns:a16="http://schemas.microsoft.com/office/drawing/2014/main" id="{D08718E6-A472-BE4A-B90A-CA9454D70CF1}"/>
                </a:ext>
              </a:extLst>
            </p:cNvPr>
            <p:cNvSpPr/>
            <p:nvPr/>
          </p:nvSpPr>
          <p:spPr>
            <a:xfrm>
              <a:off x="4058134" y="63613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4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730FAC85-C447-292A-3F0A-D300F48111F0}"/>
                </a:ext>
              </a:extLst>
            </p:cNvPr>
            <p:cNvSpPr/>
            <p:nvPr/>
          </p:nvSpPr>
          <p:spPr>
            <a:xfrm>
              <a:off x="4311695" y="7703087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EBCCF4E-51E4-485A-DACA-5D3AF1E9DA05}"/>
              </a:ext>
            </a:extLst>
          </p:cNvPr>
          <p:cNvGrpSpPr/>
          <p:nvPr/>
        </p:nvGrpSpPr>
        <p:grpSpPr>
          <a:xfrm>
            <a:off x="5448207" y="6311724"/>
            <a:ext cx="1440000" cy="1657828"/>
            <a:chOff x="5712302" y="6362123"/>
            <a:chExt cx="1440000" cy="1657828"/>
          </a:xfrm>
        </p:grpSpPr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C2285D1A-48EF-CC0E-15A3-0BD3F69E8823}"/>
                </a:ext>
              </a:extLst>
            </p:cNvPr>
            <p:cNvSpPr/>
            <p:nvPr/>
          </p:nvSpPr>
          <p:spPr>
            <a:xfrm>
              <a:off x="5712302" y="6362123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5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E809782-A42F-7EEC-3979-267C336433F1}"/>
                </a:ext>
              </a:extLst>
            </p:cNvPr>
            <p:cNvSpPr/>
            <p:nvPr/>
          </p:nvSpPr>
          <p:spPr>
            <a:xfrm>
              <a:off x="5963787" y="7695951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Orla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2DF279A-AC16-C9A1-1CF3-652207C6297C}"/>
              </a:ext>
            </a:extLst>
          </p:cNvPr>
          <p:cNvGrpSpPr/>
          <p:nvPr/>
        </p:nvGrpSpPr>
        <p:grpSpPr>
          <a:xfrm>
            <a:off x="7098310" y="6320101"/>
            <a:ext cx="1440000" cy="1641211"/>
            <a:chOff x="7362405" y="6370500"/>
            <a:chExt cx="1440000" cy="1641211"/>
          </a:xfrm>
        </p:grpSpPr>
        <p:sp>
          <p:nvSpPr>
            <p:cNvPr id="72" name="Freeform 75">
              <a:extLst>
                <a:ext uri="{FF2B5EF4-FFF2-40B4-BE49-F238E27FC236}">
                  <a16:creationId xmlns:a16="http://schemas.microsoft.com/office/drawing/2014/main" id="{B0D16A1E-7EB3-2429-49D3-6821EE93615A}"/>
                </a:ext>
              </a:extLst>
            </p:cNvPr>
            <p:cNvSpPr/>
            <p:nvPr/>
          </p:nvSpPr>
          <p:spPr>
            <a:xfrm>
              <a:off x="7362405" y="63705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6"/>
              <a:stretch>
                <a:fillRect l="-12255" t="-13541" r="-15297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BD9C398-EE0D-CA9E-082A-FD6E3D9D2630}"/>
                </a:ext>
              </a:extLst>
            </p:cNvPr>
            <p:cNvSpPr/>
            <p:nvPr/>
          </p:nvSpPr>
          <p:spPr>
            <a:xfrm>
              <a:off x="7629675" y="7687711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Ray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8D0E26B-3F5F-7279-3485-6EAFA6B88CF5}"/>
              </a:ext>
            </a:extLst>
          </p:cNvPr>
          <p:cNvGrpSpPr/>
          <p:nvPr/>
        </p:nvGrpSpPr>
        <p:grpSpPr>
          <a:xfrm>
            <a:off x="8768762" y="6298131"/>
            <a:ext cx="1440000" cy="1667385"/>
            <a:chOff x="9032857" y="6348530"/>
            <a:chExt cx="1440000" cy="1667385"/>
          </a:xfrm>
        </p:grpSpPr>
        <p:sp>
          <p:nvSpPr>
            <p:cNvPr id="75" name="Freeform 83">
              <a:extLst>
                <a:ext uri="{FF2B5EF4-FFF2-40B4-BE49-F238E27FC236}">
                  <a16:creationId xmlns:a16="http://schemas.microsoft.com/office/drawing/2014/main" id="{D71D52E5-E3E0-DD9D-CF34-E10C500355A0}"/>
                </a:ext>
              </a:extLst>
            </p:cNvPr>
            <p:cNvSpPr/>
            <p:nvPr/>
          </p:nvSpPr>
          <p:spPr>
            <a:xfrm>
              <a:off x="9032857" y="634853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7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9B618BA2-277C-B95B-AC3F-2471E275C399}"/>
                </a:ext>
              </a:extLst>
            </p:cNvPr>
            <p:cNvSpPr/>
            <p:nvPr/>
          </p:nvSpPr>
          <p:spPr>
            <a:xfrm>
              <a:off x="9279778" y="7691915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Reed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3BABB82-F621-3450-97A8-6C1D3013854D}"/>
              </a:ext>
            </a:extLst>
          </p:cNvPr>
          <p:cNvGrpSpPr/>
          <p:nvPr/>
        </p:nvGrpSpPr>
        <p:grpSpPr>
          <a:xfrm>
            <a:off x="10397346" y="6310901"/>
            <a:ext cx="1440000" cy="1658651"/>
            <a:chOff x="10661441" y="6361300"/>
            <a:chExt cx="1440000" cy="1658651"/>
          </a:xfrm>
        </p:grpSpPr>
        <p:sp>
          <p:nvSpPr>
            <p:cNvPr id="78" name="Freeform 99">
              <a:extLst>
                <a:ext uri="{FF2B5EF4-FFF2-40B4-BE49-F238E27FC236}">
                  <a16:creationId xmlns:a16="http://schemas.microsoft.com/office/drawing/2014/main" id="{F88527EE-CA5C-964E-B884-0FB64E8E6D1D}"/>
                </a:ext>
              </a:extLst>
            </p:cNvPr>
            <p:cNvSpPr/>
            <p:nvPr/>
          </p:nvSpPr>
          <p:spPr>
            <a:xfrm>
              <a:off x="10661441" y="63613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8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10EF28C9-AAD3-C632-C4AB-73E3172AC592}"/>
                </a:ext>
              </a:extLst>
            </p:cNvPr>
            <p:cNvSpPr/>
            <p:nvPr/>
          </p:nvSpPr>
          <p:spPr>
            <a:xfrm>
              <a:off x="10912926" y="7695951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Rianna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6EA56B6-5D04-89B6-F1D7-B38D2E29427B}"/>
              </a:ext>
            </a:extLst>
          </p:cNvPr>
          <p:cNvGrpSpPr/>
          <p:nvPr/>
        </p:nvGrpSpPr>
        <p:grpSpPr>
          <a:xfrm>
            <a:off x="1350533" y="8221640"/>
            <a:ext cx="1440000" cy="1642399"/>
            <a:chOff x="1614628" y="8272039"/>
            <a:chExt cx="1440000" cy="1642399"/>
          </a:xfrm>
        </p:grpSpPr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0607DC55-C1D0-D1B5-5022-FBC291E1F0DD}"/>
                </a:ext>
              </a:extLst>
            </p:cNvPr>
            <p:cNvSpPr/>
            <p:nvPr/>
          </p:nvSpPr>
          <p:spPr>
            <a:xfrm>
              <a:off x="1614628" y="827203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29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9323920-2C89-815B-3E56-5D3F7FCDFB9F}"/>
                </a:ext>
              </a:extLst>
            </p:cNvPr>
            <p:cNvSpPr/>
            <p:nvPr/>
          </p:nvSpPr>
          <p:spPr>
            <a:xfrm>
              <a:off x="1836171" y="9590438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D9D4874-FAA2-FFB7-80A7-2E2265388FB8}"/>
              </a:ext>
            </a:extLst>
          </p:cNvPr>
          <p:cNvGrpSpPr/>
          <p:nvPr/>
        </p:nvGrpSpPr>
        <p:grpSpPr>
          <a:xfrm>
            <a:off x="3020101" y="8221640"/>
            <a:ext cx="1440000" cy="1639502"/>
            <a:chOff x="3284196" y="8272039"/>
            <a:chExt cx="1440000" cy="1639502"/>
          </a:xfrm>
        </p:grpSpPr>
        <p:sp>
          <p:nvSpPr>
            <p:cNvPr id="84" name="Freeform 91">
              <a:extLst>
                <a:ext uri="{FF2B5EF4-FFF2-40B4-BE49-F238E27FC236}">
                  <a16:creationId xmlns:a16="http://schemas.microsoft.com/office/drawing/2014/main" id="{BC938415-205B-7E25-2897-6E4ED06F7590}"/>
                </a:ext>
              </a:extLst>
            </p:cNvPr>
            <p:cNvSpPr/>
            <p:nvPr/>
          </p:nvSpPr>
          <p:spPr>
            <a:xfrm>
              <a:off x="3284196" y="827203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30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322C8EF-E2D2-B807-5B10-10394924DD89}"/>
                </a:ext>
              </a:extLst>
            </p:cNvPr>
            <p:cNvSpPr/>
            <p:nvPr/>
          </p:nvSpPr>
          <p:spPr>
            <a:xfrm>
              <a:off x="3506623" y="9587541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Rossa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377D816-B378-676D-D628-F55678DE8EFB}"/>
              </a:ext>
            </a:extLst>
          </p:cNvPr>
          <p:cNvGrpSpPr/>
          <p:nvPr/>
        </p:nvGrpSpPr>
        <p:grpSpPr>
          <a:xfrm>
            <a:off x="4685499" y="8221640"/>
            <a:ext cx="1440000" cy="1646260"/>
            <a:chOff x="4949594" y="8272039"/>
            <a:chExt cx="1440000" cy="1646260"/>
          </a:xfrm>
        </p:grpSpPr>
        <p:sp>
          <p:nvSpPr>
            <p:cNvPr id="87" name="Freeform 95">
              <a:extLst>
                <a:ext uri="{FF2B5EF4-FFF2-40B4-BE49-F238E27FC236}">
                  <a16:creationId xmlns:a16="http://schemas.microsoft.com/office/drawing/2014/main" id="{4389F920-D720-AA22-F3B8-9FA66C7B5FB1}"/>
                </a:ext>
              </a:extLst>
            </p:cNvPr>
            <p:cNvSpPr/>
            <p:nvPr/>
          </p:nvSpPr>
          <p:spPr>
            <a:xfrm>
              <a:off x="4949594" y="827203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31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E87A5950-C5AE-4D80-2677-143288AF9B0D}"/>
                </a:ext>
              </a:extLst>
            </p:cNvPr>
            <p:cNvSpPr/>
            <p:nvPr/>
          </p:nvSpPr>
          <p:spPr>
            <a:xfrm>
              <a:off x="5175086" y="9594299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Sarah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1CC0CEE-006D-9D3B-D7C4-0395DCC9E932}"/>
              </a:ext>
            </a:extLst>
          </p:cNvPr>
          <p:cNvGrpSpPr/>
          <p:nvPr/>
        </p:nvGrpSpPr>
        <p:grpSpPr>
          <a:xfrm>
            <a:off x="6319423" y="8225101"/>
            <a:ext cx="1440000" cy="1635663"/>
            <a:chOff x="6583518" y="8275500"/>
            <a:chExt cx="1440000" cy="1635663"/>
          </a:xfrm>
        </p:grpSpPr>
        <p:sp>
          <p:nvSpPr>
            <p:cNvPr id="90" name="Freeform 103">
              <a:extLst>
                <a:ext uri="{FF2B5EF4-FFF2-40B4-BE49-F238E27FC236}">
                  <a16:creationId xmlns:a16="http://schemas.microsoft.com/office/drawing/2014/main" id="{96DE96EF-BE35-A315-F145-9833F9BACA89}"/>
                </a:ext>
              </a:extLst>
            </p:cNvPr>
            <p:cNvSpPr/>
            <p:nvPr/>
          </p:nvSpPr>
          <p:spPr>
            <a:xfrm>
              <a:off x="6583518" y="8275500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32"/>
              <a:stretch>
                <a:fillRect l="-6170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4377E1F8-71D5-BF36-39BC-413B8412C1B0}"/>
                </a:ext>
              </a:extLst>
            </p:cNvPr>
            <p:cNvSpPr/>
            <p:nvPr/>
          </p:nvSpPr>
          <p:spPr>
            <a:xfrm>
              <a:off x="6827178" y="9587163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Taisiia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72A434-57AE-D805-7C8B-A9E4C32423F8}"/>
              </a:ext>
            </a:extLst>
          </p:cNvPr>
          <p:cNvGrpSpPr/>
          <p:nvPr/>
        </p:nvGrpSpPr>
        <p:grpSpPr>
          <a:xfrm>
            <a:off x="7985973" y="8221640"/>
            <a:ext cx="1440000" cy="1642399"/>
            <a:chOff x="8250068" y="8272039"/>
            <a:chExt cx="1440000" cy="1642399"/>
          </a:xfrm>
        </p:grpSpPr>
        <p:sp>
          <p:nvSpPr>
            <p:cNvPr id="93" name="Freeform 107">
              <a:extLst>
                <a:ext uri="{FF2B5EF4-FFF2-40B4-BE49-F238E27FC236}">
                  <a16:creationId xmlns:a16="http://schemas.microsoft.com/office/drawing/2014/main" id="{0E4C9EAE-2855-32BE-D75D-FDB408BD9A90}"/>
                </a:ext>
              </a:extLst>
            </p:cNvPr>
            <p:cNvSpPr/>
            <p:nvPr/>
          </p:nvSpPr>
          <p:spPr>
            <a:xfrm>
              <a:off x="8250068" y="827203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33"/>
              <a:stretch>
                <a:fillRect l="-13231" t="-8799" r="-11819" b="-2514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DB4A21D8-AE31-71BD-0482-C45140873120}"/>
                </a:ext>
              </a:extLst>
            </p:cNvPr>
            <p:cNvSpPr/>
            <p:nvPr/>
          </p:nvSpPr>
          <p:spPr>
            <a:xfrm>
              <a:off x="8412946" y="9590438"/>
              <a:ext cx="1108134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Yanqun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232C8B1-D5BE-BED0-6735-2E60CF139701}"/>
              </a:ext>
            </a:extLst>
          </p:cNvPr>
          <p:cNvGrpSpPr/>
          <p:nvPr/>
        </p:nvGrpSpPr>
        <p:grpSpPr>
          <a:xfrm>
            <a:off x="9642944" y="8221640"/>
            <a:ext cx="1440000" cy="1635088"/>
            <a:chOff x="9907039" y="8272039"/>
            <a:chExt cx="1440000" cy="1635088"/>
          </a:xfrm>
        </p:grpSpPr>
        <p:sp>
          <p:nvSpPr>
            <p:cNvPr id="96" name="Freeform 111">
              <a:extLst>
                <a:ext uri="{FF2B5EF4-FFF2-40B4-BE49-F238E27FC236}">
                  <a16:creationId xmlns:a16="http://schemas.microsoft.com/office/drawing/2014/main" id="{D8EAE9D4-5B72-11A2-87AB-299D31757C55}"/>
                </a:ext>
              </a:extLst>
            </p:cNvPr>
            <p:cNvSpPr/>
            <p:nvPr/>
          </p:nvSpPr>
          <p:spPr>
            <a:xfrm>
              <a:off x="9907039" y="8272039"/>
              <a:ext cx="1440000" cy="1440000"/>
            </a:xfrm>
            <a:custGeom>
              <a:avLst/>
              <a:gdLst/>
              <a:ahLst/>
              <a:cxnLst/>
              <a:rect l="l" t="t" r="r" b="b"/>
              <a:pathLst>
                <a:path w="2184715" h="2454327">
                  <a:moveTo>
                    <a:pt x="2058115" y="0"/>
                  </a:moveTo>
                  <a:lnTo>
                    <a:pt x="125330" y="0"/>
                  </a:lnTo>
                  <a:cubicBezTo>
                    <a:pt x="55896" y="0"/>
                    <a:pt x="0" y="62831"/>
                    <a:pt x="0" y="140878"/>
                  </a:cubicBezTo>
                  <a:lnTo>
                    <a:pt x="0" y="2313939"/>
                  </a:lnTo>
                  <a:cubicBezTo>
                    <a:pt x="0" y="2391496"/>
                    <a:pt x="55896" y="2454327"/>
                    <a:pt x="125330" y="2454327"/>
                  </a:cubicBezTo>
                  <a:lnTo>
                    <a:pt x="2058552" y="2454327"/>
                  </a:lnTo>
                  <a:cubicBezTo>
                    <a:pt x="2127548" y="2454327"/>
                    <a:pt x="2184715" y="2391496"/>
                    <a:pt x="2184715" y="2313448"/>
                  </a:cubicBezTo>
                  <a:lnTo>
                    <a:pt x="2184715" y="140878"/>
                  </a:lnTo>
                  <a:cubicBezTo>
                    <a:pt x="2183445" y="62831"/>
                    <a:pt x="2127548" y="0"/>
                    <a:pt x="2058115" y="0"/>
                  </a:cubicBezTo>
                  <a:close/>
                </a:path>
              </a:pathLst>
            </a:custGeom>
            <a:blipFill>
              <a:blip r:embed="rId34"/>
              <a:stretch>
                <a:fillRect l="-18880" t="-11313" r="-6170"/>
              </a:stretch>
            </a:blipFill>
            <a:ln w="38100" cap="sq">
              <a:solidFill>
                <a:srgbClr val="264C4B"/>
              </a:solidFill>
              <a:prstDash val="solid"/>
              <a:miter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5051210B-F6A4-4671-E723-A5ED77B5B642}"/>
                </a:ext>
              </a:extLst>
            </p:cNvPr>
            <p:cNvSpPr/>
            <p:nvPr/>
          </p:nvSpPr>
          <p:spPr>
            <a:xfrm>
              <a:off x="10143169" y="9583127"/>
              <a:ext cx="972000" cy="324000"/>
            </a:xfrm>
            <a:prstGeom prst="roundRect">
              <a:avLst/>
            </a:prstGeom>
            <a:solidFill>
              <a:srgbClr val="264C4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Yukta</a:t>
              </a:r>
            </a:p>
          </p:txBody>
        </p:sp>
      </p:grpSp>
      <p:sp>
        <p:nvSpPr>
          <p:cNvPr id="98" name="Freeform 113" descr="s2s logo">
            <a:extLst>
              <a:ext uri="{FF2B5EF4-FFF2-40B4-BE49-F238E27FC236}">
                <a16:creationId xmlns:a16="http://schemas.microsoft.com/office/drawing/2014/main" id="{3C3D489C-C139-B45D-4B7D-BBF2F12FF21A}"/>
              </a:ext>
            </a:extLst>
          </p:cNvPr>
          <p:cNvSpPr/>
          <p:nvPr/>
        </p:nvSpPr>
        <p:spPr>
          <a:xfrm>
            <a:off x="393027" y="206016"/>
            <a:ext cx="2900900" cy="1715759"/>
          </a:xfrm>
          <a:custGeom>
            <a:avLst/>
            <a:gdLst/>
            <a:ahLst/>
            <a:cxnLst/>
            <a:rect l="l" t="t" r="r" b="b"/>
            <a:pathLst>
              <a:path w="1336500" h="2277463">
                <a:moveTo>
                  <a:pt x="0" y="0"/>
                </a:moveTo>
                <a:lnTo>
                  <a:pt x="1336500" y="0"/>
                </a:lnTo>
                <a:lnTo>
                  <a:pt x="1336500" y="2277462"/>
                </a:lnTo>
                <a:lnTo>
                  <a:pt x="0" y="2277462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9" name="Freeform 114" descr="tcd logo">
            <a:extLst>
              <a:ext uri="{FF2B5EF4-FFF2-40B4-BE49-F238E27FC236}">
                <a16:creationId xmlns:a16="http://schemas.microsoft.com/office/drawing/2014/main" id="{7F9CBE3D-DE1F-643D-6DFB-31C9F13883A5}"/>
              </a:ext>
            </a:extLst>
          </p:cNvPr>
          <p:cNvSpPr/>
          <p:nvPr/>
        </p:nvSpPr>
        <p:spPr>
          <a:xfrm>
            <a:off x="14981019" y="188073"/>
            <a:ext cx="3276600" cy="1746118"/>
          </a:xfrm>
          <a:custGeom>
            <a:avLst/>
            <a:gdLst/>
            <a:ahLst/>
            <a:cxnLst/>
            <a:rect l="l" t="t" r="r" b="b"/>
            <a:pathLst>
              <a:path w="1336500" h="2236546">
                <a:moveTo>
                  <a:pt x="0" y="0"/>
                </a:moveTo>
                <a:lnTo>
                  <a:pt x="1336500" y="0"/>
                </a:lnTo>
                <a:lnTo>
                  <a:pt x="1336500" y="2236546"/>
                </a:lnTo>
                <a:lnTo>
                  <a:pt x="0" y="2236546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14378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18AA7-0347-1A43-9AFC-318591775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196FA6D5-B144-B925-DFAC-250B3F2F193C}"/>
              </a:ext>
            </a:extLst>
          </p:cNvPr>
          <p:cNvSpPr txBox="1"/>
          <p:nvPr/>
        </p:nvSpPr>
        <p:spPr>
          <a:xfrm>
            <a:off x="-1" y="-270466"/>
            <a:ext cx="18304185" cy="189097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D9B333-5961-313A-CB89-943E60A2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E216F882-BD5E-87DA-40E3-E2E735DB4D32}"/>
              </a:ext>
            </a:extLst>
          </p:cNvPr>
          <p:cNvSpPr txBox="1"/>
          <p:nvPr/>
        </p:nvSpPr>
        <p:spPr>
          <a:xfrm>
            <a:off x="4929028" y="492905"/>
            <a:ext cx="9107742" cy="1517725"/>
          </a:xfrm>
          <a:prstGeom prst="rect">
            <a:avLst/>
          </a:prstGeom>
        </p:spPr>
        <p:txBody>
          <a:bodyPr lIns="87782" tIns="87782" rIns="87782" bIns="87782" rtlCol="0" anchor="ctr"/>
          <a:lstStyle/>
          <a:p>
            <a:pPr algn="ctr">
              <a:lnSpc>
                <a:spcPts val="6967"/>
              </a:lnSpc>
            </a:pPr>
            <a:r>
              <a:rPr lang="en-US" sz="80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Head Mentors</a:t>
            </a:r>
          </a:p>
        </p:txBody>
      </p:sp>
      <p:sp>
        <p:nvSpPr>
          <p:cNvPr id="10" name="Freeform 113" descr="s2s logo">
            <a:extLst>
              <a:ext uri="{FF2B5EF4-FFF2-40B4-BE49-F238E27FC236}">
                <a16:creationId xmlns:a16="http://schemas.microsoft.com/office/drawing/2014/main" id="{FDED8367-8925-7D22-F8E1-4EC187158498}"/>
              </a:ext>
            </a:extLst>
          </p:cNvPr>
          <p:cNvSpPr/>
          <p:nvPr/>
        </p:nvSpPr>
        <p:spPr>
          <a:xfrm>
            <a:off x="393027" y="206016"/>
            <a:ext cx="2900900" cy="1715759"/>
          </a:xfrm>
          <a:custGeom>
            <a:avLst/>
            <a:gdLst/>
            <a:ahLst/>
            <a:cxnLst/>
            <a:rect l="l" t="t" r="r" b="b"/>
            <a:pathLst>
              <a:path w="1336500" h="2277463">
                <a:moveTo>
                  <a:pt x="0" y="0"/>
                </a:moveTo>
                <a:lnTo>
                  <a:pt x="1336500" y="0"/>
                </a:lnTo>
                <a:lnTo>
                  <a:pt x="1336500" y="2277462"/>
                </a:lnTo>
                <a:lnTo>
                  <a:pt x="0" y="2277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4" descr="tcd logo">
            <a:extLst>
              <a:ext uri="{FF2B5EF4-FFF2-40B4-BE49-F238E27FC236}">
                <a16:creationId xmlns:a16="http://schemas.microsoft.com/office/drawing/2014/main" id="{DACA5CC5-E0C9-5151-949C-9B564D8BA7C5}"/>
              </a:ext>
            </a:extLst>
          </p:cNvPr>
          <p:cNvSpPr/>
          <p:nvPr/>
        </p:nvSpPr>
        <p:spPr>
          <a:xfrm>
            <a:off x="14981019" y="188073"/>
            <a:ext cx="3276600" cy="1746118"/>
          </a:xfrm>
          <a:custGeom>
            <a:avLst/>
            <a:gdLst/>
            <a:ahLst/>
            <a:cxnLst/>
            <a:rect l="l" t="t" r="r" b="b"/>
            <a:pathLst>
              <a:path w="1336500" h="2236546">
                <a:moveTo>
                  <a:pt x="0" y="0"/>
                </a:moveTo>
                <a:lnTo>
                  <a:pt x="1336500" y="0"/>
                </a:lnTo>
                <a:lnTo>
                  <a:pt x="1336500" y="2236546"/>
                </a:lnTo>
                <a:lnTo>
                  <a:pt x="0" y="2236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14" name="Picture 1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8038C6A9-036B-9610-8422-B7DFC6BA1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84" y="7208665"/>
            <a:ext cx="2592000" cy="2592000"/>
          </a:xfrm>
          <a:prstGeom prst="rect">
            <a:avLst/>
          </a:prstGeom>
        </p:spPr>
      </p:pic>
      <p:pic>
        <p:nvPicPr>
          <p:cNvPr id="17" name="Picture 16" descr="A person taking a selfie&#10;&#10;AI-generated content may be incorrect.">
            <a:extLst>
              <a:ext uri="{FF2B5EF4-FFF2-40B4-BE49-F238E27FC236}">
                <a16:creationId xmlns:a16="http://schemas.microsoft.com/office/drawing/2014/main" id="{7ACDEAEE-2474-8F7C-F156-84BDA548B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84" y="7208665"/>
            <a:ext cx="2592000" cy="2592000"/>
          </a:xfrm>
          <a:prstGeom prst="rect">
            <a:avLst/>
          </a:prstGeom>
        </p:spPr>
      </p:pic>
      <p:pic>
        <p:nvPicPr>
          <p:cNvPr id="19" name="Picture 18" descr="A person taking a selfie&#10;&#10;AI-generated content may be incorrect.">
            <a:extLst>
              <a:ext uri="{FF2B5EF4-FFF2-40B4-BE49-F238E27FC236}">
                <a16:creationId xmlns:a16="http://schemas.microsoft.com/office/drawing/2014/main" id="{CA8B6BFA-15DA-1BC6-9D0C-2AB95F658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693" y="2089996"/>
            <a:ext cx="2592000" cy="2592000"/>
          </a:xfrm>
          <a:prstGeom prst="rect">
            <a:avLst/>
          </a:prstGeom>
        </p:spPr>
      </p:pic>
      <p:pic>
        <p:nvPicPr>
          <p:cNvPr id="23" name="Picture 22" descr="A person smiling outside with a red roof and buildings in the background&#10;&#10;AI-generated content may be incorrect.">
            <a:extLst>
              <a:ext uri="{FF2B5EF4-FFF2-40B4-BE49-F238E27FC236}">
                <a16:creationId xmlns:a16="http://schemas.microsoft.com/office/drawing/2014/main" id="{150433A6-49A3-2B30-0AA6-F40B61EE9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184" y="7208665"/>
            <a:ext cx="2592000" cy="2592000"/>
          </a:xfrm>
          <a:prstGeom prst="rect">
            <a:avLst/>
          </a:prstGeom>
        </p:spPr>
      </p:pic>
      <p:pic>
        <p:nvPicPr>
          <p:cNvPr id="25" name="Picture 24" descr="A person taking a selfie&#10;&#10;AI-generated content may be incorrect.">
            <a:extLst>
              <a:ext uri="{FF2B5EF4-FFF2-40B4-BE49-F238E27FC236}">
                <a16:creationId xmlns:a16="http://schemas.microsoft.com/office/drawing/2014/main" id="{C70688F5-A55C-8A80-9353-ABDE8928B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84" y="4627122"/>
            <a:ext cx="2592000" cy="2592000"/>
          </a:xfrm>
          <a:prstGeom prst="rect">
            <a:avLst/>
          </a:prstGeom>
        </p:spPr>
      </p:pic>
      <p:pic>
        <p:nvPicPr>
          <p:cNvPr id="29" name="Picture 28" descr="A person taking a selfie&#10;&#10;AI-generated content may be incorrect.">
            <a:extLst>
              <a:ext uri="{FF2B5EF4-FFF2-40B4-BE49-F238E27FC236}">
                <a16:creationId xmlns:a16="http://schemas.microsoft.com/office/drawing/2014/main" id="{07A89884-D0D2-948F-65FD-50BC8143D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927" y="4616665"/>
            <a:ext cx="2592000" cy="2592000"/>
          </a:xfrm>
          <a:prstGeom prst="rect">
            <a:avLst/>
          </a:prstGeom>
        </p:spPr>
      </p:pic>
      <p:pic>
        <p:nvPicPr>
          <p:cNvPr id="33" name="Picture 32" descr="A person in a red dress&#10;&#10;AI-generated content may be incorrect.">
            <a:extLst>
              <a:ext uri="{FF2B5EF4-FFF2-40B4-BE49-F238E27FC236}">
                <a16:creationId xmlns:a16="http://schemas.microsoft.com/office/drawing/2014/main" id="{F6E3288F-6AD3-725E-5061-278F49F6FA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486" y="2019437"/>
            <a:ext cx="2592000" cy="2592000"/>
          </a:xfrm>
          <a:prstGeom prst="rect">
            <a:avLst/>
          </a:prstGeom>
        </p:spPr>
      </p:pic>
      <p:pic>
        <p:nvPicPr>
          <p:cNvPr id="36" name="Picture 35" descr="A person with earrings and a necklace&#10;&#10;AI-generated content may be incorrect.">
            <a:extLst>
              <a:ext uri="{FF2B5EF4-FFF2-40B4-BE49-F238E27FC236}">
                <a16:creationId xmlns:a16="http://schemas.microsoft.com/office/drawing/2014/main" id="{1C2FFD62-FEF1-D41E-32FF-D99C4F6AD1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000" y="4661104"/>
            <a:ext cx="2592000" cy="2592000"/>
          </a:xfrm>
          <a:prstGeom prst="rect">
            <a:avLst/>
          </a:prstGeom>
        </p:spPr>
      </p:pic>
      <p:pic>
        <p:nvPicPr>
          <p:cNvPr id="39" name="Picture 38" descr="A person in a red shirt&#10;&#10;AI-generated content may be incorrect.">
            <a:extLst>
              <a:ext uri="{FF2B5EF4-FFF2-40B4-BE49-F238E27FC236}">
                <a16:creationId xmlns:a16="http://schemas.microsoft.com/office/drawing/2014/main" id="{8AA180A8-8660-BEAB-D7A1-88DA400A60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559" y="2053419"/>
            <a:ext cx="2592000" cy="2592000"/>
          </a:xfrm>
          <a:prstGeom prst="rect">
            <a:avLst/>
          </a:prstGeom>
        </p:spPr>
      </p:pic>
      <p:sp>
        <p:nvSpPr>
          <p:cNvPr id="3" name="Freeform 10">
            <a:extLst>
              <a:ext uri="{FF2B5EF4-FFF2-40B4-BE49-F238E27FC236}">
                <a16:creationId xmlns:a16="http://schemas.microsoft.com/office/drawing/2014/main" id="{005B9EFA-CE15-7583-0056-97CDECA1B859}"/>
              </a:ext>
            </a:extLst>
          </p:cNvPr>
          <p:cNvSpPr/>
          <p:nvPr/>
        </p:nvSpPr>
        <p:spPr>
          <a:xfrm>
            <a:off x="1053130" y="3110247"/>
            <a:ext cx="8662370" cy="6243311"/>
          </a:xfrm>
          <a:custGeom>
            <a:avLst/>
            <a:gdLst/>
            <a:ahLst/>
            <a:cxnLst/>
            <a:rect l="l" t="t" r="r" b="b"/>
            <a:pathLst>
              <a:path w="3028664" h="916031">
                <a:moveTo>
                  <a:pt x="40098" y="0"/>
                </a:moveTo>
                <a:lnTo>
                  <a:pt x="2988566" y="0"/>
                </a:lnTo>
                <a:cubicBezTo>
                  <a:pt x="2999201" y="0"/>
                  <a:pt x="3009400" y="4225"/>
                  <a:pt x="3016920" y="11744"/>
                </a:cubicBezTo>
                <a:cubicBezTo>
                  <a:pt x="3024439" y="19264"/>
                  <a:pt x="3028664" y="29463"/>
                  <a:pt x="3028664" y="40098"/>
                </a:cubicBezTo>
                <a:lnTo>
                  <a:pt x="3028664" y="875933"/>
                </a:lnTo>
                <a:cubicBezTo>
                  <a:pt x="3028664" y="886567"/>
                  <a:pt x="3024439" y="896766"/>
                  <a:pt x="3016920" y="904286"/>
                </a:cubicBezTo>
                <a:cubicBezTo>
                  <a:pt x="3009400" y="911806"/>
                  <a:pt x="2999201" y="916031"/>
                  <a:pt x="2988566" y="916031"/>
                </a:cubicBezTo>
                <a:lnTo>
                  <a:pt x="40098" y="916031"/>
                </a:lnTo>
                <a:cubicBezTo>
                  <a:pt x="29463" y="916031"/>
                  <a:pt x="19264" y="911806"/>
                  <a:pt x="11744" y="904286"/>
                </a:cubicBezTo>
                <a:cubicBezTo>
                  <a:pt x="4225" y="896766"/>
                  <a:pt x="0" y="886567"/>
                  <a:pt x="0" y="875933"/>
                </a:cubicBezTo>
                <a:lnTo>
                  <a:pt x="0" y="40098"/>
                </a:lnTo>
                <a:cubicBezTo>
                  <a:pt x="0" y="29463"/>
                  <a:pt x="4225" y="19264"/>
                  <a:pt x="11744" y="11744"/>
                </a:cubicBezTo>
                <a:cubicBezTo>
                  <a:pt x="19264" y="4225"/>
                  <a:pt x="29463" y="0"/>
                  <a:pt x="40098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548D34D-EB9F-0346-F926-A3D2A5152869}"/>
              </a:ext>
            </a:extLst>
          </p:cNvPr>
          <p:cNvSpPr txBox="1"/>
          <p:nvPr/>
        </p:nvSpPr>
        <p:spPr>
          <a:xfrm>
            <a:off x="1792425" y="3798603"/>
            <a:ext cx="7351575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Poppins"/>
                <a:sym typeface="Poppins"/>
              </a:rPr>
              <a:t>Think of them as your Mentors.</a:t>
            </a:r>
          </a:p>
          <a:p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Poppins"/>
                <a:sym typeface="Poppins"/>
              </a:rPr>
              <a:t>Any issue, concern, extra support, guidance, they are here to support you.</a:t>
            </a:r>
          </a:p>
          <a:p>
            <a:endParaRPr lang="en-US" sz="2000">
              <a:solidFill>
                <a:srgbClr val="264C4B"/>
              </a:solidFill>
              <a:latin typeface="Open Sans"/>
              <a:ea typeface="Open Sans"/>
              <a:cs typeface="Poppins"/>
              <a:sym typeface="Poppins"/>
            </a:endParaRPr>
          </a:p>
          <a:p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Poppins"/>
                <a:sym typeface="Poppins"/>
              </a:rPr>
              <a:t>They will keep in touch with you, your job as a Mentor is to stay connected to them.</a:t>
            </a:r>
          </a:p>
          <a:p>
            <a:endParaRPr lang="en-US" sz="2000">
              <a:solidFill>
                <a:srgbClr val="264C4B"/>
              </a:solidFill>
              <a:latin typeface="Open Sans"/>
              <a:ea typeface="Open Sans"/>
              <a:cs typeface="Poppins"/>
              <a:sym typeface="Poppins"/>
            </a:endParaRPr>
          </a:p>
          <a:p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Poppins"/>
                <a:sym typeface="Poppins"/>
              </a:rPr>
              <a:t>They meet with S2S Staff every month to share updates.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4290F-F2B6-CCE5-40AE-251593BB178E}"/>
              </a:ext>
            </a:extLst>
          </p:cNvPr>
          <p:cNvGrpSpPr/>
          <p:nvPr/>
        </p:nvGrpSpPr>
        <p:grpSpPr>
          <a:xfrm>
            <a:off x="1467834" y="2681049"/>
            <a:ext cx="4491832" cy="858394"/>
            <a:chOff x="1467834" y="3690699"/>
            <a:chExt cx="4491832" cy="858394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ECA5854-CE34-1B21-7EBF-3FF505ACA060}"/>
                </a:ext>
              </a:extLst>
            </p:cNvPr>
            <p:cNvSpPr/>
            <p:nvPr/>
          </p:nvSpPr>
          <p:spPr>
            <a:xfrm>
              <a:off x="1467834" y="3690699"/>
              <a:ext cx="4491832" cy="858394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74E9AA5-3373-9D9F-A3CC-D8AA14A2B0C9}"/>
                </a:ext>
              </a:extLst>
            </p:cNvPr>
            <p:cNvSpPr/>
            <p:nvPr/>
          </p:nvSpPr>
          <p:spPr>
            <a:xfrm flipH="1">
              <a:off x="3935104" y="3690699"/>
              <a:ext cx="2024562" cy="858394"/>
            </a:xfrm>
            <a:custGeom>
              <a:avLst/>
              <a:gdLst/>
              <a:ahLst/>
              <a:cxnLst/>
              <a:rect l="l" t="t" r="r" b="b"/>
              <a:pathLst>
                <a:path w="2024562" h="858394">
                  <a:moveTo>
                    <a:pt x="2024562" y="0"/>
                  </a:moveTo>
                  <a:lnTo>
                    <a:pt x="0" y="0"/>
                  </a:lnTo>
                  <a:lnTo>
                    <a:pt x="0" y="858394"/>
                  </a:lnTo>
                  <a:lnTo>
                    <a:pt x="2024562" y="858394"/>
                  </a:lnTo>
                  <a:lnTo>
                    <a:pt x="2024562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1FF4232-2E98-656D-CD32-C6DAEE90DAA9}"/>
              </a:ext>
            </a:extLst>
          </p:cNvPr>
          <p:cNvSpPr txBox="1"/>
          <p:nvPr/>
        </p:nvSpPr>
        <p:spPr>
          <a:xfrm>
            <a:off x="1826595" y="2861215"/>
            <a:ext cx="3648375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3200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Your go-to guys!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703D7BCC-3137-C506-4076-ED5189B7D44F}"/>
              </a:ext>
            </a:extLst>
          </p:cNvPr>
          <p:cNvSpPr/>
          <p:nvPr/>
        </p:nvSpPr>
        <p:spPr>
          <a:xfrm>
            <a:off x="-768881" y="9910127"/>
            <a:ext cx="14728666" cy="1781674"/>
          </a:xfrm>
          <a:custGeom>
            <a:avLst/>
            <a:gdLst/>
            <a:ahLst/>
            <a:cxnLst/>
            <a:rect l="l" t="t" r="r" b="b"/>
            <a:pathLst>
              <a:path w="5134176" h="621063">
                <a:moveTo>
                  <a:pt x="0" y="0"/>
                </a:moveTo>
                <a:lnTo>
                  <a:pt x="5134176" y="0"/>
                </a:lnTo>
                <a:lnTo>
                  <a:pt x="5134176" y="621063"/>
                </a:lnTo>
                <a:lnTo>
                  <a:pt x="0" y="621063"/>
                </a:lnTo>
                <a:close/>
              </a:path>
            </a:pathLst>
          </a:custGeom>
          <a:solidFill>
            <a:srgbClr val="CC0001"/>
          </a:solidFill>
        </p:spPr>
        <p:txBody>
          <a:bodyPr/>
          <a:lstStyle/>
          <a:p>
            <a:endParaRPr lang="en-IE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89A962F0-3709-E3ED-4F46-E458E46CD198}"/>
              </a:ext>
            </a:extLst>
          </p:cNvPr>
          <p:cNvSpPr/>
          <p:nvPr/>
        </p:nvSpPr>
        <p:spPr>
          <a:xfrm>
            <a:off x="9859212" y="9910127"/>
            <a:ext cx="11342486" cy="1426353"/>
          </a:xfrm>
          <a:custGeom>
            <a:avLst/>
            <a:gdLst/>
            <a:ahLst/>
            <a:cxnLst/>
            <a:rect l="l" t="t" r="r" b="b"/>
            <a:pathLst>
              <a:path w="3787668" h="476311">
                <a:moveTo>
                  <a:pt x="68256" y="0"/>
                </a:moveTo>
                <a:lnTo>
                  <a:pt x="3719412" y="0"/>
                </a:lnTo>
                <a:cubicBezTo>
                  <a:pt x="3737515" y="0"/>
                  <a:pt x="3754876" y="7191"/>
                  <a:pt x="3767676" y="19992"/>
                </a:cubicBezTo>
                <a:cubicBezTo>
                  <a:pt x="3780477" y="32792"/>
                  <a:pt x="3787668" y="50153"/>
                  <a:pt x="3787668" y="68256"/>
                </a:cubicBezTo>
                <a:lnTo>
                  <a:pt x="3787668" y="408055"/>
                </a:lnTo>
                <a:cubicBezTo>
                  <a:pt x="3787668" y="426158"/>
                  <a:pt x="3780477" y="443519"/>
                  <a:pt x="3767676" y="456319"/>
                </a:cubicBezTo>
                <a:cubicBezTo>
                  <a:pt x="3754876" y="469120"/>
                  <a:pt x="3737515" y="476311"/>
                  <a:pt x="3719412" y="476311"/>
                </a:cubicBezTo>
                <a:lnTo>
                  <a:pt x="68256" y="476311"/>
                </a:lnTo>
                <a:cubicBezTo>
                  <a:pt x="30559" y="476311"/>
                  <a:pt x="0" y="445752"/>
                  <a:pt x="0" y="408055"/>
                </a:cubicBezTo>
                <a:lnTo>
                  <a:pt x="0" y="68256"/>
                </a:lnTo>
                <a:cubicBezTo>
                  <a:pt x="0" y="50153"/>
                  <a:pt x="7191" y="32792"/>
                  <a:pt x="19992" y="19992"/>
                </a:cubicBezTo>
                <a:cubicBezTo>
                  <a:pt x="32792" y="7191"/>
                  <a:pt x="50153" y="0"/>
                  <a:pt x="68256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5061675-6107-F9A1-2E1A-2AE506472554}"/>
              </a:ext>
            </a:extLst>
          </p:cNvPr>
          <p:cNvSpPr txBox="1">
            <a:spLocks/>
          </p:cNvSpPr>
          <p:nvPr/>
        </p:nvSpPr>
        <p:spPr>
          <a:xfrm>
            <a:off x="16106773" y="99520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41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187F7-626B-0A90-D6E5-A8B59D749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0">
            <a:extLst>
              <a:ext uri="{FF2B5EF4-FFF2-40B4-BE49-F238E27FC236}">
                <a16:creationId xmlns:a16="http://schemas.microsoft.com/office/drawing/2014/main" id="{F9452F94-C523-D658-E5D0-8E3AF456130D}"/>
              </a:ext>
            </a:extLst>
          </p:cNvPr>
          <p:cNvSpPr/>
          <p:nvPr/>
        </p:nvSpPr>
        <p:spPr>
          <a:xfrm>
            <a:off x="4298199" y="6586982"/>
            <a:ext cx="3240000" cy="1781675"/>
          </a:xfrm>
          <a:custGeom>
            <a:avLst/>
            <a:gdLst/>
            <a:ahLst/>
            <a:cxnLst/>
            <a:rect l="l" t="t" r="r" b="b"/>
            <a:pathLst>
              <a:path w="3028664" h="916031">
                <a:moveTo>
                  <a:pt x="40098" y="0"/>
                </a:moveTo>
                <a:lnTo>
                  <a:pt x="2988566" y="0"/>
                </a:lnTo>
                <a:cubicBezTo>
                  <a:pt x="2999201" y="0"/>
                  <a:pt x="3009400" y="4225"/>
                  <a:pt x="3016920" y="11744"/>
                </a:cubicBezTo>
                <a:cubicBezTo>
                  <a:pt x="3024439" y="19264"/>
                  <a:pt x="3028664" y="29463"/>
                  <a:pt x="3028664" y="40098"/>
                </a:cubicBezTo>
                <a:lnTo>
                  <a:pt x="3028664" y="875933"/>
                </a:lnTo>
                <a:cubicBezTo>
                  <a:pt x="3028664" y="886567"/>
                  <a:pt x="3024439" y="896766"/>
                  <a:pt x="3016920" y="904286"/>
                </a:cubicBezTo>
                <a:cubicBezTo>
                  <a:pt x="3009400" y="911806"/>
                  <a:pt x="2999201" y="916031"/>
                  <a:pt x="2988566" y="916031"/>
                </a:cubicBezTo>
                <a:lnTo>
                  <a:pt x="40098" y="916031"/>
                </a:lnTo>
                <a:cubicBezTo>
                  <a:pt x="29463" y="916031"/>
                  <a:pt x="19264" y="911806"/>
                  <a:pt x="11744" y="904286"/>
                </a:cubicBezTo>
                <a:cubicBezTo>
                  <a:pt x="4225" y="896766"/>
                  <a:pt x="0" y="886567"/>
                  <a:pt x="0" y="875933"/>
                </a:cubicBezTo>
                <a:lnTo>
                  <a:pt x="0" y="40098"/>
                </a:lnTo>
                <a:cubicBezTo>
                  <a:pt x="0" y="29463"/>
                  <a:pt x="4225" y="19264"/>
                  <a:pt x="11744" y="11744"/>
                </a:cubicBezTo>
                <a:cubicBezTo>
                  <a:pt x="19264" y="4225"/>
                  <a:pt x="29463" y="0"/>
                  <a:pt x="40098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E66B7B12-C5BE-8B34-6032-9BBA6FC054AD}"/>
              </a:ext>
            </a:extLst>
          </p:cNvPr>
          <p:cNvSpPr/>
          <p:nvPr/>
        </p:nvSpPr>
        <p:spPr>
          <a:xfrm>
            <a:off x="792194" y="6575464"/>
            <a:ext cx="3240000" cy="1781675"/>
          </a:xfrm>
          <a:custGeom>
            <a:avLst/>
            <a:gdLst/>
            <a:ahLst/>
            <a:cxnLst/>
            <a:rect l="l" t="t" r="r" b="b"/>
            <a:pathLst>
              <a:path w="3028664" h="916031">
                <a:moveTo>
                  <a:pt x="40098" y="0"/>
                </a:moveTo>
                <a:lnTo>
                  <a:pt x="2988566" y="0"/>
                </a:lnTo>
                <a:cubicBezTo>
                  <a:pt x="2999201" y="0"/>
                  <a:pt x="3009400" y="4225"/>
                  <a:pt x="3016920" y="11744"/>
                </a:cubicBezTo>
                <a:cubicBezTo>
                  <a:pt x="3024439" y="19264"/>
                  <a:pt x="3028664" y="29463"/>
                  <a:pt x="3028664" y="40098"/>
                </a:cubicBezTo>
                <a:lnTo>
                  <a:pt x="3028664" y="875933"/>
                </a:lnTo>
                <a:cubicBezTo>
                  <a:pt x="3028664" y="886567"/>
                  <a:pt x="3024439" y="896766"/>
                  <a:pt x="3016920" y="904286"/>
                </a:cubicBezTo>
                <a:cubicBezTo>
                  <a:pt x="3009400" y="911806"/>
                  <a:pt x="2999201" y="916031"/>
                  <a:pt x="2988566" y="916031"/>
                </a:cubicBezTo>
                <a:lnTo>
                  <a:pt x="40098" y="916031"/>
                </a:lnTo>
                <a:cubicBezTo>
                  <a:pt x="29463" y="916031"/>
                  <a:pt x="19264" y="911806"/>
                  <a:pt x="11744" y="904286"/>
                </a:cubicBezTo>
                <a:cubicBezTo>
                  <a:pt x="4225" y="896766"/>
                  <a:pt x="0" y="886567"/>
                  <a:pt x="0" y="875933"/>
                </a:cubicBezTo>
                <a:lnTo>
                  <a:pt x="0" y="40098"/>
                </a:lnTo>
                <a:cubicBezTo>
                  <a:pt x="0" y="29463"/>
                  <a:pt x="4225" y="19264"/>
                  <a:pt x="11744" y="11744"/>
                </a:cubicBezTo>
                <a:cubicBezTo>
                  <a:pt x="19264" y="4225"/>
                  <a:pt x="29463" y="0"/>
                  <a:pt x="40098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EFDAC5C6-A3D0-039C-D2AF-2612E8CAE740}"/>
              </a:ext>
            </a:extLst>
          </p:cNvPr>
          <p:cNvSpPr/>
          <p:nvPr/>
        </p:nvSpPr>
        <p:spPr>
          <a:xfrm>
            <a:off x="7804204" y="6605406"/>
            <a:ext cx="3240000" cy="1781675"/>
          </a:xfrm>
          <a:custGeom>
            <a:avLst/>
            <a:gdLst/>
            <a:ahLst/>
            <a:cxnLst/>
            <a:rect l="l" t="t" r="r" b="b"/>
            <a:pathLst>
              <a:path w="3028664" h="916031">
                <a:moveTo>
                  <a:pt x="40098" y="0"/>
                </a:moveTo>
                <a:lnTo>
                  <a:pt x="2988566" y="0"/>
                </a:lnTo>
                <a:cubicBezTo>
                  <a:pt x="2999201" y="0"/>
                  <a:pt x="3009400" y="4225"/>
                  <a:pt x="3016920" y="11744"/>
                </a:cubicBezTo>
                <a:cubicBezTo>
                  <a:pt x="3024439" y="19264"/>
                  <a:pt x="3028664" y="29463"/>
                  <a:pt x="3028664" y="40098"/>
                </a:cubicBezTo>
                <a:lnTo>
                  <a:pt x="3028664" y="875933"/>
                </a:lnTo>
                <a:cubicBezTo>
                  <a:pt x="3028664" y="886567"/>
                  <a:pt x="3024439" y="896766"/>
                  <a:pt x="3016920" y="904286"/>
                </a:cubicBezTo>
                <a:cubicBezTo>
                  <a:pt x="3009400" y="911806"/>
                  <a:pt x="2999201" y="916031"/>
                  <a:pt x="2988566" y="916031"/>
                </a:cubicBezTo>
                <a:lnTo>
                  <a:pt x="40098" y="916031"/>
                </a:lnTo>
                <a:cubicBezTo>
                  <a:pt x="29463" y="916031"/>
                  <a:pt x="19264" y="911806"/>
                  <a:pt x="11744" y="904286"/>
                </a:cubicBezTo>
                <a:cubicBezTo>
                  <a:pt x="4225" y="896766"/>
                  <a:pt x="0" y="886567"/>
                  <a:pt x="0" y="875933"/>
                </a:cubicBezTo>
                <a:lnTo>
                  <a:pt x="0" y="40098"/>
                </a:lnTo>
                <a:cubicBezTo>
                  <a:pt x="0" y="29463"/>
                  <a:pt x="4225" y="19264"/>
                  <a:pt x="11744" y="11744"/>
                </a:cubicBezTo>
                <a:cubicBezTo>
                  <a:pt x="19264" y="4225"/>
                  <a:pt x="29463" y="0"/>
                  <a:pt x="40098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270F25F2-B055-A948-762B-66FB50D99E19}"/>
              </a:ext>
            </a:extLst>
          </p:cNvPr>
          <p:cNvSpPr/>
          <p:nvPr/>
        </p:nvSpPr>
        <p:spPr>
          <a:xfrm>
            <a:off x="11341709" y="6605406"/>
            <a:ext cx="3240000" cy="1781675"/>
          </a:xfrm>
          <a:custGeom>
            <a:avLst/>
            <a:gdLst/>
            <a:ahLst/>
            <a:cxnLst/>
            <a:rect l="l" t="t" r="r" b="b"/>
            <a:pathLst>
              <a:path w="3028664" h="916031">
                <a:moveTo>
                  <a:pt x="40098" y="0"/>
                </a:moveTo>
                <a:lnTo>
                  <a:pt x="2988566" y="0"/>
                </a:lnTo>
                <a:cubicBezTo>
                  <a:pt x="2999201" y="0"/>
                  <a:pt x="3009400" y="4225"/>
                  <a:pt x="3016920" y="11744"/>
                </a:cubicBezTo>
                <a:cubicBezTo>
                  <a:pt x="3024439" y="19264"/>
                  <a:pt x="3028664" y="29463"/>
                  <a:pt x="3028664" y="40098"/>
                </a:cubicBezTo>
                <a:lnTo>
                  <a:pt x="3028664" y="875933"/>
                </a:lnTo>
                <a:cubicBezTo>
                  <a:pt x="3028664" y="886567"/>
                  <a:pt x="3024439" y="896766"/>
                  <a:pt x="3016920" y="904286"/>
                </a:cubicBezTo>
                <a:cubicBezTo>
                  <a:pt x="3009400" y="911806"/>
                  <a:pt x="2999201" y="916031"/>
                  <a:pt x="2988566" y="916031"/>
                </a:cubicBezTo>
                <a:lnTo>
                  <a:pt x="40098" y="916031"/>
                </a:lnTo>
                <a:cubicBezTo>
                  <a:pt x="29463" y="916031"/>
                  <a:pt x="19264" y="911806"/>
                  <a:pt x="11744" y="904286"/>
                </a:cubicBezTo>
                <a:cubicBezTo>
                  <a:pt x="4225" y="896766"/>
                  <a:pt x="0" y="886567"/>
                  <a:pt x="0" y="875933"/>
                </a:cubicBezTo>
                <a:lnTo>
                  <a:pt x="0" y="40098"/>
                </a:lnTo>
                <a:cubicBezTo>
                  <a:pt x="0" y="29463"/>
                  <a:pt x="4225" y="19264"/>
                  <a:pt x="11744" y="11744"/>
                </a:cubicBezTo>
                <a:cubicBezTo>
                  <a:pt x="19264" y="4225"/>
                  <a:pt x="29463" y="0"/>
                  <a:pt x="40098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CD11E9A1-839B-BD90-2A1E-AF3C168F540A}"/>
              </a:ext>
            </a:extLst>
          </p:cNvPr>
          <p:cNvSpPr txBox="1"/>
          <p:nvPr/>
        </p:nvSpPr>
        <p:spPr>
          <a:xfrm>
            <a:off x="-1" y="-270466"/>
            <a:ext cx="18304185" cy="189097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89C515-5E90-2EB3-48CF-5E63305A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A3F0EAE2-F6A5-580A-FB2D-14B567279DE9}"/>
              </a:ext>
            </a:extLst>
          </p:cNvPr>
          <p:cNvSpPr txBox="1"/>
          <p:nvPr/>
        </p:nvSpPr>
        <p:spPr>
          <a:xfrm>
            <a:off x="4929028" y="492905"/>
            <a:ext cx="9107742" cy="1517725"/>
          </a:xfrm>
          <a:prstGeom prst="rect">
            <a:avLst/>
          </a:prstGeom>
        </p:spPr>
        <p:txBody>
          <a:bodyPr lIns="87782" tIns="87782" rIns="87782" bIns="87782" rtlCol="0" anchor="ctr"/>
          <a:lstStyle/>
          <a:p>
            <a:pPr algn="ctr">
              <a:lnSpc>
                <a:spcPts val="6967"/>
              </a:lnSpc>
            </a:pPr>
            <a:r>
              <a:rPr lang="en-US" sz="80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S2S Staff</a:t>
            </a:r>
          </a:p>
        </p:txBody>
      </p:sp>
      <p:sp>
        <p:nvSpPr>
          <p:cNvPr id="10" name="Freeform 113" descr="s2s logo">
            <a:extLst>
              <a:ext uri="{FF2B5EF4-FFF2-40B4-BE49-F238E27FC236}">
                <a16:creationId xmlns:a16="http://schemas.microsoft.com/office/drawing/2014/main" id="{51ACBD6A-DE5F-4F01-DB3D-08F01D828BE8}"/>
              </a:ext>
            </a:extLst>
          </p:cNvPr>
          <p:cNvSpPr/>
          <p:nvPr/>
        </p:nvSpPr>
        <p:spPr>
          <a:xfrm>
            <a:off x="393027" y="206016"/>
            <a:ext cx="2900900" cy="1715759"/>
          </a:xfrm>
          <a:custGeom>
            <a:avLst/>
            <a:gdLst/>
            <a:ahLst/>
            <a:cxnLst/>
            <a:rect l="l" t="t" r="r" b="b"/>
            <a:pathLst>
              <a:path w="1336500" h="2277463">
                <a:moveTo>
                  <a:pt x="0" y="0"/>
                </a:moveTo>
                <a:lnTo>
                  <a:pt x="1336500" y="0"/>
                </a:lnTo>
                <a:lnTo>
                  <a:pt x="1336500" y="2277462"/>
                </a:lnTo>
                <a:lnTo>
                  <a:pt x="0" y="2277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4" descr="tcd logo">
            <a:extLst>
              <a:ext uri="{FF2B5EF4-FFF2-40B4-BE49-F238E27FC236}">
                <a16:creationId xmlns:a16="http://schemas.microsoft.com/office/drawing/2014/main" id="{42A7D41B-82BB-F819-BEA9-999EA0B2CBA0}"/>
              </a:ext>
            </a:extLst>
          </p:cNvPr>
          <p:cNvSpPr/>
          <p:nvPr/>
        </p:nvSpPr>
        <p:spPr>
          <a:xfrm>
            <a:off x="14981019" y="188073"/>
            <a:ext cx="3276600" cy="1746118"/>
          </a:xfrm>
          <a:custGeom>
            <a:avLst/>
            <a:gdLst/>
            <a:ahLst/>
            <a:cxnLst/>
            <a:rect l="l" t="t" r="r" b="b"/>
            <a:pathLst>
              <a:path w="1336500" h="2236546">
                <a:moveTo>
                  <a:pt x="0" y="0"/>
                </a:moveTo>
                <a:lnTo>
                  <a:pt x="1336500" y="0"/>
                </a:lnTo>
                <a:lnTo>
                  <a:pt x="1336500" y="2236546"/>
                </a:lnTo>
                <a:lnTo>
                  <a:pt x="0" y="2236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F304E45B-7BCD-5203-6A53-B9413C1A4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0" b="980"/>
          <a:stretch>
            <a:fillRect/>
          </a:stretch>
        </p:blipFill>
        <p:spPr>
          <a:xfrm>
            <a:off x="792194" y="3353662"/>
            <a:ext cx="3240000" cy="3240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3102385-F7B6-BCBC-07A9-9EA26C345DD2}"/>
              </a:ext>
            </a:extLst>
          </p:cNvPr>
          <p:cNvSpPr txBox="1">
            <a:spLocks/>
          </p:cNvSpPr>
          <p:nvPr/>
        </p:nvSpPr>
        <p:spPr>
          <a:xfrm>
            <a:off x="751619" y="6785187"/>
            <a:ext cx="3393355" cy="1341174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1pPr>
            <a:lvl2pPr marL="342900" indent="-342900" algn="l" defTabSz="914377" rtl="0" eaLnBrk="1" latinLnBrk="0" hangingPunct="1">
              <a:spcBef>
                <a:spcPct val="20000"/>
              </a:spcBef>
              <a:buClr>
                <a:schemeClr val="tx2"/>
              </a:buClr>
              <a:buFont typeface="Source Sans Pro" panose="020B0503030403020204" pitchFamily="34" charset="0"/>
              <a:buChar char="—"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2pPr>
            <a:lvl3pPr marL="914377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Ralph Armstrong-Astley</a:t>
            </a:r>
          </a:p>
          <a:p>
            <a:r>
              <a:rPr lang="en-IE"/>
              <a:t>S2S Coordinator</a:t>
            </a:r>
          </a:p>
          <a:p>
            <a:r>
              <a:rPr lang="en-IE"/>
              <a:t>She/her</a:t>
            </a:r>
          </a:p>
        </p:txBody>
      </p:sp>
      <p:pic>
        <p:nvPicPr>
          <p:cNvPr id="13" name="Picture 12" descr="A person smiling at camera&#10;&#10;Description automatically generated">
            <a:extLst>
              <a:ext uri="{FF2B5EF4-FFF2-40B4-BE49-F238E27FC236}">
                <a16:creationId xmlns:a16="http://schemas.microsoft.com/office/drawing/2014/main" id="{F0ED0959-70B5-36B6-39BC-183634DC1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4" t="2187" r="-1284" b="11057"/>
          <a:stretch>
            <a:fillRect/>
          </a:stretch>
        </p:blipFill>
        <p:spPr>
          <a:xfrm>
            <a:off x="4298199" y="3351683"/>
            <a:ext cx="3240000" cy="3240000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31E4039-990D-0DD5-43CC-2BDBB5216679}"/>
              </a:ext>
            </a:extLst>
          </p:cNvPr>
          <p:cNvSpPr txBox="1">
            <a:spLocks/>
          </p:cNvSpPr>
          <p:nvPr/>
        </p:nvSpPr>
        <p:spPr>
          <a:xfrm>
            <a:off x="4350668" y="6785187"/>
            <a:ext cx="3349577" cy="177194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1pPr>
            <a:lvl2pPr marL="342900" indent="-342900" algn="l" defTabSz="914377" rtl="0" eaLnBrk="1" latinLnBrk="0" hangingPunct="1">
              <a:spcBef>
                <a:spcPct val="20000"/>
              </a:spcBef>
              <a:buClr>
                <a:schemeClr val="tx2"/>
              </a:buClr>
              <a:buFont typeface="Source Sans Pro" panose="020B0503030403020204" pitchFamily="34" charset="0"/>
              <a:buChar char="—"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2pPr>
            <a:lvl3pPr marL="914377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Shauna O’Connor</a:t>
            </a:r>
          </a:p>
          <a:p>
            <a:r>
              <a:rPr lang="en-IE"/>
              <a:t>S2S Programme Officer</a:t>
            </a:r>
          </a:p>
          <a:p>
            <a:r>
              <a:rPr lang="en-IE"/>
              <a:t>She/her</a:t>
            </a:r>
          </a:p>
        </p:txBody>
      </p:sp>
      <p:pic>
        <p:nvPicPr>
          <p:cNvPr id="16" name="Picture 1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F883C86-D342-A3AA-780E-BB20E0D15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4375" y="3441379"/>
            <a:ext cx="3045391" cy="3045391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B238257-5074-D331-B569-70DF8777272A}"/>
              </a:ext>
            </a:extLst>
          </p:cNvPr>
          <p:cNvSpPr txBox="1">
            <a:spLocks/>
          </p:cNvSpPr>
          <p:nvPr/>
        </p:nvSpPr>
        <p:spPr>
          <a:xfrm>
            <a:off x="14804375" y="6591794"/>
            <a:ext cx="3097791" cy="165685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1pPr>
            <a:lvl2pPr marL="342900" indent="-342900" algn="l" defTabSz="914377" rtl="0" eaLnBrk="1" latinLnBrk="0" hangingPunct="1">
              <a:spcBef>
                <a:spcPct val="20000"/>
              </a:spcBef>
              <a:buClr>
                <a:schemeClr val="tx2"/>
              </a:buClr>
              <a:buFont typeface="Source Sans Pro" panose="020B0503030403020204" pitchFamily="34" charset="0"/>
              <a:buChar char="—"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2pPr>
            <a:lvl3pPr marL="914377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b="1"/>
              <a:t>Book in with them online for 1:1 or pop by House 47 between 10am and 5pm</a:t>
            </a:r>
          </a:p>
        </p:txBody>
      </p:sp>
      <p:pic>
        <p:nvPicPr>
          <p:cNvPr id="27" name="Picture 26" descr="A person in a black and white polka dot shirt&#10;&#10;AI-generated content may be incorrect.">
            <a:extLst>
              <a:ext uri="{FF2B5EF4-FFF2-40B4-BE49-F238E27FC236}">
                <a16:creationId xmlns:a16="http://schemas.microsoft.com/office/drawing/2014/main" id="{585792DC-93A8-C493-A3E9-9A8A5D477B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4204" y="3351683"/>
            <a:ext cx="3240000" cy="3240000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A1ED128-414A-FB9E-8536-3F33232B2D06}"/>
              </a:ext>
            </a:extLst>
          </p:cNvPr>
          <p:cNvSpPr txBox="1">
            <a:spLocks/>
          </p:cNvSpPr>
          <p:nvPr/>
        </p:nvSpPr>
        <p:spPr>
          <a:xfrm>
            <a:off x="7908163" y="6792173"/>
            <a:ext cx="3240000" cy="177194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1pPr>
            <a:lvl2pPr marL="342900" indent="-342900" algn="l" defTabSz="914377" rtl="0" eaLnBrk="1" latinLnBrk="0" hangingPunct="1">
              <a:spcBef>
                <a:spcPct val="20000"/>
              </a:spcBef>
              <a:buClr>
                <a:schemeClr val="tx2"/>
              </a:buClr>
              <a:buFont typeface="Source Sans Pro" panose="020B0503030403020204" pitchFamily="34" charset="0"/>
              <a:buChar char="—"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2pPr>
            <a:lvl3pPr marL="914377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Chloe Staunton</a:t>
            </a:r>
          </a:p>
          <a:p>
            <a:r>
              <a:rPr lang="en-IE"/>
              <a:t>S2S Executive Officer</a:t>
            </a:r>
          </a:p>
          <a:p>
            <a:r>
              <a:rPr lang="en-IE"/>
              <a:t>She/her</a:t>
            </a: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11F2A58B-DFFF-637A-4257-67D944F7B28B}"/>
              </a:ext>
            </a:extLst>
          </p:cNvPr>
          <p:cNvSpPr/>
          <p:nvPr/>
        </p:nvSpPr>
        <p:spPr>
          <a:xfrm>
            <a:off x="-768881" y="9910127"/>
            <a:ext cx="14728666" cy="1781674"/>
          </a:xfrm>
          <a:custGeom>
            <a:avLst/>
            <a:gdLst/>
            <a:ahLst/>
            <a:cxnLst/>
            <a:rect l="l" t="t" r="r" b="b"/>
            <a:pathLst>
              <a:path w="5134176" h="621063">
                <a:moveTo>
                  <a:pt x="0" y="0"/>
                </a:moveTo>
                <a:lnTo>
                  <a:pt x="5134176" y="0"/>
                </a:lnTo>
                <a:lnTo>
                  <a:pt x="5134176" y="621063"/>
                </a:lnTo>
                <a:lnTo>
                  <a:pt x="0" y="621063"/>
                </a:lnTo>
                <a:close/>
              </a:path>
            </a:pathLst>
          </a:custGeom>
          <a:solidFill>
            <a:srgbClr val="CC0001"/>
          </a:solidFill>
        </p:spPr>
        <p:txBody>
          <a:bodyPr/>
          <a:lstStyle/>
          <a:p>
            <a:endParaRPr lang="en-IE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73CD591A-A1B7-49BE-AFF3-1FDB3A0BB148}"/>
              </a:ext>
            </a:extLst>
          </p:cNvPr>
          <p:cNvSpPr/>
          <p:nvPr/>
        </p:nvSpPr>
        <p:spPr>
          <a:xfrm>
            <a:off x="9859212" y="9910127"/>
            <a:ext cx="11342486" cy="1426353"/>
          </a:xfrm>
          <a:custGeom>
            <a:avLst/>
            <a:gdLst/>
            <a:ahLst/>
            <a:cxnLst/>
            <a:rect l="l" t="t" r="r" b="b"/>
            <a:pathLst>
              <a:path w="3787668" h="476311">
                <a:moveTo>
                  <a:pt x="68256" y="0"/>
                </a:moveTo>
                <a:lnTo>
                  <a:pt x="3719412" y="0"/>
                </a:lnTo>
                <a:cubicBezTo>
                  <a:pt x="3737515" y="0"/>
                  <a:pt x="3754876" y="7191"/>
                  <a:pt x="3767676" y="19992"/>
                </a:cubicBezTo>
                <a:cubicBezTo>
                  <a:pt x="3780477" y="32792"/>
                  <a:pt x="3787668" y="50153"/>
                  <a:pt x="3787668" y="68256"/>
                </a:cubicBezTo>
                <a:lnTo>
                  <a:pt x="3787668" y="408055"/>
                </a:lnTo>
                <a:cubicBezTo>
                  <a:pt x="3787668" y="426158"/>
                  <a:pt x="3780477" y="443519"/>
                  <a:pt x="3767676" y="456319"/>
                </a:cubicBezTo>
                <a:cubicBezTo>
                  <a:pt x="3754876" y="469120"/>
                  <a:pt x="3737515" y="476311"/>
                  <a:pt x="3719412" y="476311"/>
                </a:cubicBezTo>
                <a:lnTo>
                  <a:pt x="68256" y="476311"/>
                </a:lnTo>
                <a:cubicBezTo>
                  <a:pt x="30559" y="476311"/>
                  <a:pt x="0" y="445752"/>
                  <a:pt x="0" y="408055"/>
                </a:cubicBezTo>
                <a:lnTo>
                  <a:pt x="0" y="68256"/>
                </a:lnTo>
                <a:cubicBezTo>
                  <a:pt x="0" y="50153"/>
                  <a:pt x="7191" y="32792"/>
                  <a:pt x="19992" y="19992"/>
                </a:cubicBezTo>
                <a:cubicBezTo>
                  <a:pt x="32792" y="7191"/>
                  <a:pt x="50153" y="0"/>
                  <a:pt x="68256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D76E339-21E7-5BC2-DBD5-C477D18930F6}"/>
              </a:ext>
            </a:extLst>
          </p:cNvPr>
          <p:cNvSpPr txBox="1">
            <a:spLocks/>
          </p:cNvSpPr>
          <p:nvPr/>
        </p:nvSpPr>
        <p:spPr>
          <a:xfrm>
            <a:off x="16106773" y="99520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4" name="Picture 13" descr="A person wearing glasses and a scarf&#10;&#10;AI-generated content may be incorrect.">
            <a:extLst>
              <a:ext uri="{FF2B5EF4-FFF2-40B4-BE49-F238E27FC236}">
                <a16:creationId xmlns:a16="http://schemas.microsoft.com/office/drawing/2014/main" id="{66A78F04-012D-A3C4-649B-4BF865F1D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0209" y="3351683"/>
            <a:ext cx="3240000" cy="32400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F9EEBB3-2313-69DC-F5F3-572E6D5ABE7A}"/>
              </a:ext>
            </a:extLst>
          </p:cNvPr>
          <p:cNvSpPr txBox="1">
            <a:spLocks/>
          </p:cNvSpPr>
          <p:nvPr/>
        </p:nvSpPr>
        <p:spPr>
          <a:xfrm>
            <a:off x="11445668" y="6748949"/>
            <a:ext cx="3240000" cy="177194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1pPr>
            <a:lvl2pPr marL="342900" indent="-342900" algn="l" defTabSz="914377" rtl="0" eaLnBrk="1" latinLnBrk="0" hangingPunct="1">
              <a:spcBef>
                <a:spcPct val="20000"/>
              </a:spcBef>
              <a:buClr>
                <a:schemeClr val="tx2"/>
              </a:buClr>
              <a:buFont typeface="Source Sans Pro" panose="020B0503030403020204" pitchFamily="34" charset="0"/>
              <a:buChar char="—"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2pPr>
            <a:lvl3pPr marL="914377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AL Martin</a:t>
            </a:r>
          </a:p>
          <a:p>
            <a:r>
              <a:rPr lang="en-IE"/>
              <a:t>S2S Intern</a:t>
            </a:r>
          </a:p>
          <a:p>
            <a:r>
              <a:rPr lang="en-IE"/>
              <a:t>He/him</a:t>
            </a:r>
          </a:p>
        </p:txBody>
      </p:sp>
    </p:spTree>
    <p:extLst>
      <p:ext uri="{BB962C8B-B14F-4D97-AF65-F5344CB8AC3E}">
        <p14:creationId xmlns:p14="http://schemas.microsoft.com/office/powerpoint/2010/main" val="514775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002D8-5FB8-3977-48F0-C1FD92250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Tea outline">
            <a:extLst>
              <a:ext uri="{FF2B5EF4-FFF2-40B4-BE49-F238E27FC236}">
                <a16:creationId xmlns:a16="http://schemas.microsoft.com/office/drawing/2014/main" id="{20484B7C-89D3-9480-81E5-AE5EBF105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2358" y="4699732"/>
            <a:ext cx="2620107" cy="2620107"/>
          </a:xfrm>
          <a:prstGeom prst="rect">
            <a:avLst/>
          </a:prstGeom>
        </p:spPr>
      </p:pic>
      <p:pic>
        <p:nvPicPr>
          <p:cNvPr id="10" name="Graphic 9" descr="Chat bubble outline">
            <a:extLst>
              <a:ext uri="{FF2B5EF4-FFF2-40B4-BE49-F238E27FC236}">
                <a16:creationId xmlns:a16="http://schemas.microsoft.com/office/drawing/2014/main" id="{DAF01013-F102-DFB0-7ED6-B393A9623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6022" y="141166"/>
            <a:ext cx="2620107" cy="2620107"/>
          </a:xfrm>
          <a:prstGeom prst="rect">
            <a:avLst/>
          </a:prstGeom>
        </p:spPr>
      </p:pic>
      <p:pic>
        <p:nvPicPr>
          <p:cNvPr id="11" name="Graphic 10" descr="Toilet Paper outline">
            <a:extLst>
              <a:ext uri="{FF2B5EF4-FFF2-40B4-BE49-F238E27FC236}">
                <a16:creationId xmlns:a16="http://schemas.microsoft.com/office/drawing/2014/main" id="{A7E5AB42-49F3-798B-81EA-71BCF5DED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98665" y="2567599"/>
            <a:ext cx="2590799" cy="2590799"/>
          </a:xfrm>
          <a:prstGeom prst="rect">
            <a:avLst/>
          </a:prstGeom>
        </p:spPr>
      </p:pic>
      <p:pic>
        <p:nvPicPr>
          <p:cNvPr id="12" name="Graphic 11" descr="Tea outline">
            <a:extLst>
              <a:ext uri="{FF2B5EF4-FFF2-40B4-BE49-F238E27FC236}">
                <a16:creationId xmlns:a16="http://schemas.microsoft.com/office/drawing/2014/main" id="{0E2AF44A-0880-7100-B73D-F7588D786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40607" y="4707059"/>
            <a:ext cx="2620107" cy="2620107"/>
          </a:xfrm>
          <a:prstGeom prst="rect">
            <a:avLst/>
          </a:prstGeom>
        </p:spPr>
      </p:pic>
      <p:pic>
        <p:nvPicPr>
          <p:cNvPr id="14" name="Graphic 13" descr="Chat bubble outline">
            <a:extLst>
              <a:ext uri="{FF2B5EF4-FFF2-40B4-BE49-F238E27FC236}">
                <a16:creationId xmlns:a16="http://schemas.microsoft.com/office/drawing/2014/main" id="{E74831A6-BE38-C8FC-78F8-9754849B4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245493" y="143607"/>
            <a:ext cx="2620107" cy="2620107"/>
          </a:xfrm>
          <a:prstGeom prst="rect">
            <a:avLst/>
          </a:prstGeom>
        </p:spPr>
      </p:pic>
      <p:pic>
        <p:nvPicPr>
          <p:cNvPr id="15" name="Graphic 14" descr="Toilet Paper outline">
            <a:extLst>
              <a:ext uri="{FF2B5EF4-FFF2-40B4-BE49-F238E27FC236}">
                <a16:creationId xmlns:a16="http://schemas.microsoft.com/office/drawing/2014/main" id="{92933C26-3604-6FFB-A785-9D341D9B85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5262" y="2370992"/>
            <a:ext cx="2590799" cy="2590799"/>
          </a:xfrm>
          <a:prstGeom prst="rect">
            <a:avLst/>
          </a:prstGeom>
        </p:spPr>
      </p:pic>
      <p:sp>
        <p:nvSpPr>
          <p:cNvPr id="5" name="Freeform 17">
            <a:extLst>
              <a:ext uri="{FF2B5EF4-FFF2-40B4-BE49-F238E27FC236}">
                <a16:creationId xmlns:a16="http://schemas.microsoft.com/office/drawing/2014/main" id="{2C3AE288-4D8A-09EF-2CDB-628E595257EB}"/>
              </a:ext>
            </a:extLst>
          </p:cNvPr>
          <p:cNvSpPr/>
          <p:nvPr/>
        </p:nvSpPr>
        <p:spPr>
          <a:xfrm>
            <a:off x="4037934" y="2511327"/>
            <a:ext cx="10202852" cy="4232308"/>
          </a:xfrm>
          <a:custGeom>
            <a:avLst/>
            <a:gdLst/>
            <a:ahLst/>
            <a:cxnLst/>
            <a:rect l="l" t="t" r="r" b="b"/>
            <a:pathLst>
              <a:path w="2687171" h="1114682">
                <a:moveTo>
                  <a:pt x="75880" y="0"/>
                </a:moveTo>
                <a:lnTo>
                  <a:pt x="2611291" y="0"/>
                </a:lnTo>
                <a:cubicBezTo>
                  <a:pt x="2631416" y="0"/>
                  <a:pt x="2650716" y="7994"/>
                  <a:pt x="2664946" y="22225"/>
                </a:cubicBezTo>
                <a:cubicBezTo>
                  <a:pt x="2679176" y="36455"/>
                  <a:pt x="2687171" y="55755"/>
                  <a:pt x="2687171" y="75880"/>
                </a:cubicBezTo>
                <a:lnTo>
                  <a:pt x="2687171" y="1038802"/>
                </a:lnTo>
                <a:cubicBezTo>
                  <a:pt x="2687171" y="1080709"/>
                  <a:pt x="2653198" y="1114682"/>
                  <a:pt x="2611291" y="1114682"/>
                </a:cubicBezTo>
                <a:lnTo>
                  <a:pt x="75880" y="1114682"/>
                </a:lnTo>
                <a:cubicBezTo>
                  <a:pt x="33973" y="1114682"/>
                  <a:pt x="0" y="1080709"/>
                  <a:pt x="0" y="1038802"/>
                </a:cubicBezTo>
                <a:lnTo>
                  <a:pt x="0" y="75880"/>
                </a:lnTo>
                <a:cubicBezTo>
                  <a:pt x="0" y="33973"/>
                  <a:pt x="33973" y="0"/>
                  <a:pt x="75880" y="0"/>
                </a:cubicBezTo>
                <a:close/>
              </a:path>
            </a:pathLst>
          </a:custGeom>
          <a:solidFill>
            <a:srgbClr val="FFFFFF"/>
          </a:solidFill>
          <a:ln w="28575" cap="rnd">
            <a:solidFill>
              <a:srgbClr val="264C4B"/>
            </a:solidFill>
            <a:prstDash val="solid"/>
            <a:round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F53096E9-9EEA-FC68-BC31-2DA1B5B8C66F}"/>
              </a:ext>
            </a:extLst>
          </p:cNvPr>
          <p:cNvSpPr txBox="1"/>
          <p:nvPr/>
        </p:nvSpPr>
        <p:spPr>
          <a:xfrm>
            <a:off x="4910520" y="3518070"/>
            <a:ext cx="8454545" cy="114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8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Lovelace Bold"/>
              </a:rPr>
              <a:t>Break</a:t>
            </a:r>
            <a:endParaRPr lang="en-US" sz="9600">
              <a:ea typeface="Calibri"/>
              <a:cs typeface="Calibri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123BD9EF-CFC3-6FBA-CC94-2645929932C9}"/>
              </a:ext>
            </a:extLst>
          </p:cNvPr>
          <p:cNvSpPr txBox="1"/>
          <p:nvPr/>
        </p:nvSpPr>
        <p:spPr>
          <a:xfrm>
            <a:off x="4908427" y="5364822"/>
            <a:ext cx="8286021" cy="33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2"/>
              </a:lnSpc>
            </a:pPr>
            <a:r>
              <a:rPr lang="en-US" sz="3000">
                <a:solidFill>
                  <a:srgbClr val="1A3255"/>
                </a:solidFill>
                <a:latin typeface="Open Sans"/>
                <a:ea typeface="Open Sans"/>
                <a:cs typeface="Poppins"/>
                <a:sym typeface="Poppins"/>
              </a:rPr>
              <a:t>See you in 20 minutes!</a:t>
            </a:r>
            <a:endParaRPr lang="en-US" sz="3000">
              <a:latin typeface="Open Sans"/>
              <a:ea typeface="Open Sans"/>
              <a:cs typeface="Calibri"/>
            </a:endParaRPr>
          </a:p>
        </p:txBody>
      </p:sp>
      <p:pic>
        <p:nvPicPr>
          <p:cNvPr id="24" name="Graphic 23" descr="Water bottle outline">
            <a:extLst>
              <a:ext uri="{FF2B5EF4-FFF2-40B4-BE49-F238E27FC236}">
                <a16:creationId xmlns:a16="http://schemas.microsoft.com/office/drawing/2014/main" id="{73AA488A-BD53-EDD6-F001-D44A3E07FD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4675" y="7321550"/>
            <a:ext cx="1978025" cy="2025650"/>
          </a:xfrm>
          <a:prstGeom prst="rect">
            <a:avLst/>
          </a:prstGeom>
        </p:spPr>
      </p:pic>
      <p:pic>
        <p:nvPicPr>
          <p:cNvPr id="25" name="Graphic 24" descr="Water bottle outline">
            <a:extLst>
              <a:ext uri="{FF2B5EF4-FFF2-40B4-BE49-F238E27FC236}">
                <a16:creationId xmlns:a16="http://schemas.microsoft.com/office/drawing/2014/main" id="{C75A6709-DB13-40D3-111A-E137FFFBD5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005175" y="7321550"/>
            <a:ext cx="1978025" cy="2025650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9E1B5E06-7189-1F22-44B9-F7C779B618D6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C4A8E189-425D-FB3B-4FEA-41757EA51275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E81494B4-520F-4594-55CD-4F5BE93EDB51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C321E855-7994-B025-BEEB-A957943958CC}"/>
              </a:ext>
            </a:extLst>
          </p:cNvPr>
          <p:cNvGrpSpPr/>
          <p:nvPr/>
        </p:nvGrpSpPr>
        <p:grpSpPr>
          <a:xfrm>
            <a:off x="8196943" y="9757727"/>
            <a:ext cx="12852355" cy="1426353"/>
            <a:chOff x="0" y="0"/>
            <a:chExt cx="4291868" cy="476311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BF02BAD-52D9-B124-39BE-AB290D49242A}"/>
                </a:ext>
              </a:extLst>
            </p:cNvPr>
            <p:cNvSpPr/>
            <p:nvPr/>
          </p:nvSpPr>
          <p:spPr>
            <a:xfrm>
              <a:off x="0" y="0"/>
              <a:ext cx="4291868" cy="476311"/>
            </a:xfrm>
            <a:custGeom>
              <a:avLst/>
              <a:gdLst/>
              <a:ahLst/>
              <a:cxnLst/>
              <a:rect l="l" t="t" r="r" b="b"/>
              <a:pathLst>
                <a:path w="4291868" h="476311">
                  <a:moveTo>
                    <a:pt x="60237" y="0"/>
                  </a:moveTo>
                  <a:lnTo>
                    <a:pt x="4231630" y="0"/>
                  </a:lnTo>
                  <a:cubicBezTo>
                    <a:pt x="4264899" y="0"/>
                    <a:pt x="4291868" y="26969"/>
                    <a:pt x="4291868" y="60237"/>
                  </a:cubicBezTo>
                  <a:lnTo>
                    <a:pt x="4291868" y="416074"/>
                  </a:lnTo>
                  <a:cubicBezTo>
                    <a:pt x="4291868" y="432050"/>
                    <a:pt x="4285521" y="447371"/>
                    <a:pt x="4274225" y="458668"/>
                  </a:cubicBezTo>
                  <a:cubicBezTo>
                    <a:pt x="4262928" y="469965"/>
                    <a:pt x="4247607" y="476311"/>
                    <a:pt x="4231630" y="476311"/>
                  </a:cubicBezTo>
                  <a:lnTo>
                    <a:pt x="60237" y="476311"/>
                  </a:lnTo>
                  <a:cubicBezTo>
                    <a:pt x="44261" y="476311"/>
                    <a:pt x="28940" y="469965"/>
                    <a:pt x="17643" y="458668"/>
                  </a:cubicBezTo>
                  <a:cubicBezTo>
                    <a:pt x="6346" y="447371"/>
                    <a:pt x="0" y="432050"/>
                    <a:pt x="0" y="416074"/>
                  </a:cubicBezTo>
                  <a:lnTo>
                    <a:pt x="0" y="60237"/>
                  </a:lnTo>
                  <a:cubicBezTo>
                    <a:pt x="0" y="44261"/>
                    <a:pt x="6346" y="28940"/>
                    <a:pt x="17643" y="17643"/>
                  </a:cubicBezTo>
                  <a:cubicBezTo>
                    <a:pt x="28940" y="6346"/>
                    <a:pt x="44261" y="0"/>
                    <a:pt x="60237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DB247BFA-E137-CE3A-F88F-5BB9D8A65FC0}"/>
                </a:ext>
              </a:extLst>
            </p:cNvPr>
            <p:cNvSpPr txBox="1"/>
            <p:nvPr/>
          </p:nvSpPr>
          <p:spPr>
            <a:xfrm>
              <a:off x="0" y="-38100"/>
              <a:ext cx="42918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48AA41C-46A2-C080-E806-E0ED41DE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6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F1A6F-2E57-76AA-BE6F-CC3F6DFCF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03FBADFC-4DE0-DD2B-4B4F-3B74C8E2D76A}"/>
              </a:ext>
            </a:extLst>
          </p:cNvPr>
          <p:cNvSpPr txBox="1"/>
          <p:nvPr/>
        </p:nvSpPr>
        <p:spPr>
          <a:xfrm>
            <a:off x="1194933" y="3478643"/>
            <a:ext cx="570756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Section 3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A9FDFEC1-7D71-C8BF-32C0-2DA4DF9DAE23}"/>
              </a:ext>
            </a:extLst>
          </p:cNvPr>
          <p:cNvGrpSpPr/>
          <p:nvPr/>
        </p:nvGrpSpPr>
        <p:grpSpPr>
          <a:xfrm>
            <a:off x="9138882" y="1110730"/>
            <a:ext cx="7855857" cy="4487896"/>
            <a:chOff x="0" y="-38100"/>
            <a:chExt cx="3158992" cy="846162"/>
          </a:xfrm>
        </p:grpSpPr>
        <p:sp>
          <p:nvSpPr>
            <p:cNvPr id="47" name="Freeform 4">
              <a:extLst>
                <a:ext uri="{FF2B5EF4-FFF2-40B4-BE49-F238E27FC236}">
                  <a16:creationId xmlns:a16="http://schemas.microsoft.com/office/drawing/2014/main" id="{334D2661-0E6D-57A4-0ED7-9D5CFAB6E376}"/>
                </a:ext>
              </a:extLst>
            </p:cNvPr>
            <p:cNvSpPr/>
            <p:nvPr/>
          </p:nvSpPr>
          <p:spPr>
            <a:xfrm>
              <a:off x="0" y="0"/>
              <a:ext cx="3158991" cy="808062"/>
            </a:xfrm>
            <a:custGeom>
              <a:avLst/>
              <a:gdLst/>
              <a:ahLst/>
              <a:cxnLst/>
              <a:rect l="l" t="t" r="r" b="b"/>
              <a:pathLst>
                <a:path w="3158991" h="808062">
                  <a:moveTo>
                    <a:pt x="38443" y="0"/>
                  </a:moveTo>
                  <a:lnTo>
                    <a:pt x="3120548" y="0"/>
                  </a:lnTo>
                  <a:cubicBezTo>
                    <a:pt x="3130744" y="0"/>
                    <a:pt x="3140522" y="4050"/>
                    <a:pt x="3147732" y="11260"/>
                  </a:cubicBezTo>
                  <a:cubicBezTo>
                    <a:pt x="3154941" y="18469"/>
                    <a:pt x="3158991" y="28247"/>
                    <a:pt x="3158991" y="38443"/>
                  </a:cubicBezTo>
                  <a:lnTo>
                    <a:pt x="3158991" y="769619"/>
                  </a:lnTo>
                  <a:cubicBezTo>
                    <a:pt x="3158991" y="779815"/>
                    <a:pt x="3154941" y="789593"/>
                    <a:pt x="3147732" y="796802"/>
                  </a:cubicBezTo>
                  <a:cubicBezTo>
                    <a:pt x="3140522" y="804012"/>
                    <a:pt x="3130744" y="808062"/>
                    <a:pt x="3120548" y="808062"/>
                  </a:cubicBezTo>
                  <a:lnTo>
                    <a:pt x="38443" y="808062"/>
                  </a:lnTo>
                  <a:cubicBezTo>
                    <a:pt x="28247" y="808062"/>
                    <a:pt x="18469" y="804012"/>
                    <a:pt x="11260" y="796802"/>
                  </a:cubicBezTo>
                  <a:cubicBezTo>
                    <a:pt x="4050" y="789593"/>
                    <a:pt x="0" y="779815"/>
                    <a:pt x="0" y="769619"/>
                  </a:cubicBezTo>
                  <a:lnTo>
                    <a:pt x="0" y="38443"/>
                  </a:lnTo>
                  <a:cubicBezTo>
                    <a:pt x="0" y="28247"/>
                    <a:pt x="4050" y="18469"/>
                    <a:pt x="11260" y="11260"/>
                  </a:cubicBezTo>
                  <a:cubicBezTo>
                    <a:pt x="18469" y="4050"/>
                    <a:pt x="28247" y="0"/>
                    <a:pt x="38443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8" name="TextBox 5">
              <a:extLst>
                <a:ext uri="{FF2B5EF4-FFF2-40B4-BE49-F238E27FC236}">
                  <a16:creationId xmlns:a16="http://schemas.microsoft.com/office/drawing/2014/main" id="{2A0B3444-0746-1F89-A03C-DF848B8E78CF}"/>
                </a:ext>
              </a:extLst>
            </p:cNvPr>
            <p:cNvSpPr txBox="1"/>
            <p:nvPr/>
          </p:nvSpPr>
          <p:spPr>
            <a:xfrm>
              <a:off x="0" y="-38100"/>
              <a:ext cx="3158992" cy="846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4" name="TextBox 12">
            <a:extLst>
              <a:ext uri="{FF2B5EF4-FFF2-40B4-BE49-F238E27FC236}">
                <a16:creationId xmlns:a16="http://schemas.microsoft.com/office/drawing/2014/main" id="{D9B9FD5F-B993-B0B5-516C-317FC33A30A6}"/>
              </a:ext>
            </a:extLst>
          </p:cNvPr>
          <p:cNvSpPr txBox="1"/>
          <p:nvPr/>
        </p:nvSpPr>
        <p:spPr>
          <a:xfrm>
            <a:off x="1194932" y="5146388"/>
            <a:ext cx="6777057" cy="1202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6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Agenda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4ACD9-66C4-41FA-2899-97C5DFE0B3D5}"/>
              </a:ext>
            </a:extLst>
          </p:cNvPr>
          <p:cNvSpPr txBox="1"/>
          <p:nvPr/>
        </p:nvSpPr>
        <p:spPr>
          <a:xfrm>
            <a:off x="9541701" y="1489924"/>
            <a:ext cx="5812077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12140" lvl="1" indent="-342900" algn="just"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Emotional support</a:t>
            </a:r>
            <a:endParaRPr lang="en-US" sz="3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12140" lvl="1" indent="-342900" algn="just"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Help someone feel heard</a:t>
            </a:r>
            <a:endParaRPr lang="en-US" sz="3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12140" lvl="1" indent="-342900" algn="just"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Active listening</a:t>
            </a:r>
            <a:endParaRPr lang="en-US" sz="3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12140" lvl="1" indent="-342900" algn="just"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Signposting </a:t>
            </a:r>
            <a:endParaRPr lang="en-US" sz="3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12140" lvl="1" indent="-342900" algn="just"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Referral</a:t>
            </a:r>
            <a:endParaRPr lang="en-US" sz="3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12140" lvl="1" indent="-342900" algn="just"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Boundaries</a:t>
            </a:r>
            <a:endParaRPr lang="en-US" sz="32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12140" lvl="1" indent="-342900" algn="just"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Critical protocols</a:t>
            </a:r>
            <a:endParaRPr lang="en-IE" sz="3200">
              <a:latin typeface="Open Sans"/>
              <a:ea typeface="Calibri"/>
              <a:cs typeface="Calibri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7E79D5BC-B83A-20D0-C46F-5C1C80F73245}"/>
              </a:ext>
            </a:extLst>
          </p:cNvPr>
          <p:cNvSpPr/>
          <p:nvPr/>
        </p:nvSpPr>
        <p:spPr>
          <a:xfrm>
            <a:off x="9138882" y="6351878"/>
            <a:ext cx="7840229" cy="1506731"/>
          </a:xfrm>
          <a:custGeom>
            <a:avLst/>
            <a:gdLst/>
            <a:ahLst/>
            <a:cxnLst/>
            <a:rect l="l" t="t" r="r" b="b"/>
            <a:pathLst>
              <a:path w="3158991" h="808062">
                <a:moveTo>
                  <a:pt x="38443" y="0"/>
                </a:moveTo>
                <a:lnTo>
                  <a:pt x="3120548" y="0"/>
                </a:lnTo>
                <a:cubicBezTo>
                  <a:pt x="3130744" y="0"/>
                  <a:pt x="3140522" y="4050"/>
                  <a:pt x="3147732" y="11260"/>
                </a:cubicBezTo>
                <a:cubicBezTo>
                  <a:pt x="3154941" y="18469"/>
                  <a:pt x="3158991" y="28247"/>
                  <a:pt x="3158991" y="38443"/>
                </a:cubicBezTo>
                <a:lnTo>
                  <a:pt x="3158991" y="769619"/>
                </a:lnTo>
                <a:cubicBezTo>
                  <a:pt x="3158991" y="779815"/>
                  <a:pt x="3154941" y="789593"/>
                  <a:pt x="3147732" y="796802"/>
                </a:cubicBezTo>
                <a:cubicBezTo>
                  <a:pt x="3140522" y="804012"/>
                  <a:pt x="3130744" y="808062"/>
                  <a:pt x="3120548" y="808062"/>
                </a:cubicBezTo>
                <a:lnTo>
                  <a:pt x="38443" y="808062"/>
                </a:lnTo>
                <a:cubicBezTo>
                  <a:pt x="28247" y="808062"/>
                  <a:pt x="18469" y="804012"/>
                  <a:pt x="11260" y="796802"/>
                </a:cubicBezTo>
                <a:cubicBezTo>
                  <a:pt x="4050" y="789593"/>
                  <a:pt x="0" y="779815"/>
                  <a:pt x="0" y="769619"/>
                </a:cubicBezTo>
                <a:lnTo>
                  <a:pt x="0" y="38443"/>
                </a:lnTo>
                <a:cubicBezTo>
                  <a:pt x="0" y="28247"/>
                  <a:pt x="4050" y="18469"/>
                  <a:pt x="11260" y="11260"/>
                </a:cubicBezTo>
                <a:cubicBezTo>
                  <a:pt x="18469" y="4050"/>
                  <a:pt x="28247" y="0"/>
                  <a:pt x="38443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D1086-A309-76C7-F5EE-B8122CDA3F9D}"/>
              </a:ext>
            </a:extLst>
          </p:cNvPr>
          <p:cNvSpPr txBox="1"/>
          <p:nvPr/>
        </p:nvSpPr>
        <p:spPr>
          <a:xfrm>
            <a:off x="9541701" y="5676292"/>
            <a:ext cx="562418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12140" lvl="1" indent="-342900" algn="just">
              <a:buFont typeface="Arial,Sans-Serif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cs typeface="Arial"/>
              </a:rPr>
              <a:t>Quiz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8556D8-8C4C-3164-029C-D9DAA320863F}"/>
              </a:ext>
            </a:extLst>
          </p:cNvPr>
          <p:cNvSpPr txBox="1"/>
          <p:nvPr/>
        </p:nvSpPr>
        <p:spPr>
          <a:xfrm>
            <a:off x="9587519" y="6538946"/>
            <a:ext cx="5624186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12140" lvl="1" indent="-342900">
              <a:spcAft>
                <a:spcPts val="600"/>
              </a:spcAft>
              <a:buFont typeface="Arial,Sans-Serif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cs typeface="Arial"/>
              </a:rPr>
              <a:t>What's next</a:t>
            </a:r>
          </a:p>
          <a:p>
            <a:pPr marL="612140" lvl="1" indent="-342900">
              <a:spcAft>
                <a:spcPts val="600"/>
              </a:spcAft>
              <a:buFont typeface="Arial,Sans-Serif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Arial"/>
              </a:rPr>
              <a:t>Logging activity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8CCE43B7-7318-D8F9-5765-4B3ED6CF85BC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13B9932A-4047-4F34-7F02-0803DB8EC44B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59CE983B-CB77-D373-BC9A-EE5FF3A0A5B9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9" name="Group 10">
            <a:extLst>
              <a:ext uri="{FF2B5EF4-FFF2-40B4-BE49-F238E27FC236}">
                <a16:creationId xmlns:a16="http://schemas.microsoft.com/office/drawing/2014/main" id="{204AF49F-E37D-8AB8-A4FA-DE7A11C66BC7}"/>
              </a:ext>
            </a:extLst>
          </p:cNvPr>
          <p:cNvGrpSpPr/>
          <p:nvPr/>
        </p:nvGrpSpPr>
        <p:grpSpPr>
          <a:xfrm>
            <a:off x="8196943" y="9757727"/>
            <a:ext cx="12852355" cy="1426353"/>
            <a:chOff x="0" y="0"/>
            <a:chExt cx="4291868" cy="476311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3134479-7E7F-FF07-45AE-BCE78F2B2219}"/>
                </a:ext>
              </a:extLst>
            </p:cNvPr>
            <p:cNvSpPr/>
            <p:nvPr/>
          </p:nvSpPr>
          <p:spPr>
            <a:xfrm>
              <a:off x="0" y="0"/>
              <a:ext cx="4291868" cy="476311"/>
            </a:xfrm>
            <a:custGeom>
              <a:avLst/>
              <a:gdLst/>
              <a:ahLst/>
              <a:cxnLst/>
              <a:rect l="l" t="t" r="r" b="b"/>
              <a:pathLst>
                <a:path w="4291868" h="476311">
                  <a:moveTo>
                    <a:pt x="60237" y="0"/>
                  </a:moveTo>
                  <a:lnTo>
                    <a:pt x="4231630" y="0"/>
                  </a:lnTo>
                  <a:cubicBezTo>
                    <a:pt x="4264899" y="0"/>
                    <a:pt x="4291868" y="26969"/>
                    <a:pt x="4291868" y="60237"/>
                  </a:cubicBezTo>
                  <a:lnTo>
                    <a:pt x="4291868" y="416074"/>
                  </a:lnTo>
                  <a:cubicBezTo>
                    <a:pt x="4291868" y="432050"/>
                    <a:pt x="4285521" y="447371"/>
                    <a:pt x="4274225" y="458668"/>
                  </a:cubicBezTo>
                  <a:cubicBezTo>
                    <a:pt x="4262928" y="469965"/>
                    <a:pt x="4247607" y="476311"/>
                    <a:pt x="4231630" y="476311"/>
                  </a:cubicBezTo>
                  <a:lnTo>
                    <a:pt x="60237" y="476311"/>
                  </a:lnTo>
                  <a:cubicBezTo>
                    <a:pt x="44261" y="476311"/>
                    <a:pt x="28940" y="469965"/>
                    <a:pt x="17643" y="458668"/>
                  </a:cubicBezTo>
                  <a:cubicBezTo>
                    <a:pt x="6346" y="447371"/>
                    <a:pt x="0" y="432050"/>
                    <a:pt x="0" y="416074"/>
                  </a:cubicBezTo>
                  <a:lnTo>
                    <a:pt x="0" y="60237"/>
                  </a:lnTo>
                  <a:cubicBezTo>
                    <a:pt x="0" y="44261"/>
                    <a:pt x="6346" y="28940"/>
                    <a:pt x="17643" y="17643"/>
                  </a:cubicBezTo>
                  <a:cubicBezTo>
                    <a:pt x="28940" y="6346"/>
                    <a:pt x="44261" y="0"/>
                    <a:pt x="60237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0629A19F-33EB-0089-395B-F2B6D190EE10}"/>
                </a:ext>
              </a:extLst>
            </p:cNvPr>
            <p:cNvSpPr txBox="1"/>
            <p:nvPr/>
          </p:nvSpPr>
          <p:spPr>
            <a:xfrm>
              <a:off x="0" y="-38100"/>
              <a:ext cx="42918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2" name="Picture 1" descr="A blue sign with black text&#10;&#10;Description automatically generated">
            <a:extLst>
              <a:ext uri="{FF2B5EF4-FFF2-40B4-BE49-F238E27FC236}">
                <a16:creationId xmlns:a16="http://schemas.microsoft.com/office/drawing/2014/main" id="{D65F13D8-45B0-E5AF-BF16-17AC5B00E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384" y="4788320"/>
            <a:ext cx="702699" cy="702699"/>
          </a:xfrm>
          <a:prstGeom prst="rect">
            <a:avLst/>
          </a:prstGeom>
        </p:spPr>
      </p:pic>
      <p:pic>
        <p:nvPicPr>
          <p:cNvPr id="3" name="Picture 2" descr="A blue sign with black text&#10;&#10;Description automatically generated">
            <a:extLst>
              <a:ext uri="{FF2B5EF4-FFF2-40B4-BE49-F238E27FC236}">
                <a16:creationId xmlns:a16="http://schemas.microsoft.com/office/drawing/2014/main" id="{6E949E30-4024-8F4B-E3EF-1F528AA59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273" y="3582485"/>
            <a:ext cx="702699" cy="702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C88E4-9F15-D25E-A4A8-662A196B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17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60DD1D2A-FF97-6172-8C2E-9C1E08D25F52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E1C7369B-F5A3-EC20-BA28-A838C889D11F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15">
              <a:extLst>
                <a:ext uri="{FF2B5EF4-FFF2-40B4-BE49-F238E27FC236}">
                  <a16:creationId xmlns:a16="http://schemas.microsoft.com/office/drawing/2014/main" id="{11F94F2A-F85D-0267-7EDD-BC8A1202713C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16">
            <a:extLst>
              <a:ext uri="{FF2B5EF4-FFF2-40B4-BE49-F238E27FC236}">
                <a16:creationId xmlns:a16="http://schemas.microsoft.com/office/drawing/2014/main" id="{4FF6AC7B-6F3C-C965-45AD-E034E19EEEFB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6" name="Freeform 17">
              <a:extLst>
                <a:ext uri="{FF2B5EF4-FFF2-40B4-BE49-F238E27FC236}">
                  <a16:creationId xmlns:a16="http://schemas.microsoft.com/office/drawing/2014/main" id="{753FADFD-93C4-E2C4-8AB7-8C2832424757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65B8E78B-7B39-2B60-E5BD-F7C5C9264914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17">
            <a:extLst>
              <a:ext uri="{FF2B5EF4-FFF2-40B4-BE49-F238E27FC236}">
                <a16:creationId xmlns:a16="http://schemas.microsoft.com/office/drawing/2014/main" id="{286E41CB-3A7A-F1FE-5165-AB1C29385083}"/>
              </a:ext>
            </a:extLst>
          </p:cNvPr>
          <p:cNvSpPr/>
          <p:nvPr/>
        </p:nvSpPr>
        <p:spPr>
          <a:xfrm>
            <a:off x="4042573" y="2976713"/>
            <a:ext cx="10202852" cy="4333574"/>
          </a:xfrm>
          <a:custGeom>
            <a:avLst/>
            <a:gdLst/>
            <a:ahLst/>
            <a:cxnLst/>
            <a:rect l="l" t="t" r="r" b="b"/>
            <a:pathLst>
              <a:path w="2687171" h="1114682">
                <a:moveTo>
                  <a:pt x="75880" y="0"/>
                </a:moveTo>
                <a:lnTo>
                  <a:pt x="2611291" y="0"/>
                </a:lnTo>
                <a:cubicBezTo>
                  <a:pt x="2631416" y="0"/>
                  <a:pt x="2650716" y="7994"/>
                  <a:pt x="2664946" y="22225"/>
                </a:cubicBezTo>
                <a:cubicBezTo>
                  <a:pt x="2679176" y="36455"/>
                  <a:pt x="2687171" y="55755"/>
                  <a:pt x="2687171" y="75880"/>
                </a:cubicBezTo>
                <a:lnTo>
                  <a:pt x="2687171" y="1038802"/>
                </a:lnTo>
                <a:cubicBezTo>
                  <a:pt x="2687171" y="1080709"/>
                  <a:pt x="2653198" y="1114682"/>
                  <a:pt x="2611291" y="1114682"/>
                </a:cubicBezTo>
                <a:lnTo>
                  <a:pt x="75880" y="1114682"/>
                </a:lnTo>
                <a:cubicBezTo>
                  <a:pt x="33973" y="1114682"/>
                  <a:pt x="0" y="1080709"/>
                  <a:pt x="0" y="1038802"/>
                </a:cubicBezTo>
                <a:lnTo>
                  <a:pt x="0" y="75880"/>
                </a:lnTo>
                <a:cubicBezTo>
                  <a:pt x="0" y="33973"/>
                  <a:pt x="33973" y="0"/>
                  <a:pt x="75880" y="0"/>
                </a:cubicBezTo>
                <a:close/>
              </a:path>
            </a:pathLst>
          </a:custGeom>
          <a:solidFill>
            <a:srgbClr val="CC0001"/>
          </a:solidFill>
          <a:ln w="28575" cap="rnd">
            <a:noFill/>
            <a:prstDash val="solid"/>
            <a:round/>
          </a:ln>
        </p:spPr>
        <p:txBody>
          <a:bodyPr/>
          <a:lstStyle/>
          <a:p>
            <a:endParaRPr lang="en-IE"/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EE78F8E7-1871-BA37-4AAD-E3AB8AB92A8A}"/>
              </a:ext>
            </a:extLst>
          </p:cNvPr>
          <p:cNvSpPr txBox="1"/>
          <p:nvPr/>
        </p:nvSpPr>
        <p:spPr>
          <a:xfrm>
            <a:off x="4916727" y="4334689"/>
            <a:ext cx="9328698" cy="1135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68"/>
              </a:lnSpc>
            </a:pPr>
            <a:r>
              <a:rPr lang="en-US" sz="9600" b="1">
                <a:solidFill>
                  <a:srgbClr val="FFFBF4"/>
                </a:solidFill>
                <a:latin typeface="Open Sans"/>
                <a:ea typeface="Open Sans"/>
                <a:cs typeface="Open Sans"/>
                <a:sym typeface="Lovelace Bold"/>
              </a:rPr>
              <a:t>Example Time!</a:t>
            </a:r>
            <a:endParaRPr lang="en-US" sz="9600" b="1">
              <a:solidFill>
                <a:srgbClr val="FFFBF4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909B416A-97AA-6B41-3050-455FAE4079EE}"/>
              </a:ext>
            </a:extLst>
          </p:cNvPr>
          <p:cNvSpPr txBox="1"/>
          <p:nvPr/>
        </p:nvSpPr>
        <p:spPr>
          <a:xfrm>
            <a:off x="4916727" y="5472462"/>
            <a:ext cx="8454545" cy="92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8"/>
              </a:lnSpc>
            </a:pPr>
            <a:r>
              <a:rPr lang="en-US" sz="3200">
                <a:solidFill>
                  <a:srgbClr val="FFFBF4"/>
                </a:solidFill>
                <a:latin typeface="Open Sans"/>
                <a:ea typeface="Open Sans"/>
                <a:cs typeface="Open Sans"/>
                <a:sym typeface="Lovelace Bold"/>
              </a:rPr>
              <a:t>Mentor Trainer Emotional Support Examples</a:t>
            </a:r>
            <a:endParaRPr lang="en-US" sz="3200">
              <a:solidFill>
                <a:srgbClr val="FFFBF4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84DBCC7-2429-53A6-36DE-CB583B76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56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95EB70-2FB7-7144-2735-DE29F75A2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ECA24-4A34-D42D-8C42-F00D91E9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22" y="823491"/>
            <a:ext cx="15976255" cy="2369127"/>
          </a:xfrm>
        </p:spPr>
        <p:txBody>
          <a:bodyPr>
            <a:noAutofit/>
          </a:bodyPr>
          <a:lstStyle/>
          <a:p>
            <a:pPr algn="l"/>
            <a:r>
              <a:rPr lang="en-GB" sz="8800" b="1">
                <a:solidFill>
                  <a:srgbClr val="CC0001"/>
                </a:solidFill>
                <a:latin typeface="Open Sans"/>
                <a:ea typeface="Open Sans"/>
                <a:cs typeface="Open Sans"/>
              </a:rPr>
              <a:t>Feeling Heard</a:t>
            </a:r>
            <a:endParaRPr lang="en-US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A09AF285-10D9-9B32-B85C-26167BB929A0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E2688930-0812-9E16-7B90-E21C3312EF5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E0BED73-244F-5864-BF5C-4C4E5AAB915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7CAA8F6A-1867-4D0C-A911-B89E67B9B3A1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1BA6A572-6B62-83BB-078D-0F326AF17B16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0053785-645E-407F-C4EA-74623ECCABD2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95EC6AE-1933-CC32-2B92-76087C0D1225}"/>
              </a:ext>
            </a:extLst>
          </p:cNvPr>
          <p:cNvSpPr txBox="1"/>
          <p:nvPr/>
        </p:nvSpPr>
        <p:spPr>
          <a:xfrm>
            <a:off x="1208183" y="4146839"/>
            <a:ext cx="6721522" cy="4445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Body language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Eye contact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Distractions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Poor advice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Sympathy vs Empathy</a:t>
            </a:r>
          </a:p>
        </p:txBody>
      </p:sp>
      <p:pic>
        <p:nvPicPr>
          <p:cNvPr id="14" name="Picture 13" descr="A cartoon of two people&#10;&#10;Description automatically generated">
            <a:extLst>
              <a:ext uri="{FF2B5EF4-FFF2-40B4-BE49-F238E27FC236}">
                <a16:creationId xmlns:a16="http://schemas.microsoft.com/office/drawing/2014/main" id="{3A7EE896-DC4F-AFE8-DA71-7D0F29AF6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13072" r="6123" b="14364"/>
          <a:stretch/>
        </p:blipFill>
        <p:spPr>
          <a:xfrm>
            <a:off x="7837801" y="3480667"/>
            <a:ext cx="9075761" cy="490233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D52689-9DD7-7F71-A9ED-9D70A316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88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5EB70-2FB7-7144-2735-DE29F75A2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A09AF285-10D9-9B32-B85C-26167BB929A0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E2688930-0812-9E16-7B90-E21C3312EF5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E0BED73-244F-5864-BF5C-4C4E5AAB915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7CAA8F6A-1867-4D0C-A911-B89E67B9B3A1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1BA6A572-6B62-83BB-078D-0F326AF17B16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0053785-645E-407F-C4EA-74623ECCABD2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900C889-E548-F64C-C3A6-4BF88CDFA7B2}"/>
              </a:ext>
            </a:extLst>
          </p:cNvPr>
          <p:cNvSpPr txBox="1">
            <a:spLocks/>
          </p:cNvSpPr>
          <p:nvPr/>
        </p:nvSpPr>
        <p:spPr>
          <a:xfrm>
            <a:off x="-3860643" y="6980113"/>
            <a:ext cx="5148378" cy="49228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ts val="27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1pPr>
            <a:lvl2pPr marL="342900" indent="-342900" algn="l" defTabSz="914377" rtl="0" eaLnBrk="1" latinLnBrk="0" hangingPunct="1">
              <a:lnSpc>
                <a:spcPts val="2700"/>
              </a:lnSpc>
              <a:spcBef>
                <a:spcPts val="0"/>
              </a:spcBef>
              <a:buClr>
                <a:schemeClr val="tx2"/>
              </a:buClr>
              <a:buFont typeface="Source Sans Pro" panose="020B0503030403020204" pitchFamily="34" charset="0"/>
              <a:buChar char="—"/>
              <a:defRPr sz="2400" kern="1200">
                <a:solidFill>
                  <a:srgbClr val="50555A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lvl2pPr>
            <a:lvl3pPr marL="914377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50555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IE"/>
          </a:p>
          <a:p>
            <a:endParaRPr lang="en-I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6137E5-8675-E89B-CA5A-BD6F016C4085}"/>
              </a:ext>
            </a:extLst>
          </p:cNvPr>
          <p:cNvSpPr txBox="1"/>
          <p:nvPr/>
        </p:nvSpPr>
        <p:spPr>
          <a:xfrm>
            <a:off x="5259198" y="2862480"/>
            <a:ext cx="27707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000" b="1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Reflection</a:t>
            </a:r>
            <a:r>
              <a:rPr lang="en-IE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2B6055-30A1-33E1-F2A4-FF96105EF37A}"/>
              </a:ext>
            </a:extLst>
          </p:cNvPr>
          <p:cNvSpPr txBox="1"/>
          <p:nvPr/>
        </p:nvSpPr>
        <p:spPr>
          <a:xfrm>
            <a:off x="9787577" y="4308154"/>
            <a:ext cx="36198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000" b="1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Paraphrase</a:t>
            </a:r>
            <a:r>
              <a:rPr lang="en-IE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7B6E6C-05BE-6010-70A7-6366A7554E5D}"/>
              </a:ext>
            </a:extLst>
          </p:cNvPr>
          <p:cNvSpPr txBox="1"/>
          <p:nvPr/>
        </p:nvSpPr>
        <p:spPr>
          <a:xfrm>
            <a:off x="8404544" y="7714388"/>
            <a:ext cx="27707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000" b="1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Summary</a:t>
            </a:r>
            <a:r>
              <a:rPr lang="en-IE" sz="2400" b="1"/>
              <a:t> </a:t>
            </a:r>
          </a:p>
        </p:txBody>
      </p:sp>
      <p:pic>
        <p:nvPicPr>
          <p:cNvPr id="13" name="Picture 12" descr="A blue speech bubble with black background&#10;&#10;Description automatically generated">
            <a:extLst>
              <a:ext uri="{FF2B5EF4-FFF2-40B4-BE49-F238E27FC236}">
                <a16:creationId xmlns:a16="http://schemas.microsoft.com/office/drawing/2014/main" id="{A80819E6-0010-8E0B-2C39-017A444B9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3658" flipH="1">
            <a:off x="801546" y="981040"/>
            <a:ext cx="3694082" cy="3694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863199-15BE-8A12-A565-80DC01EF47B1}"/>
              </a:ext>
            </a:extLst>
          </p:cNvPr>
          <p:cNvSpPr txBox="1"/>
          <p:nvPr/>
        </p:nvSpPr>
        <p:spPr>
          <a:xfrm>
            <a:off x="1493244" y="2046324"/>
            <a:ext cx="23103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“you’re </a:t>
            </a:r>
          </a:p>
          <a:p>
            <a:pPr algn="ctr"/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alien”</a:t>
            </a:r>
          </a:p>
        </p:txBody>
      </p:sp>
      <p:pic>
        <p:nvPicPr>
          <p:cNvPr id="21" name="Picture 20" descr="A blue speech bubble with black background&#10;&#10;Description automatically generated">
            <a:extLst>
              <a:ext uri="{FF2B5EF4-FFF2-40B4-BE49-F238E27FC236}">
                <a16:creationId xmlns:a16="http://schemas.microsoft.com/office/drawing/2014/main" id="{0C98AD64-AD05-1295-E968-B18AB4F06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0668" flipH="1">
            <a:off x="2288796" y="4800748"/>
            <a:ext cx="5294309" cy="5294309"/>
          </a:xfrm>
          <a:prstGeom prst="rect">
            <a:avLst/>
          </a:prstGeom>
        </p:spPr>
      </p:pic>
      <p:pic>
        <p:nvPicPr>
          <p:cNvPr id="23" name="Picture 22" descr="A blue speech bubble with black background&#10;&#10;Description automatically generated">
            <a:extLst>
              <a:ext uri="{FF2B5EF4-FFF2-40B4-BE49-F238E27FC236}">
                <a16:creationId xmlns:a16="http://schemas.microsoft.com/office/drawing/2014/main" id="{20B689CE-C3C9-864A-9DBF-1CCFC5BDF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6339">
            <a:off x="13588404" y="2105825"/>
            <a:ext cx="4065205" cy="40652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E8EA77-6DCB-A8A3-36E0-D33361969D9C}"/>
              </a:ext>
            </a:extLst>
          </p:cNvPr>
          <p:cNvSpPr txBox="1"/>
          <p:nvPr/>
        </p:nvSpPr>
        <p:spPr>
          <a:xfrm>
            <a:off x="14032474" y="3131089"/>
            <a:ext cx="32553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“You’re from another </a:t>
            </a:r>
          </a:p>
          <a:p>
            <a:pPr algn="ctr"/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planet”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5202A-9588-6C42-F416-6657376BD7EF}"/>
              </a:ext>
            </a:extLst>
          </p:cNvPr>
          <p:cNvSpPr txBox="1"/>
          <p:nvPr/>
        </p:nvSpPr>
        <p:spPr>
          <a:xfrm>
            <a:off x="3145168" y="5733224"/>
            <a:ext cx="37855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So, you’re under financial pressure, but worried about whether you need a work permit to get a job</a:t>
            </a:r>
            <a:r>
              <a:rPr lang="en-IE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E86F09-B4AF-49BD-AEAA-7649793D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80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5EB70-2FB7-7144-2735-DE29F75A2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ECA24-4A34-D42D-8C42-F00D91E9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327" y="461674"/>
            <a:ext cx="14900563" cy="1143000"/>
          </a:xfrm>
        </p:spPr>
        <p:txBody>
          <a:bodyPr>
            <a:noAutofit/>
          </a:bodyPr>
          <a:lstStyle/>
          <a:p>
            <a:r>
              <a:rPr lang="en-GB" sz="8800" b="1">
                <a:solidFill>
                  <a:srgbClr val="CC0001"/>
                </a:solidFill>
                <a:latin typeface="Open Sans"/>
                <a:ea typeface="Open Sans"/>
                <a:cs typeface="Open Sans"/>
              </a:rPr>
              <a:t>Types of Questions</a:t>
            </a:r>
            <a:endParaRPr lang="en-US" sz="8800" b="1">
              <a:solidFill>
                <a:srgbClr val="CC0001"/>
              </a:solidFill>
              <a:ea typeface="Calibri"/>
              <a:cs typeface="Calibri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A09AF285-10D9-9B32-B85C-26167BB929A0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E2688930-0812-9E16-7B90-E21C3312EF5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E0BED73-244F-5864-BF5C-4C4E5AAB915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7CAA8F6A-1867-4D0C-A911-B89E67B9B3A1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1BA6A572-6B62-83BB-078D-0F326AF17B16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0053785-645E-407F-C4EA-74623ECCABD2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66BA7FE-CE51-9C45-2627-2356D12DD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6551" r="8593"/>
          <a:stretch/>
        </p:blipFill>
        <p:spPr>
          <a:xfrm>
            <a:off x="1678674" y="2306472"/>
            <a:ext cx="5895833" cy="64647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D7759C-BE20-3494-9EE3-67979ADB4421}"/>
              </a:ext>
            </a:extLst>
          </p:cNvPr>
          <p:cNvSpPr txBox="1"/>
          <p:nvPr/>
        </p:nvSpPr>
        <p:spPr>
          <a:xfrm>
            <a:off x="10282347" y="3313077"/>
            <a:ext cx="6639636" cy="4445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question?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Closed question?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Hypothetical question?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Leading question?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Judgemental question?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Inappropriate question?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AE14E4-4BF6-672D-42B4-C06844C1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45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662E-44C0-1737-6F98-4B340B82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AAF23BDE-B164-F4D5-8588-A3470BE01B24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5CD24BBA-B083-C02B-17B8-61A511F633C7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1EF201D-CF96-0977-72E0-41D38B6359B0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9095A479-A0AF-811F-B7B1-3F8C52CD0038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22324B06-3F3A-727E-38CC-06D314467E09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02BFF2A-7B52-E467-A15F-65AE7CBE27FA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TextBox 12">
            <a:extLst>
              <a:ext uri="{FF2B5EF4-FFF2-40B4-BE49-F238E27FC236}">
                <a16:creationId xmlns:a16="http://schemas.microsoft.com/office/drawing/2014/main" id="{8606B55B-BAE8-6AA5-5C72-D1A3D5678B87}"/>
              </a:ext>
            </a:extLst>
          </p:cNvPr>
          <p:cNvSpPr txBox="1"/>
          <p:nvPr/>
        </p:nvSpPr>
        <p:spPr>
          <a:xfrm>
            <a:off x="1194933" y="3478643"/>
            <a:ext cx="5707560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Active Listening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56BA4C6D-20E6-6AF9-3ACB-8342300EEB00}"/>
              </a:ext>
            </a:extLst>
          </p:cNvPr>
          <p:cNvSpPr txBox="1"/>
          <p:nvPr/>
        </p:nvSpPr>
        <p:spPr>
          <a:xfrm>
            <a:off x="1194933" y="6347698"/>
            <a:ext cx="40748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Let’s Practice in pairs</a:t>
            </a:r>
            <a:endParaRPr lang="en-US" sz="110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8425125B-38B0-254A-6A21-F78897FDEADA}"/>
              </a:ext>
            </a:extLst>
          </p:cNvPr>
          <p:cNvSpPr/>
          <p:nvPr/>
        </p:nvSpPr>
        <p:spPr>
          <a:xfrm>
            <a:off x="11497904" y="2025315"/>
            <a:ext cx="6228000" cy="2304000"/>
          </a:xfrm>
          <a:prstGeom prst="flowChartAlternateProcess">
            <a:avLst/>
          </a:pr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9EB6E12-ABAE-AE3E-AB25-F346D79BD159}"/>
              </a:ext>
            </a:extLst>
          </p:cNvPr>
          <p:cNvSpPr txBox="1"/>
          <p:nvPr/>
        </p:nvSpPr>
        <p:spPr>
          <a:xfrm>
            <a:off x="12039506" y="2168898"/>
            <a:ext cx="5053561" cy="1876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IE" sz="27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Person A:</a:t>
            </a:r>
          </a:p>
          <a:p>
            <a:pPr>
              <a:spcAft>
                <a:spcPts val="1200"/>
              </a:spcAft>
            </a:pPr>
            <a:r>
              <a:rPr lang="en-IE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Talk for 2 minutes about something you are looking forward to do at the weekend.</a:t>
            </a:r>
            <a:endParaRPr lang="en-US" sz="2799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208637C7-CA93-E232-31CF-85E529C838B8}"/>
              </a:ext>
            </a:extLst>
          </p:cNvPr>
          <p:cNvSpPr/>
          <p:nvPr/>
        </p:nvSpPr>
        <p:spPr>
          <a:xfrm>
            <a:off x="11497904" y="6029695"/>
            <a:ext cx="6228000" cy="2304000"/>
          </a:xfrm>
          <a:prstGeom prst="flowChartAlternateProcess">
            <a:avLst/>
          </a:pr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3BE20D-47B4-F9DA-BE14-5EDB51AFF572}"/>
              </a:ext>
            </a:extLst>
          </p:cNvPr>
          <p:cNvSpPr/>
          <p:nvPr/>
        </p:nvSpPr>
        <p:spPr>
          <a:xfrm>
            <a:off x="7347368" y="1521930"/>
            <a:ext cx="4284000" cy="3096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DB92CA-AA91-70EB-FFDD-F4427D499DCB}"/>
              </a:ext>
            </a:extLst>
          </p:cNvPr>
          <p:cNvSpPr/>
          <p:nvPr/>
        </p:nvSpPr>
        <p:spPr>
          <a:xfrm>
            <a:off x="7395794" y="5538362"/>
            <a:ext cx="4284000" cy="3096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E390FCE8-55C9-B38C-5F17-4E8F7740977A}"/>
              </a:ext>
            </a:extLst>
          </p:cNvPr>
          <p:cNvSpPr txBox="1"/>
          <p:nvPr/>
        </p:nvSpPr>
        <p:spPr>
          <a:xfrm>
            <a:off x="12039157" y="6269298"/>
            <a:ext cx="5053561" cy="1876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IE" sz="27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Person B: </a:t>
            </a:r>
          </a:p>
          <a:p>
            <a:pPr>
              <a:spcAft>
                <a:spcPts val="1200"/>
              </a:spcAft>
            </a:pPr>
            <a:r>
              <a:rPr lang="en-IE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You are to not speak but listen. Use body language to convey your understanding.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DFDCD0-31DF-5701-5178-DE3F2549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4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54C777-F297-BAE8-958F-4152C4650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89FD04C-BBBF-1AEE-C8BC-F8E144D1810D}"/>
              </a:ext>
            </a:extLst>
          </p:cNvPr>
          <p:cNvSpPr txBox="1"/>
          <p:nvPr/>
        </p:nvSpPr>
        <p:spPr>
          <a:xfrm>
            <a:off x="2152160" y="1104732"/>
            <a:ext cx="14076171" cy="906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80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Content Indicator</a:t>
            </a:r>
            <a:endParaRPr lang="en-US" sz="8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AEFD4D65-9C5C-6568-A5C9-8EA09B298D80}"/>
              </a:ext>
            </a:extLst>
          </p:cNvPr>
          <p:cNvGrpSpPr/>
          <p:nvPr/>
        </p:nvGrpSpPr>
        <p:grpSpPr>
          <a:xfrm>
            <a:off x="9400884" y="3597780"/>
            <a:ext cx="7534052" cy="4454861"/>
            <a:chOff x="0" y="-38100"/>
            <a:chExt cx="2513871" cy="1273815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03987A06-3067-D096-A258-366F36BC356B}"/>
                </a:ext>
              </a:extLst>
            </p:cNvPr>
            <p:cNvSpPr/>
            <p:nvPr/>
          </p:nvSpPr>
          <p:spPr>
            <a:xfrm>
              <a:off x="0" y="0"/>
              <a:ext cx="2513871" cy="1235715"/>
            </a:xfrm>
            <a:custGeom>
              <a:avLst/>
              <a:gdLst/>
              <a:ahLst/>
              <a:cxnLst/>
              <a:rect l="l" t="t" r="r" b="b"/>
              <a:pathLst>
                <a:path w="2513871" h="777845">
                  <a:moveTo>
                    <a:pt x="48309" y="0"/>
                  </a:moveTo>
                  <a:lnTo>
                    <a:pt x="2465562" y="0"/>
                  </a:lnTo>
                  <a:cubicBezTo>
                    <a:pt x="2492243" y="0"/>
                    <a:pt x="2513871" y="21629"/>
                    <a:pt x="2513871" y="48309"/>
                  </a:cubicBezTo>
                  <a:lnTo>
                    <a:pt x="2513871" y="729536"/>
                  </a:lnTo>
                  <a:cubicBezTo>
                    <a:pt x="2513871" y="742348"/>
                    <a:pt x="2508782" y="754636"/>
                    <a:pt x="2499722" y="763695"/>
                  </a:cubicBezTo>
                  <a:cubicBezTo>
                    <a:pt x="2490662" y="772755"/>
                    <a:pt x="2478375" y="777845"/>
                    <a:pt x="2465562" y="777845"/>
                  </a:cubicBezTo>
                  <a:lnTo>
                    <a:pt x="48309" y="777845"/>
                  </a:lnTo>
                  <a:cubicBezTo>
                    <a:pt x="35496" y="777845"/>
                    <a:pt x="23209" y="772755"/>
                    <a:pt x="14149" y="763695"/>
                  </a:cubicBezTo>
                  <a:cubicBezTo>
                    <a:pt x="5090" y="754636"/>
                    <a:pt x="0" y="742348"/>
                    <a:pt x="0" y="729536"/>
                  </a:cubicBezTo>
                  <a:lnTo>
                    <a:pt x="0" y="48309"/>
                  </a:lnTo>
                  <a:cubicBezTo>
                    <a:pt x="0" y="35496"/>
                    <a:pt x="5090" y="23209"/>
                    <a:pt x="14149" y="14149"/>
                  </a:cubicBezTo>
                  <a:cubicBezTo>
                    <a:pt x="23209" y="5090"/>
                    <a:pt x="35496" y="0"/>
                    <a:pt x="48309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FF6E0E60-88BE-292E-029A-001D43D4311B}"/>
                </a:ext>
              </a:extLst>
            </p:cNvPr>
            <p:cNvSpPr txBox="1"/>
            <p:nvPr/>
          </p:nvSpPr>
          <p:spPr>
            <a:xfrm>
              <a:off x="0" y="-38100"/>
              <a:ext cx="2513871" cy="815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" name="TextBox 16">
            <a:extLst>
              <a:ext uri="{FF2B5EF4-FFF2-40B4-BE49-F238E27FC236}">
                <a16:creationId xmlns:a16="http://schemas.microsoft.com/office/drawing/2014/main" id="{23755302-E921-B5A6-31E9-7EB8FD2BB6E7}"/>
              </a:ext>
            </a:extLst>
          </p:cNvPr>
          <p:cNvSpPr txBox="1"/>
          <p:nvPr/>
        </p:nvSpPr>
        <p:spPr>
          <a:xfrm>
            <a:off x="9914988" y="4313227"/>
            <a:ext cx="6505843" cy="3157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2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Some topics may be heavier than others. We don’t want to catch you by surprise.</a:t>
            </a:r>
          </a:p>
          <a:p>
            <a:pPr marL="342900" indent="-342900">
              <a:lnSpc>
                <a:spcPts val="32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We will include the following symbol as an indication that some heavier topics are coming up!</a:t>
            </a:r>
          </a:p>
          <a:p>
            <a:pPr marL="342900" indent="-342900">
              <a:lnSpc>
                <a:spcPts val="32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These aren’t triggering conversations; we just want everyone to be mindful!</a:t>
            </a: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252C8C9F-A241-BABC-3EB6-EE05EE38FC30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049B672A-A2FD-1BD9-7812-D647DBB58CE4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30C84876-F577-C70E-F2BF-EFD69C4E95B9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7DA38400-610A-A972-A308-13667B1BFDFF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6B402FDD-CB25-6B97-D88F-4F17C844B1AB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9B40D764-DE8D-527A-719E-D25AECC9F1BA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9" name="Picture 18" descr="A blue sign with black text&#10;&#10;Description automatically generated">
            <a:extLst>
              <a:ext uri="{FF2B5EF4-FFF2-40B4-BE49-F238E27FC236}">
                <a16:creationId xmlns:a16="http://schemas.microsoft.com/office/drawing/2014/main" id="{A22DF2B1-99E6-0486-B0D1-94EA57853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60" y="3287984"/>
            <a:ext cx="4761905" cy="476190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903968-724A-837B-92C1-94C49560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25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662E-44C0-1737-6F98-4B340B82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AAF23BDE-B164-F4D5-8588-A3470BE01B24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5CD24BBA-B083-C02B-17B8-61A511F633C7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1EF201D-CF96-0977-72E0-41D38B6359B0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9095A479-A0AF-811F-B7B1-3F8C52CD0038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22324B06-3F3A-727E-38CC-06D314467E09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02BFF2A-7B52-E467-A15F-65AE7CBE27FA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TextBox 12">
            <a:extLst>
              <a:ext uri="{FF2B5EF4-FFF2-40B4-BE49-F238E27FC236}">
                <a16:creationId xmlns:a16="http://schemas.microsoft.com/office/drawing/2014/main" id="{8606B55B-BAE8-6AA5-5C72-D1A3D5678B87}"/>
              </a:ext>
            </a:extLst>
          </p:cNvPr>
          <p:cNvSpPr txBox="1"/>
          <p:nvPr/>
        </p:nvSpPr>
        <p:spPr>
          <a:xfrm>
            <a:off x="1194933" y="3478643"/>
            <a:ext cx="5707560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Active Listening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56BA4C6D-20E6-6AF9-3ACB-8342300EEB00}"/>
              </a:ext>
            </a:extLst>
          </p:cNvPr>
          <p:cNvSpPr txBox="1"/>
          <p:nvPr/>
        </p:nvSpPr>
        <p:spPr>
          <a:xfrm>
            <a:off x="1194933" y="6347698"/>
            <a:ext cx="4284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Let’s Practice in pairs (again)</a:t>
            </a:r>
            <a:endParaRPr lang="en-US" sz="110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8425125B-38B0-254A-6A21-F78897FDEADA}"/>
              </a:ext>
            </a:extLst>
          </p:cNvPr>
          <p:cNvSpPr/>
          <p:nvPr/>
        </p:nvSpPr>
        <p:spPr>
          <a:xfrm>
            <a:off x="11497904" y="2025315"/>
            <a:ext cx="6228000" cy="2304000"/>
          </a:xfrm>
          <a:prstGeom prst="flowChartAlternateProcess">
            <a:avLst/>
          </a:pr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9EB6E12-ABAE-AE3E-AB25-F346D79BD159}"/>
              </a:ext>
            </a:extLst>
          </p:cNvPr>
          <p:cNvSpPr txBox="1"/>
          <p:nvPr/>
        </p:nvSpPr>
        <p:spPr>
          <a:xfrm>
            <a:off x="12039506" y="2168898"/>
            <a:ext cx="5053561" cy="3046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IE" sz="27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Person B:</a:t>
            </a:r>
          </a:p>
          <a:p>
            <a:pPr>
              <a:spcAft>
                <a:spcPts val="1200"/>
              </a:spcAft>
            </a:pPr>
            <a:r>
              <a:rPr lang="en-IE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Talk for 2 minutes about the aspect of mentoring you are most nervous about.</a:t>
            </a:r>
          </a:p>
          <a:p>
            <a:pPr>
              <a:spcAft>
                <a:spcPts val="1200"/>
              </a:spcAft>
            </a:pPr>
            <a:endParaRPr lang="en-IE" sz="2799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>
              <a:spcAft>
                <a:spcPts val="1200"/>
              </a:spcAft>
            </a:pPr>
            <a:endParaRPr lang="en-IE" sz="2799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208637C7-CA93-E232-31CF-85E529C838B8}"/>
              </a:ext>
            </a:extLst>
          </p:cNvPr>
          <p:cNvSpPr/>
          <p:nvPr/>
        </p:nvSpPr>
        <p:spPr>
          <a:xfrm>
            <a:off x="11497904" y="6029695"/>
            <a:ext cx="6228000" cy="2304000"/>
          </a:xfrm>
          <a:prstGeom prst="flowChartAlternateProcess">
            <a:avLst/>
          </a:pr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3BE20D-47B4-F9DA-BE14-5EDB51AFF572}"/>
              </a:ext>
            </a:extLst>
          </p:cNvPr>
          <p:cNvSpPr/>
          <p:nvPr/>
        </p:nvSpPr>
        <p:spPr>
          <a:xfrm>
            <a:off x="7347368" y="1521930"/>
            <a:ext cx="4284000" cy="3096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DB92CA-AA91-70EB-FFDD-F4427D499DCB}"/>
              </a:ext>
            </a:extLst>
          </p:cNvPr>
          <p:cNvSpPr/>
          <p:nvPr/>
        </p:nvSpPr>
        <p:spPr>
          <a:xfrm>
            <a:off x="7395794" y="5538362"/>
            <a:ext cx="4284000" cy="3096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E390FCE8-55C9-B38C-5F17-4E8F7740977A}"/>
              </a:ext>
            </a:extLst>
          </p:cNvPr>
          <p:cNvSpPr txBox="1"/>
          <p:nvPr/>
        </p:nvSpPr>
        <p:spPr>
          <a:xfrm>
            <a:off x="12039157" y="6269298"/>
            <a:ext cx="5382569" cy="2461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IE" sz="27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Person A: </a:t>
            </a:r>
            <a:endParaRPr lang="en-IE" sz="2799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>
              <a:spcAft>
                <a:spcPts val="1200"/>
              </a:spcAft>
            </a:pPr>
            <a:r>
              <a:rPr lang="en-IE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Use reflection, paraphrases, summaries, open questions and hypothetical questions.</a:t>
            </a:r>
          </a:p>
          <a:p>
            <a:pPr>
              <a:spcAft>
                <a:spcPts val="1200"/>
              </a:spcAft>
            </a:pPr>
            <a:endParaRPr lang="en-IE" sz="2799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411C60-026F-4A91-D814-26CEBC8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50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FFD1D-816F-02C3-67F6-EEB014CCC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03A1F-E918-34B8-C830-DF8258E73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511" y="2278101"/>
            <a:ext cx="10305604" cy="66530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Helping someone access necessary support, e.g. Tutor, Peer Supporter, Dignity, Respect &amp; Consent, Counselling, GP. </a:t>
            </a:r>
          </a:p>
          <a:p>
            <a:pPr>
              <a:lnSpc>
                <a:spcPct val="160000"/>
              </a:lnSpc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get of your depth.</a:t>
            </a:r>
          </a:p>
          <a:p>
            <a:pPr>
              <a:lnSpc>
                <a:spcPct val="160000"/>
              </a:lnSpc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comes first!</a:t>
            </a:r>
          </a:p>
          <a:p>
            <a:pPr>
              <a:lnSpc>
                <a:spcPct val="160000"/>
              </a:lnSpc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honest.</a:t>
            </a:r>
          </a:p>
          <a:p>
            <a:pPr>
              <a:lnSpc>
                <a:spcPct val="160000"/>
              </a:lnSpc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with them.</a:t>
            </a:r>
          </a:p>
          <a:p>
            <a:pPr>
              <a:lnSpc>
                <a:spcPct val="160000"/>
              </a:lnSpc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a sign of strength – never weakness.</a:t>
            </a:r>
          </a:p>
          <a:p>
            <a:pPr>
              <a:lnSpc>
                <a:spcPct val="160000"/>
              </a:lnSpc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You’re still their mentor.</a:t>
            </a:r>
          </a:p>
          <a:p>
            <a:endParaRPr lang="en-GB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A0571A90-17BF-A919-52BD-4CB861F50371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845FB99F-9E40-4CFF-D3C3-B99BDE651C92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E8AB620E-0518-F25F-F21B-35C942D9EB84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F8480A62-BB96-3E76-9E0F-C114ED030A13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67E4B134-1DD9-5C9A-5511-C6AE7C89F4A0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5BCDEA95-6890-15BE-2B58-375C2AF311E2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7F976E5-F288-901E-6DC3-42EAE74CA7A8}"/>
              </a:ext>
            </a:extLst>
          </p:cNvPr>
          <p:cNvSpPr txBox="1"/>
          <p:nvPr/>
        </p:nvSpPr>
        <p:spPr>
          <a:xfrm>
            <a:off x="11997780" y="5931728"/>
            <a:ext cx="5161334" cy="2308324"/>
          </a:xfrm>
          <a:prstGeom prst="rect">
            <a:avLst/>
          </a:prstGeom>
          <a:noFill/>
          <a:ln w="28575">
            <a:solidFill>
              <a:srgbClr val="264C4B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E" sz="3600" b="1" kern="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Ralph: </a:t>
            </a:r>
            <a:r>
              <a:rPr lang="en-IE" sz="3600" b="1" kern="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astleyr@tcd.ie</a:t>
            </a:r>
            <a:r>
              <a:rPr lang="en-IE" sz="3600" b="1" kern="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 algn="ctr">
              <a:defRPr/>
            </a:pPr>
            <a:r>
              <a:rPr lang="en-IE" sz="3600" b="1" kern="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Emergencies: </a:t>
            </a:r>
          </a:p>
          <a:p>
            <a:pPr algn="ctr">
              <a:defRPr/>
            </a:pPr>
            <a:r>
              <a:rPr lang="en-IE" sz="3600" b="1" kern="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085 7833 548</a:t>
            </a:r>
          </a:p>
        </p:txBody>
      </p:sp>
      <p:pic>
        <p:nvPicPr>
          <p:cNvPr id="11" name="Picture 10" descr="A blue sign with black text&#10;&#10;Description automatically generated">
            <a:extLst>
              <a:ext uri="{FF2B5EF4-FFF2-40B4-BE49-F238E27FC236}">
                <a16:creationId xmlns:a16="http://schemas.microsoft.com/office/drawing/2014/main" id="{56656C5D-C5C2-4A32-84FE-2CC7566EA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492" y="191733"/>
            <a:ext cx="1492142" cy="1492142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13C419FE-4943-1AFC-A84C-9AA30AA6717D}"/>
              </a:ext>
            </a:extLst>
          </p:cNvPr>
          <p:cNvSpPr txBox="1"/>
          <p:nvPr/>
        </p:nvSpPr>
        <p:spPr>
          <a:xfrm>
            <a:off x="6290220" y="639190"/>
            <a:ext cx="570756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Referral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D7AD7FB-3B73-0C17-D466-1961B35E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17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0EE25-158A-4016-6891-F6769BFA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52AC5515-C620-E2D8-CB64-79A1A1081229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912252E-FFBB-21CA-45C2-3280A7B8E18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3ADE97F-2497-85CE-2A61-A271B3054D5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35A67CD7-A971-09FE-B02A-9965C74135B7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748CB5DD-8323-473D-FB5B-CE9E831D9804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EDFAE21-B5A8-AA82-9FA1-C52E605DB1EC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12">
            <a:extLst>
              <a:ext uri="{FF2B5EF4-FFF2-40B4-BE49-F238E27FC236}">
                <a16:creationId xmlns:a16="http://schemas.microsoft.com/office/drawing/2014/main" id="{393F12FA-E36A-C808-67AE-A843F3677960}"/>
              </a:ext>
            </a:extLst>
          </p:cNvPr>
          <p:cNvSpPr txBox="1"/>
          <p:nvPr/>
        </p:nvSpPr>
        <p:spPr>
          <a:xfrm>
            <a:off x="10670167" y="2834679"/>
            <a:ext cx="7033315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Signposting vs </a:t>
            </a:r>
          </a:p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Referral</a:t>
            </a:r>
            <a:endParaRPr lang="en-US" sz="88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D26336C0-CECB-360C-4618-CF3ECDE4F057}"/>
              </a:ext>
            </a:extLst>
          </p:cNvPr>
          <p:cNvGrpSpPr/>
          <p:nvPr/>
        </p:nvGrpSpPr>
        <p:grpSpPr>
          <a:xfrm>
            <a:off x="1221783" y="2044448"/>
            <a:ext cx="8129679" cy="2880000"/>
            <a:chOff x="0" y="0"/>
            <a:chExt cx="3028664" cy="916030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42E26EA-EEB5-AAB4-B90E-9B39917861C6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07AE4DDA-FDE0-AB0A-56F1-A3BF97343988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TextBox 12">
            <a:extLst>
              <a:ext uri="{FF2B5EF4-FFF2-40B4-BE49-F238E27FC236}">
                <a16:creationId xmlns:a16="http://schemas.microsoft.com/office/drawing/2014/main" id="{F03D12E8-EC23-08AA-72EC-8F0AF84A4523}"/>
              </a:ext>
            </a:extLst>
          </p:cNvPr>
          <p:cNvSpPr txBox="1"/>
          <p:nvPr/>
        </p:nvSpPr>
        <p:spPr>
          <a:xfrm>
            <a:off x="1893156" y="2477799"/>
            <a:ext cx="678819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Looking at other sources of support with someone (ideally at least 2 or 3) and helping them to decide if/what they would like to try</a:t>
            </a:r>
          </a:p>
          <a:p>
            <a:pPr marL="0" indent="0">
              <a:buNone/>
            </a:pPr>
            <a:endParaRPr lang="en-IE" sz="3200">
              <a:solidFill>
                <a:srgbClr val="264C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E349708-0ADF-A580-0AE6-C8D73C5420E3}"/>
              </a:ext>
            </a:extLst>
          </p:cNvPr>
          <p:cNvGrpSpPr/>
          <p:nvPr/>
        </p:nvGrpSpPr>
        <p:grpSpPr>
          <a:xfrm>
            <a:off x="1636487" y="1265322"/>
            <a:ext cx="4491832" cy="967693"/>
            <a:chOff x="1429025" y="1328404"/>
            <a:chExt cx="4491832" cy="967693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8D49629-89B3-8FAE-212B-73325FE378E6}"/>
                </a:ext>
              </a:extLst>
            </p:cNvPr>
            <p:cNvSpPr/>
            <p:nvPr/>
          </p:nvSpPr>
          <p:spPr>
            <a:xfrm>
              <a:off x="1429025" y="1437703"/>
              <a:ext cx="4491832" cy="858394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3083F8ED-400C-782D-69D0-701E8B480CCC}"/>
                </a:ext>
              </a:extLst>
            </p:cNvPr>
            <p:cNvSpPr txBox="1"/>
            <p:nvPr/>
          </p:nvSpPr>
          <p:spPr>
            <a:xfrm>
              <a:off x="1429025" y="1328404"/>
              <a:ext cx="4491832" cy="96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BE767523-CC1B-4409-6DC9-F5347D4CFD90}"/>
              </a:ext>
            </a:extLst>
          </p:cNvPr>
          <p:cNvSpPr/>
          <p:nvPr/>
        </p:nvSpPr>
        <p:spPr>
          <a:xfrm flipH="1">
            <a:off x="4103757" y="1374621"/>
            <a:ext cx="2024562" cy="858394"/>
          </a:xfrm>
          <a:custGeom>
            <a:avLst/>
            <a:gdLst/>
            <a:ahLst/>
            <a:cxnLst/>
            <a:rect l="l" t="t" r="r" b="b"/>
            <a:pathLst>
              <a:path w="2024562" h="858394">
                <a:moveTo>
                  <a:pt x="2024562" y="0"/>
                </a:moveTo>
                <a:lnTo>
                  <a:pt x="0" y="0"/>
                </a:lnTo>
                <a:lnTo>
                  <a:pt x="0" y="858394"/>
                </a:lnTo>
                <a:lnTo>
                  <a:pt x="2024562" y="858394"/>
                </a:lnTo>
                <a:lnTo>
                  <a:pt x="20245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5" name="Group 9">
            <a:extLst>
              <a:ext uri="{FF2B5EF4-FFF2-40B4-BE49-F238E27FC236}">
                <a16:creationId xmlns:a16="http://schemas.microsoft.com/office/drawing/2014/main" id="{DCD6B98C-3601-9F05-8F04-B437348A5B4F}"/>
              </a:ext>
            </a:extLst>
          </p:cNvPr>
          <p:cNvGrpSpPr/>
          <p:nvPr/>
        </p:nvGrpSpPr>
        <p:grpSpPr>
          <a:xfrm>
            <a:off x="1219200" y="6179354"/>
            <a:ext cx="8129679" cy="2880000"/>
            <a:chOff x="0" y="0"/>
            <a:chExt cx="3028664" cy="916030"/>
          </a:xfrm>
        </p:grpSpPr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7671A675-CF79-625E-BE7B-154ECF6E58D5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TextBox 11">
              <a:extLst>
                <a:ext uri="{FF2B5EF4-FFF2-40B4-BE49-F238E27FC236}">
                  <a16:creationId xmlns:a16="http://schemas.microsoft.com/office/drawing/2014/main" id="{3051E2FD-6AC6-3255-70A8-C157CDC49F4F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E1ADBAAF-BA8F-DBEF-6C02-F90771A24E35}"/>
              </a:ext>
            </a:extLst>
          </p:cNvPr>
          <p:cNvSpPr txBox="1"/>
          <p:nvPr/>
        </p:nvSpPr>
        <p:spPr>
          <a:xfrm>
            <a:off x="1995248" y="1554787"/>
            <a:ext cx="3648375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Signposting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BFFEF64A-6E21-80A2-2451-2ADCBCA829EE}"/>
              </a:ext>
            </a:extLst>
          </p:cNvPr>
          <p:cNvSpPr txBox="1"/>
          <p:nvPr/>
        </p:nvSpPr>
        <p:spPr>
          <a:xfrm>
            <a:off x="1679369" y="6756338"/>
            <a:ext cx="4491832" cy="9676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A7DF6A1-6FEA-7A5F-FDC1-C2E1FCE7959F}"/>
              </a:ext>
            </a:extLst>
          </p:cNvPr>
          <p:cNvGrpSpPr/>
          <p:nvPr/>
        </p:nvGrpSpPr>
        <p:grpSpPr>
          <a:xfrm>
            <a:off x="1633905" y="5558473"/>
            <a:ext cx="4491832" cy="967693"/>
            <a:chOff x="1429025" y="1328404"/>
            <a:chExt cx="4491832" cy="967693"/>
          </a:xfrm>
        </p:grpSpPr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2376D1A7-4FB5-1E62-A5C6-D89CC1CE59D5}"/>
                </a:ext>
              </a:extLst>
            </p:cNvPr>
            <p:cNvSpPr/>
            <p:nvPr/>
          </p:nvSpPr>
          <p:spPr>
            <a:xfrm>
              <a:off x="1429025" y="1437703"/>
              <a:ext cx="4491832" cy="858394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TextBox 19">
              <a:extLst>
                <a:ext uri="{FF2B5EF4-FFF2-40B4-BE49-F238E27FC236}">
                  <a16:creationId xmlns:a16="http://schemas.microsoft.com/office/drawing/2014/main" id="{0036A2DF-DE83-8E84-BA6B-FAE2D20435BF}"/>
                </a:ext>
              </a:extLst>
            </p:cNvPr>
            <p:cNvSpPr txBox="1"/>
            <p:nvPr/>
          </p:nvSpPr>
          <p:spPr>
            <a:xfrm>
              <a:off x="1429025" y="1328404"/>
              <a:ext cx="4491832" cy="96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3" name="Freeform 20">
            <a:extLst>
              <a:ext uri="{FF2B5EF4-FFF2-40B4-BE49-F238E27FC236}">
                <a16:creationId xmlns:a16="http://schemas.microsoft.com/office/drawing/2014/main" id="{8906C956-807A-0644-B616-BF6F96AC538C}"/>
              </a:ext>
            </a:extLst>
          </p:cNvPr>
          <p:cNvSpPr/>
          <p:nvPr/>
        </p:nvSpPr>
        <p:spPr>
          <a:xfrm flipH="1">
            <a:off x="4101175" y="5667772"/>
            <a:ext cx="2024562" cy="858394"/>
          </a:xfrm>
          <a:custGeom>
            <a:avLst/>
            <a:gdLst/>
            <a:ahLst/>
            <a:cxnLst/>
            <a:rect l="l" t="t" r="r" b="b"/>
            <a:pathLst>
              <a:path w="2024562" h="858394">
                <a:moveTo>
                  <a:pt x="2024562" y="0"/>
                </a:moveTo>
                <a:lnTo>
                  <a:pt x="0" y="0"/>
                </a:lnTo>
                <a:lnTo>
                  <a:pt x="0" y="858394"/>
                </a:lnTo>
                <a:lnTo>
                  <a:pt x="2024562" y="858394"/>
                </a:lnTo>
                <a:lnTo>
                  <a:pt x="20245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00EF7CE5-0585-EB3A-A0C7-1A7D71372734}"/>
              </a:ext>
            </a:extLst>
          </p:cNvPr>
          <p:cNvSpPr txBox="1"/>
          <p:nvPr/>
        </p:nvSpPr>
        <p:spPr>
          <a:xfrm>
            <a:off x="1992666" y="5847938"/>
            <a:ext cx="3648375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Referral</a:t>
            </a:r>
          </a:p>
        </p:txBody>
      </p:sp>
      <p:sp>
        <p:nvSpPr>
          <p:cNvPr id="58" name="TextBox 12">
            <a:extLst>
              <a:ext uri="{FF2B5EF4-FFF2-40B4-BE49-F238E27FC236}">
                <a16:creationId xmlns:a16="http://schemas.microsoft.com/office/drawing/2014/main" id="{4CB0BC45-EA45-B073-798C-466CAB12EF80}"/>
              </a:ext>
            </a:extLst>
          </p:cNvPr>
          <p:cNvSpPr txBox="1"/>
          <p:nvPr/>
        </p:nvSpPr>
        <p:spPr>
          <a:xfrm>
            <a:off x="1893156" y="6835774"/>
            <a:ext cx="67881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Knowing that someone is in need of more help and leading them there directly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DA0DA-7552-847A-F4A2-F1B7A907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20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CE0EF723-4A4A-A4CB-661F-9D88025A4441}"/>
              </a:ext>
            </a:extLst>
          </p:cNvPr>
          <p:cNvSpPr txBox="1"/>
          <p:nvPr/>
        </p:nvSpPr>
        <p:spPr>
          <a:xfrm>
            <a:off x="1574294" y="6890387"/>
            <a:ext cx="626464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Let’s Put it in Practice</a:t>
            </a:r>
            <a:endParaRPr lang="en-US" sz="1400"/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6E077F6A-A5AE-900C-E11A-EA71989DF96D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FFB12011-4BDB-8347-919E-0A0EF2345EEB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6A61BBFC-FE1C-184D-12E8-5E4B56283BDA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5F285063-B6E1-064B-D115-4C66460F890A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3605C893-653E-97B0-9D63-3229823C9B86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65F2A6EE-7629-5557-A45F-84400D496DE3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D9800F47-3D1B-E628-8BDA-5395175E6BF9}"/>
              </a:ext>
            </a:extLst>
          </p:cNvPr>
          <p:cNvSpPr txBox="1"/>
          <p:nvPr/>
        </p:nvSpPr>
        <p:spPr>
          <a:xfrm>
            <a:off x="1574294" y="2347243"/>
            <a:ext cx="7033315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Signposting vs </a:t>
            </a:r>
          </a:p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Referral</a:t>
            </a:r>
            <a:endParaRPr lang="en-US" sz="88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4195CDD1-F2C1-9B2F-90E2-A6AF71C7A5C1}"/>
              </a:ext>
            </a:extLst>
          </p:cNvPr>
          <p:cNvGrpSpPr/>
          <p:nvPr/>
        </p:nvGrpSpPr>
        <p:grpSpPr>
          <a:xfrm>
            <a:off x="9509722" y="2929109"/>
            <a:ext cx="7801471" cy="5238227"/>
            <a:chOff x="-497488" y="-16047"/>
            <a:chExt cx="1131545" cy="979302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DF5BC86-DC79-9D29-FA43-406652B4D5AE}"/>
                </a:ext>
              </a:extLst>
            </p:cNvPr>
            <p:cNvSpPr/>
            <p:nvPr/>
          </p:nvSpPr>
          <p:spPr>
            <a:xfrm>
              <a:off x="-497488" y="22053"/>
              <a:ext cx="1131545" cy="822040"/>
            </a:xfrm>
            <a:custGeom>
              <a:avLst/>
              <a:gdLst/>
              <a:ahLst/>
              <a:cxnLst/>
              <a:rect l="l" t="t" r="r" b="b"/>
              <a:pathLst>
                <a:path w="1131545" h="941202">
                  <a:moveTo>
                    <a:pt x="119249" y="0"/>
                  </a:moveTo>
                  <a:lnTo>
                    <a:pt x="1012296" y="0"/>
                  </a:lnTo>
                  <a:cubicBezTo>
                    <a:pt x="1043923" y="0"/>
                    <a:pt x="1074254" y="12564"/>
                    <a:pt x="1096618" y="34927"/>
                  </a:cubicBezTo>
                  <a:cubicBezTo>
                    <a:pt x="1118981" y="57291"/>
                    <a:pt x="1131545" y="87622"/>
                    <a:pt x="1131545" y="119249"/>
                  </a:cubicBezTo>
                  <a:lnTo>
                    <a:pt x="1131545" y="821954"/>
                  </a:lnTo>
                  <a:cubicBezTo>
                    <a:pt x="1131545" y="853580"/>
                    <a:pt x="1118981" y="883912"/>
                    <a:pt x="1096618" y="906275"/>
                  </a:cubicBezTo>
                  <a:cubicBezTo>
                    <a:pt x="1074254" y="928639"/>
                    <a:pt x="1043923" y="941202"/>
                    <a:pt x="1012296" y="941202"/>
                  </a:cubicBezTo>
                  <a:lnTo>
                    <a:pt x="119249" y="941202"/>
                  </a:lnTo>
                  <a:cubicBezTo>
                    <a:pt x="53390" y="941202"/>
                    <a:pt x="0" y="887813"/>
                    <a:pt x="0" y="821954"/>
                  </a:cubicBezTo>
                  <a:lnTo>
                    <a:pt x="0" y="119249"/>
                  </a:lnTo>
                  <a:cubicBezTo>
                    <a:pt x="0" y="87622"/>
                    <a:pt x="12564" y="57291"/>
                    <a:pt x="34927" y="34927"/>
                  </a:cubicBezTo>
                  <a:cubicBezTo>
                    <a:pt x="57291" y="12564"/>
                    <a:pt x="87622" y="0"/>
                    <a:pt x="119249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C8066744-886B-B876-967C-853D9691518F}"/>
                </a:ext>
              </a:extLst>
            </p:cNvPr>
            <p:cNvSpPr txBox="1"/>
            <p:nvPr/>
          </p:nvSpPr>
          <p:spPr>
            <a:xfrm>
              <a:off x="-497488" y="-16047"/>
              <a:ext cx="1131545" cy="979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70077FC-8340-D8A5-9E5B-B6031EB4D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1386" y="3751683"/>
            <a:ext cx="7367647" cy="362888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IE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groups take a look at the scenarios on the laminate pieces of paper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IE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Decide in your group: is this a signpost or a referral?</a:t>
            </a:r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2BD51-7F7E-DE59-CBD4-BF51BD16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35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4921B-EAAA-A70E-312B-9AEBAAC21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FC9DDB7D-C44F-60B1-F09E-2C6AC9717E98}"/>
              </a:ext>
            </a:extLst>
          </p:cNvPr>
          <p:cNvSpPr/>
          <p:nvPr/>
        </p:nvSpPr>
        <p:spPr>
          <a:xfrm>
            <a:off x="7383870" y="2793694"/>
            <a:ext cx="9686466" cy="6856362"/>
          </a:xfrm>
          <a:custGeom>
            <a:avLst/>
            <a:gdLst/>
            <a:ahLst/>
            <a:cxnLst/>
            <a:rect l="l" t="t" r="r" b="b"/>
            <a:pathLst>
              <a:path w="1131545" h="941202">
                <a:moveTo>
                  <a:pt x="119249" y="0"/>
                </a:moveTo>
                <a:lnTo>
                  <a:pt x="1012296" y="0"/>
                </a:lnTo>
                <a:cubicBezTo>
                  <a:pt x="1043923" y="0"/>
                  <a:pt x="1074254" y="12564"/>
                  <a:pt x="1096618" y="34927"/>
                </a:cubicBezTo>
                <a:cubicBezTo>
                  <a:pt x="1118981" y="57291"/>
                  <a:pt x="1131545" y="87622"/>
                  <a:pt x="1131545" y="119249"/>
                </a:cubicBezTo>
                <a:lnTo>
                  <a:pt x="1131545" y="821954"/>
                </a:lnTo>
                <a:cubicBezTo>
                  <a:pt x="1131545" y="853580"/>
                  <a:pt x="1118981" y="883912"/>
                  <a:pt x="1096618" y="906275"/>
                </a:cubicBezTo>
                <a:cubicBezTo>
                  <a:pt x="1074254" y="928639"/>
                  <a:pt x="1043923" y="941202"/>
                  <a:pt x="1012296" y="941202"/>
                </a:cubicBezTo>
                <a:lnTo>
                  <a:pt x="119249" y="941202"/>
                </a:lnTo>
                <a:cubicBezTo>
                  <a:pt x="53390" y="941202"/>
                  <a:pt x="0" y="887813"/>
                  <a:pt x="0" y="821954"/>
                </a:cubicBezTo>
                <a:lnTo>
                  <a:pt x="0" y="119249"/>
                </a:lnTo>
                <a:cubicBezTo>
                  <a:pt x="0" y="87622"/>
                  <a:pt x="12564" y="57291"/>
                  <a:pt x="34927" y="34927"/>
                </a:cubicBezTo>
                <a:cubicBezTo>
                  <a:pt x="57291" y="12564"/>
                  <a:pt x="87622" y="0"/>
                  <a:pt x="119249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FE7E5-A1D5-37A7-A209-9D89765D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327" y="461674"/>
            <a:ext cx="14900563" cy="1143000"/>
          </a:xfrm>
        </p:spPr>
        <p:txBody>
          <a:bodyPr>
            <a:noAutofit/>
          </a:bodyPr>
          <a:lstStyle/>
          <a:p>
            <a:r>
              <a:rPr lang="en-GB" sz="8800" b="1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It’s OK not to know!</a:t>
            </a:r>
            <a:endParaRPr lang="en-US" sz="8800" b="1">
              <a:ea typeface="Calibri"/>
              <a:cs typeface="Calibri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510957F2-0E7D-544C-DB22-897CEA423E19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373B5DD1-83A1-B6A2-3B40-28DDD4711444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B28586A2-AC60-AD1E-DD34-0DC034B057F6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5DAD50DC-527C-D825-EFC5-AA4808F943A8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73FDF737-7BCD-2BB2-3FDC-CB7639E4CF9C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8D6DB1EC-762F-0F1F-3AE4-A0AB2F1E0AD3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D45E1-A5F2-6137-2753-F2F7B13B8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5" r="19475"/>
          <a:stretch/>
        </p:blipFill>
        <p:spPr>
          <a:xfrm>
            <a:off x="1236714" y="2391801"/>
            <a:ext cx="5895833" cy="64647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6D3AA-A28B-870D-C6B6-9101291DD06C}"/>
              </a:ext>
            </a:extLst>
          </p:cNvPr>
          <p:cNvSpPr txBox="1"/>
          <p:nvPr/>
        </p:nvSpPr>
        <p:spPr>
          <a:xfrm>
            <a:off x="7788637" y="3080357"/>
            <a:ext cx="8814303" cy="625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0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never expected to handle everything on your own.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0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never expected to have all the answers.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0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 by example – tell them when you don’t know. Tell them you’ll find out. 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0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let anyone become a human pinball!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000" b="1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 and talk to your Head Mentor or to S2S staff.</a:t>
            </a:r>
            <a:endParaRPr lang="en-IE" sz="3000">
              <a:solidFill>
                <a:srgbClr val="264C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10E847-0267-79A5-FA70-B6D3319F0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8800F0-BDD9-1492-71D9-663A358A813A}"/>
              </a:ext>
            </a:extLst>
          </p:cNvPr>
          <p:cNvSpPr txBox="1"/>
          <p:nvPr/>
        </p:nvSpPr>
        <p:spPr>
          <a:xfrm>
            <a:off x="2889435" y="1851970"/>
            <a:ext cx="12509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That’s a really important message for your mentees, and for you!</a:t>
            </a:r>
          </a:p>
        </p:txBody>
      </p:sp>
    </p:spTree>
    <p:extLst>
      <p:ext uri="{BB962C8B-B14F-4D97-AF65-F5344CB8AC3E}">
        <p14:creationId xmlns:p14="http://schemas.microsoft.com/office/powerpoint/2010/main" val="35602269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EE8BB-A9DE-1607-7241-FF0937DF3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Tea outline">
            <a:extLst>
              <a:ext uri="{FF2B5EF4-FFF2-40B4-BE49-F238E27FC236}">
                <a16:creationId xmlns:a16="http://schemas.microsoft.com/office/drawing/2014/main" id="{7FD33855-5C93-924E-9B64-A73049DF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2358" y="4699732"/>
            <a:ext cx="2620107" cy="2620107"/>
          </a:xfrm>
          <a:prstGeom prst="rect">
            <a:avLst/>
          </a:prstGeom>
        </p:spPr>
      </p:pic>
      <p:pic>
        <p:nvPicPr>
          <p:cNvPr id="10" name="Graphic 9" descr="Chat bubble outline">
            <a:extLst>
              <a:ext uri="{FF2B5EF4-FFF2-40B4-BE49-F238E27FC236}">
                <a16:creationId xmlns:a16="http://schemas.microsoft.com/office/drawing/2014/main" id="{4A229C99-7473-F698-4581-0F0D2D5FD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6022" y="141166"/>
            <a:ext cx="2620107" cy="2620107"/>
          </a:xfrm>
          <a:prstGeom prst="rect">
            <a:avLst/>
          </a:prstGeom>
        </p:spPr>
      </p:pic>
      <p:pic>
        <p:nvPicPr>
          <p:cNvPr id="11" name="Graphic 10" descr="Toilet Paper outline">
            <a:extLst>
              <a:ext uri="{FF2B5EF4-FFF2-40B4-BE49-F238E27FC236}">
                <a16:creationId xmlns:a16="http://schemas.microsoft.com/office/drawing/2014/main" id="{F58F7430-990B-6846-AF92-A468ED5F1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98665" y="2567599"/>
            <a:ext cx="2590799" cy="2590799"/>
          </a:xfrm>
          <a:prstGeom prst="rect">
            <a:avLst/>
          </a:prstGeom>
        </p:spPr>
      </p:pic>
      <p:pic>
        <p:nvPicPr>
          <p:cNvPr id="12" name="Graphic 11" descr="Tea outline">
            <a:extLst>
              <a:ext uri="{FF2B5EF4-FFF2-40B4-BE49-F238E27FC236}">
                <a16:creationId xmlns:a16="http://schemas.microsoft.com/office/drawing/2014/main" id="{EC218345-A059-BD4C-6959-E628533A70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40607" y="4707059"/>
            <a:ext cx="2620107" cy="2620107"/>
          </a:xfrm>
          <a:prstGeom prst="rect">
            <a:avLst/>
          </a:prstGeom>
        </p:spPr>
      </p:pic>
      <p:pic>
        <p:nvPicPr>
          <p:cNvPr id="14" name="Graphic 13" descr="Chat bubble outline">
            <a:extLst>
              <a:ext uri="{FF2B5EF4-FFF2-40B4-BE49-F238E27FC236}">
                <a16:creationId xmlns:a16="http://schemas.microsoft.com/office/drawing/2014/main" id="{E08D249C-EF6E-5A1E-3450-8D5823E76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245493" y="143607"/>
            <a:ext cx="2620107" cy="2620107"/>
          </a:xfrm>
          <a:prstGeom prst="rect">
            <a:avLst/>
          </a:prstGeom>
        </p:spPr>
      </p:pic>
      <p:pic>
        <p:nvPicPr>
          <p:cNvPr id="15" name="Graphic 14" descr="Toilet Paper outline">
            <a:extLst>
              <a:ext uri="{FF2B5EF4-FFF2-40B4-BE49-F238E27FC236}">
                <a16:creationId xmlns:a16="http://schemas.microsoft.com/office/drawing/2014/main" id="{5C7EFD74-317B-5D00-8E16-54FDC1F2D6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5262" y="2370992"/>
            <a:ext cx="2590799" cy="2590799"/>
          </a:xfrm>
          <a:prstGeom prst="rect">
            <a:avLst/>
          </a:prstGeom>
        </p:spPr>
      </p:pic>
      <p:sp>
        <p:nvSpPr>
          <p:cNvPr id="5" name="Freeform 17">
            <a:extLst>
              <a:ext uri="{FF2B5EF4-FFF2-40B4-BE49-F238E27FC236}">
                <a16:creationId xmlns:a16="http://schemas.microsoft.com/office/drawing/2014/main" id="{25BE9272-454C-F536-CECB-E4288A6DF648}"/>
              </a:ext>
            </a:extLst>
          </p:cNvPr>
          <p:cNvSpPr/>
          <p:nvPr/>
        </p:nvSpPr>
        <p:spPr>
          <a:xfrm>
            <a:off x="4037934" y="2511327"/>
            <a:ext cx="10202852" cy="4232308"/>
          </a:xfrm>
          <a:custGeom>
            <a:avLst/>
            <a:gdLst/>
            <a:ahLst/>
            <a:cxnLst/>
            <a:rect l="l" t="t" r="r" b="b"/>
            <a:pathLst>
              <a:path w="2687171" h="1114682">
                <a:moveTo>
                  <a:pt x="75880" y="0"/>
                </a:moveTo>
                <a:lnTo>
                  <a:pt x="2611291" y="0"/>
                </a:lnTo>
                <a:cubicBezTo>
                  <a:pt x="2631416" y="0"/>
                  <a:pt x="2650716" y="7994"/>
                  <a:pt x="2664946" y="22225"/>
                </a:cubicBezTo>
                <a:cubicBezTo>
                  <a:pt x="2679176" y="36455"/>
                  <a:pt x="2687171" y="55755"/>
                  <a:pt x="2687171" y="75880"/>
                </a:cubicBezTo>
                <a:lnTo>
                  <a:pt x="2687171" y="1038802"/>
                </a:lnTo>
                <a:cubicBezTo>
                  <a:pt x="2687171" y="1080709"/>
                  <a:pt x="2653198" y="1114682"/>
                  <a:pt x="2611291" y="1114682"/>
                </a:cubicBezTo>
                <a:lnTo>
                  <a:pt x="75880" y="1114682"/>
                </a:lnTo>
                <a:cubicBezTo>
                  <a:pt x="33973" y="1114682"/>
                  <a:pt x="0" y="1080709"/>
                  <a:pt x="0" y="1038802"/>
                </a:cubicBezTo>
                <a:lnTo>
                  <a:pt x="0" y="75880"/>
                </a:lnTo>
                <a:cubicBezTo>
                  <a:pt x="0" y="33973"/>
                  <a:pt x="33973" y="0"/>
                  <a:pt x="75880" y="0"/>
                </a:cubicBezTo>
                <a:close/>
              </a:path>
            </a:pathLst>
          </a:custGeom>
          <a:solidFill>
            <a:srgbClr val="FFFFFF"/>
          </a:solidFill>
          <a:ln w="28575" cap="rnd">
            <a:solidFill>
              <a:srgbClr val="264C4B"/>
            </a:solidFill>
            <a:prstDash val="solid"/>
            <a:round/>
          </a:ln>
        </p:spPr>
        <p:txBody>
          <a:bodyPr/>
          <a:lstStyle/>
          <a:p>
            <a:endParaRPr lang="en-IE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52B4C790-8DD7-9B0C-5A2E-36B76EBE3310}"/>
              </a:ext>
            </a:extLst>
          </p:cNvPr>
          <p:cNvSpPr txBox="1"/>
          <p:nvPr/>
        </p:nvSpPr>
        <p:spPr>
          <a:xfrm>
            <a:off x="4910520" y="3518070"/>
            <a:ext cx="8454545" cy="114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8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Lovelace Bold"/>
              </a:rPr>
              <a:t>Break</a:t>
            </a:r>
            <a:endParaRPr lang="en-US" sz="9600">
              <a:ea typeface="Calibri"/>
              <a:cs typeface="Calibri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D4C818DE-98B6-AB7E-11CC-9487DCC9598B}"/>
              </a:ext>
            </a:extLst>
          </p:cNvPr>
          <p:cNvSpPr txBox="1"/>
          <p:nvPr/>
        </p:nvSpPr>
        <p:spPr>
          <a:xfrm>
            <a:off x="4908427" y="5364822"/>
            <a:ext cx="8286021" cy="33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2"/>
              </a:lnSpc>
            </a:pPr>
            <a:r>
              <a:rPr lang="en-US" sz="3000">
                <a:solidFill>
                  <a:srgbClr val="1A3255"/>
                </a:solidFill>
                <a:latin typeface="Open Sans"/>
                <a:ea typeface="Open Sans"/>
                <a:cs typeface="Poppins"/>
                <a:sym typeface="Poppins"/>
              </a:rPr>
              <a:t>See you in 5 minutes!</a:t>
            </a:r>
            <a:endParaRPr lang="en-US" sz="3000">
              <a:latin typeface="Open Sans"/>
              <a:ea typeface="Open Sans"/>
              <a:cs typeface="Calibri"/>
            </a:endParaRPr>
          </a:p>
        </p:txBody>
      </p:sp>
      <p:pic>
        <p:nvPicPr>
          <p:cNvPr id="24" name="Graphic 23" descr="Water bottle outline">
            <a:extLst>
              <a:ext uri="{FF2B5EF4-FFF2-40B4-BE49-F238E27FC236}">
                <a16:creationId xmlns:a16="http://schemas.microsoft.com/office/drawing/2014/main" id="{36BB8D2F-75A4-B621-E3FE-7D42E13D80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4675" y="7321550"/>
            <a:ext cx="1978025" cy="2025650"/>
          </a:xfrm>
          <a:prstGeom prst="rect">
            <a:avLst/>
          </a:prstGeom>
        </p:spPr>
      </p:pic>
      <p:pic>
        <p:nvPicPr>
          <p:cNvPr id="25" name="Graphic 24" descr="Water bottle outline">
            <a:extLst>
              <a:ext uri="{FF2B5EF4-FFF2-40B4-BE49-F238E27FC236}">
                <a16:creationId xmlns:a16="http://schemas.microsoft.com/office/drawing/2014/main" id="{B28F1DBF-D487-B22C-E45C-43FEF38E79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005175" y="7321550"/>
            <a:ext cx="1978025" cy="2025650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E3AA5E0B-F345-9873-9BDC-79AE2D98CDE9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8496A38C-17D9-B2BD-A6EE-46BC7C6894B2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8B316A76-E75B-C14D-8821-791CA5CE912A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D0BC0921-118E-78E2-F683-2F550FE195DC}"/>
              </a:ext>
            </a:extLst>
          </p:cNvPr>
          <p:cNvGrpSpPr/>
          <p:nvPr/>
        </p:nvGrpSpPr>
        <p:grpSpPr>
          <a:xfrm>
            <a:off x="8196943" y="9757727"/>
            <a:ext cx="12852355" cy="1426353"/>
            <a:chOff x="0" y="0"/>
            <a:chExt cx="4291868" cy="476311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77F127A-DF7B-8E08-3C8B-24FBABB6897F}"/>
                </a:ext>
              </a:extLst>
            </p:cNvPr>
            <p:cNvSpPr/>
            <p:nvPr/>
          </p:nvSpPr>
          <p:spPr>
            <a:xfrm>
              <a:off x="0" y="0"/>
              <a:ext cx="4291868" cy="476311"/>
            </a:xfrm>
            <a:custGeom>
              <a:avLst/>
              <a:gdLst/>
              <a:ahLst/>
              <a:cxnLst/>
              <a:rect l="l" t="t" r="r" b="b"/>
              <a:pathLst>
                <a:path w="4291868" h="476311">
                  <a:moveTo>
                    <a:pt x="60237" y="0"/>
                  </a:moveTo>
                  <a:lnTo>
                    <a:pt x="4231630" y="0"/>
                  </a:lnTo>
                  <a:cubicBezTo>
                    <a:pt x="4264899" y="0"/>
                    <a:pt x="4291868" y="26969"/>
                    <a:pt x="4291868" y="60237"/>
                  </a:cubicBezTo>
                  <a:lnTo>
                    <a:pt x="4291868" y="416074"/>
                  </a:lnTo>
                  <a:cubicBezTo>
                    <a:pt x="4291868" y="432050"/>
                    <a:pt x="4285521" y="447371"/>
                    <a:pt x="4274225" y="458668"/>
                  </a:cubicBezTo>
                  <a:cubicBezTo>
                    <a:pt x="4262928" y="469965"/>
                    <a:pt x="4247607" y="476311"/>
                    <a:pt x="4231630" y="476311"/>
                  </a:cubicBezTo>
                  <a:lnTo>
                    <a:pt x="60237" y="476311"/>
                  </a:lnTo>
                  <a:cubicBezTo>
                    <a:pt x="44261" y="476311"/>
                    <a:pt x="28940" y="469965"/>
                    <a:pt x="17643" y="458668"/>
                  </a:cubicBezTo>
                  <a:cubicBezTo>
                    <a:pt x="6346" y="447371"/>
                    <a:pt x="0" y="432050"/>
                    <a:pt x="0" y="416074"/>
                  </a:cubicBezTo>
                  <a:lnTo>
                    <a:pt x="0" y="60237"/>
                  </a:lnTo>
                  <a:cubicBezTo>
                    <a:pt x="0" y="44261"/>
                    <a:pt x="6346" y="28940"/>
                    <a:pt x="17643" y="17643"/>
                  </a:cubicBezTo>
                  <a:cubicBezTo>
                    <a:pt x="28940" y="6346"/>
                    <a:pt x="44261" y="0"/>
                    <a:pt x="60237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DC897DC0-1A72-B762-39D3-8714298AFD8D}"/>
                </a:ext>
              </a:extLst>
            </p:cNvPr>
            <p:cNvSpPr txBox="1"/>
            <p:nvPr/>
          </p:nvSpPr>
          <p:spPr>
            <a:xfrm>
              <a:off x="0" y="-38100"/>
              <a:ext cx="42918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8C9011A-1302-E878-2D0B-E6D29A9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057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77CC9-6FFD-2680-3E64-4FBCE9072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1340120D-588E-2E0A-EFBB-5CEE8AE4DC38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F3F78CF-BB81-602A-0F38-0C0EEA174E09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2E1D8F0-DADE-E8CF-5D6E-7279E08CFAA2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37D3B5C9-B4C9-666F-5478-6A8EFB9A16B4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6386C9F-C5A2-D837-EF73-086DC8AF8566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B8EDB67C-A9D0-1A85-1CFC-A9DD9E57900C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026" name="Picture 2" descr="A yellow outline of a hand&#10;&#10;Description automatically generated">
            <a:extLst>
              <a:ext uri="{FF2B5EF4-FFF2-40B4-BE49-F238E27FC236}">
                <a16:creationId xmlns:a16="http://schemas.microsoft.com/office/drawing/2014/main" id="{5B4F33EB-4851-F0A9-7E78-14C54760B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8933" l="6400" r="95333">
                        <a14:foregroundMark x1="27467" y1="48221" x2="27467" y2="48221"/>
                        <a14:foregroundMark x1="22000" y1="41107" x2="22000" y2="41107"/>
                        <a14:foregroundMark x1="22000" y1="44269" x2="23733" y2="46245"/>
                        <a14:foregroundMark x1="6533" y1="47431" x2="6533" y2="47431"/>
                        <a14:foregroundMark x1="74133" y1="51383" x2="78000" y2="56126"/>
                        <a14:foregroundMark x1="89325" y1="60079" x2="91200" y2="56522"/>
                        <a14:foregroundMark x1="87867" y1="62846" x2="89325" y2="60079"/>
                        <a14:foregroundMark x1="94533" y1="52174" x2="95333" y2="47431"/>
                        <a14:foregroundMark x1="25467" y1="48617" x2="28267" y2="53360"/>
                        <a14:backgroundMark x1="41467" y1="27273" x2="41467" y2="27273"/>
                        <a14:backgroundMark x1="39333" y1="38340" x2="39333" y2="38340"/>
                        <a14:backgroundMark x1="36667" y1="44269" x2="36667" y2="44269"/>
                        <a14:backgroundMark x1="22000" y1="40316" x2="22000" y2="40316"/>
                        <a14:backgroundMark x1="22267" y1="41107" x2="22267" y2="41107"/>
                        <a14:backgroundMark x1="22133" y1="40316" x2="22133" y2="40316"/>
                        <a14:backgroundMark x1="22000" y1="41107" x2="22000" y2="41107"/>
                        <a14:backgroundMark x1="27600" y1="47036" x2="27600" y2="47036"/>
                        <a14:backgroundMark x1="27733" y1="47431" x2="27733" y2="47431"/>
                        <a14:backgroundMark x1="89867" y1="60079" x2="89867" y2="60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597"/>
          <a:stretch>
            <a:fillRect/>
          </a:stretch>
        </p:blipFill>
        <p:spPr bwMode="auto">
          <a:xfrm>
            <a:off x="898688" y="54478"/>
            <a:ext cx="5544364" cy="577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B01EC67F-9939-0CD9-09F6-40F7B3C973C2}"/>
              </a:ext>
            </a:extLst>
          </p:cNvPr>
          <p:cNvSpPr txBox="1"/>
          <p:nvPr/>
        </p:nvSpPr>
        <p:spPr>
          <a:xfrm>
            <a:off x="5436628" y="8085610"/>
            <a:ext cx="7414744" cy="120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9600" b="1" dirty="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Boundaries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7E1FD78-44A3-0388-3DFC-3F1584EC277C}"/>
              </a:ext>
            </a:extLst>
          </p:cNvPr>
          <p:cNvSpPr txBox="1"/>
          <p:nvPr/>
        </p:nvSpPr>
        <p:spPr>
          <a:xfrm>
            <a:off x="282341" y="5826526"/>
            <a:ext cx="6777057" cy="114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4000" dirty="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Stand if you agree</a:t>
            </a:r>
            <a:endParaRPr lang="en-US" sz="11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568C834-0AE9-3DC8-5405-65776061F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2" name="Picture 2" descr="A yellow outline of a hand&#10;&#10;Description automatically generated">
            <a:extLst>
              <a:ext uri="{FF2B5EF4-FFF2-40B4-BE49-F238E27FC236}">
                <a16:creationId xmlns:a16="http://schemas.microsoft.com/office/drawing/2014/main" id="{8F70ED68-AEB1-AE63-9C41-35C62879F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8933" l="6400" r="95333">
                        <a14:foregroundMark x1="27467" y1="48221" x2="27467" y2="48221"/>
                        <a14:foregroundMark x1="22000" y1="41107" x2="22000" y2="41107"/>
                        <a14:foregroundMark x1="22000" y1="44269" x2="23733" y2="46245"/>
                        <a14:foregroundMark x1="6533" y1="47431" x2="6533" y2="47431"/>
                        <a14:foregroundMark x1="74133" y1="51383" x2="78000" y2="56126"/>
                        <a14:foregroundMark x1="89325" y1="60079" x2="91200" y2="56522"/>
                        <a14:foregroundMark x1="87867" y1="62846" x2="89325" y2="60079"/>
                        <a14:foregroundMark x1="94533" y1="52174" x2="95333" y2="47431"/>
                        <a14:foregroundMark x1="25467" y1="48617" x2="28267" y2="53360"/>
                        <a14:backgroundMark x1="41467" y1="27273" x2="41467" y2="27273"/>
                        <a14:backgroundMark x1="39333" y1="38340" x2="39333" y2="38340"/>
                        <a14:backgroundMark x1="36667" y1="44269" x2="36667" y2="44269"/>
                        <a14:backgroundMark x1="22000" y1="40316" x2="22000" y2="40316"/>
                        <a14:backgroundMark x1="22267" y1="41107" x2="22267" y2="41107"/>
                        <a14:backgroundMark x1="22133" y1="40316" x2="22133" y2="40316"/>
                        <a14:backgroundMark x1="22000" y1="41107" x2="22000" y2="41107"/>
                        <a14:backgroundMark x1="27600" y1="47036" x2="27600" y2="47036"/>
                        <a14:backgroundMark x1="27733" y1="47431" x2="27733" y2="47431"/>
                        <a14:backgroundMark x1="89867" y1="60079" x2="89867" y2="60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51"/>
          <a:stretch>
            <a:fillRect/>
          </a:stretch>
        </p:blipFill>
        <p:spPr bwMode="auto">
          <a:xfrm>
            <a:off x="11844950" y="54478"/>
            <a:ext cx="5312716" cy="577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ED5E9262-E271-12EC-307C-49B8DD5DBD1F}"/>
              </a:ext>
            </a:extLst>
          </p:cNvPr>
          <p:cNvSpPr txBox="1"/>
          <p:nvPr/>
        </p:nvSpPr>
        <p:spPr>
          <a:xfrm>
            <a:off x="11112779" y="5761923"/>
            <a:ext cx="6777057" cy="114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4000" dirty="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Sit if you disagree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80426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0EE25-158A-4016-6891-F6769BFA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52AC5515-C620-E2D8-CB64-79A1A1081229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912252E-FFBB-21CA-45C2-3280A7B8E18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3ADE97F-2497-85CE-2A61-A271B3054D5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35A67CD7-A971-09FE-B02A-9965C74135B7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748CB5DD-8323-473D-FB5B-CE9E831D9804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EDFAE21-B5A8-AA82-9FA1-C52E605DB1EC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9" name="TextBox 19">
            <a:extLst>
              <a:ext uri="{FF2B5EF4-FFF2-40B4-BE49-F238E27FC236}">
                <a16:creationId xmlns:a16="http://schemas.microsoft.com/office/drawing/2014/main" id="{BFFEF64A-6E21-80A2-2451-2ADCBCA829EE}"/>
              </a:ext>
            </a:extLst>
          </p:cNvPr>
          <p:cNvSpPr txBox="1"/>
          <p:nvPr/>
        </p:nvSpPr>
        <p:spPr>
          <a:xfrm>
            <a:off x="9764591" y="6756338"/>
            <a:ext cx="4491832" cy="9676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2" name="Picture 1" descr="A blue sign with black text&#10;&#10;Description automatically generated">
            <a:extLst>
              <a:ext uri="{FF2B5EF4-FFF2-40B4-BE49-F238E27FC236}">
                <a16:creationId xmlns:a16="http://schemas.microsoft.com/office/drawing/2014/main" id="{540E33B1-2F83-8D6B-5257-26CCDFB60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492" y="191733"/>
            <a:ext cx="1492142" cy="1492142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A49137D-E7F7-9B1B-F5EA-46F5C5EFBDF0}"/>
              </a:ext>
            </a:extLst>
          </p:cNvPr>
          <p:cNvSpPr txBox="1"/>
          <p:nvPr/>
        </p:nvSpPr>
        <p:spPr>
          <a:xfrm>
            <a:off x="1558157" y="2567456"/>
            <a:ext cx="7033315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Critical Protocols</a:t>
            </a:r>
            <a:endParaRPr lang="en-US" sz="88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25AE0CEB-8C47-0857-7FCD-E49126502968}"/>
              </a:ext>
            </a:extLst>
          </p:cNvPr>
          <p:cNvGrpSpPr/>
          <p:nvPr/>
        </p:nvGrpSpPr>
        <p:grpSpPr>
          <a:xfrm>
            <a:off x="8921998" y="1900070"/>
            <a:ext cx="8388000" cy="3420000"/>
            <a:chOff x="0" y="0"/>
            <a:chExt cx="3028664" cy="916030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C65D4D07-9F19-D658-D02C-A042EA442318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F4415C48-C40F-6598-BB90-119D1FFA4A62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4" name="TextBox 12">
            <a:extLst>
              <a:ext uri="{FF2B5EF4-FFF2-40B4-BE49-F238E27FC236}">
                <a16:creationId xmlns:a16="http://schemas.microsoft.com/office/drawing/2014/main" id="{A61B48E0-BB17-AD6C-7118-210514F583FE}"/>
              </a:ext>
            </a:extLst>
          </p:cNvPr>
          <p:cNvSpPr txBox="1"/>
          <p:nvPr/>
        </p:nvSpPr>
        <p:spPr>
          <a:xfrm>
            <a:off x="9406314" y="2504525"/>
            <a:ext cx="7901101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>
              <a:spcAft>
                <a:spcPts val="600"/>
              </a:spcAft>
            </a:pPr>
            <a:r>
              <a:rPr lang="en-IE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You are emailed by someone claiming to be a mentee’s parent. They say they are worried about their child and want to know if they’ve engaged with their Mentor – apparently, they say they have, but the parent doesn’t believe them.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C4F593-1381-D439-430B-06DA8AD5B9BD}"/>
              </a:ext>
            </a:extLst>
          </p:cNvPr>
          <p:cNvGrpSpPr/>
          <p:nvPr/>
        </p:nvGrpSpPr>
        <p:grpSpPr>
          <a:xfrm>
            <a:off x="9336703" y="1361574"/>
            <a:ext cx="4491832" cy="967693"/>
            <a:chOff x="1429025" y="1328404"/>
            <a:chExt cx="4491832" cy="967693"/>
          </a:xfrm>
        </p:grpSpPr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CEDFEBB4-0BDA-D7A4-71DE-BE384DCE566E}"/>
                </a:ext>
              </a:extLst>
            </p:cNvPr>
            <p:cNvSpPr/>
            <p:nvPr/>
          </p:nvSpPr>
          <p:spPr>
            <a:xfrm>
              <a:off x="1429025" y="1437703"/>
              <a:ext cx="4491832" cy="858394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6B8073B5-FEE2-523A-BAE0-BDE7E58BA539}"/>
                </a:ext>
              </a:extLst>
            </p:cNvPr>
            <p:cNvSpPr txBox="1"/>
            <p:nvPr/>
          </p:nvSpPr>
          <p:spPr>
            <a:xfrm>
              <a:off x="1429025" y="1328404"/>
              <a:ext cx="4491832" cy="96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8" name="Freeform 20">
            <a:extLst>
              <a:ext uri="{FF2B5EF4-FFF2-40B4-BE49-F238E27FC236}">
                <a16:creationId xmlns:a16="http://schemas.microsoft.com/office/drawing/2014/main" id="{C9260485-234F-3335-6728-4106CD3482EE}"/>
              </a:ext>
            </a:extLst>
          </p:cNvPr>
          <p:cNvSpPr/>
          <p:nvPr/>
        </p:nvSpPr>
        <p:spPr>
          <a:xfrm flipH="1">
            <a:off x="11803973" y="1470873"/>
            <a:ext cx="2024562" cy="858394"/>
          </a:xfrm>
          <a:custGeom>
            <a:avLst/>
            <a:gdLst/>
            <a:ahLst/>
            <a:cxnLst/>
            <a:rect l="l" t="t" r="r" b="b"/>
            <a:pathLst>
              <a:path w="2024562" h="858394">
                <a:moveTo>
                  <a:pt x="2024562" y="0"/>
                </a:moveTo>
                <a:lnTo>
                  <a:pt x="0" y="0"/>
                </a:lnTo>
                <a:lnTo>
                  <a:pt x="0" y="858394"/>
                </a:lnTo>
                <a:lnTo>
                  <a:pt x="2024562" y="858394"/>
                </a:lnTo>
                <a:lnTo>
                  <a:pt x="20245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29" name="Group 9">
            <a:extLst>
              <a:ext uri="{FF2B5EF4-FFF2-40B4-BE49-F238E27FC236}">
                <a16:creationId xmlns:a16="http://schemas.microsoft.com/office/drawing/2014/main" id="{07AF7D15-683E-6B76-4DD6-F9AFB32C86B6}"/>
              </a:ext>
            </a:extLst>
          </p:cNvPr>
          <p:cNvGrpSpPr/>
          <p:nvPr/>
        </p:nvGrpSpPr>
        <p:grpSpPr>
          <a:xfrm>
            <a:off x="8919415" y="6179354"/>
            <a:ext cx="8388000" cy="3024000"/>
            <a:chOff x="0" y="0"/>
            <a:chExt cx="3028664" cy="916030"/>
          </a:xfrm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EBF378A1-C435-1E69-841F-6C5BF30F457F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27D15FE2-B67F-7FE7-65D5-9E15B31235D2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2" name="TextBox 21">
            <a:extLst>
              <a:ext uri="{FF2B5EF4-FFF2-40B4-BE49-F238E27FC236}">
                <a16:creationId xmlns:a16="http://schemas.microsoft.com/office/drawing/2014/main" id="{D16A1317-0A01-1C03-E865-C01AB7C0AFAB}"/>
              </a:ext>
            </a:extLst>
          </p:cNvPr>
          <p:cNvSpPr txBox="1"/>
          <p:nvPr/>
        </p:nvSpPr>
        <p:spPr>
          <a:xfrm>
            <a:off x="9695464" y="1651039"/>
            <a:ext cx="3648375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Group 1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AC01E4-89E0-EA85-E916-6FBE998C11ED}"/>
              </a:ext>
            </a:extLst>
          </p:cNvPr>
          <p:cNvGrpSpPr/>
          <p:nvPr/>
        </p:nvGrpSpPr>
        <p:grpSpPr>
          <a:xfrm>
            <a:off x="9334121" y="5558473"/>
            <a:ext cx="4491832" cy="967693"/>
            <a:chOff x="1429025" y="1328404"/>
            <a:chExt cx="4491832" cy="967693"/>
          </a:xfrm>
        </p:grpSpPr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3D05D194-5D34-8ECE-97FE-FC5FB69916A4}"/>
                </a:ext>
              </a:extLst>
            </p:cNvPr>
            <p:cNvSpPr/>
            <p:nvPr/>
          </p:nvSpPr>
          <p:spPr>
            <a:xfrm>
              <a:off x="1429025" y="1437703"/>
              <a:ext cx="4491832" cy="858394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TextBox 19">
              <a:extLst>
                <a:ext uri="{FF2B5EF4-FFF2-40B4-BE49-F238E27FC236}">
                  <a16:creationId xmlns:a16="http://schemas.microsoft.com/office/drawing/2014/main" id="{5082A3B6-AC86-6DE5-3B42-76EBFCBB61C4}"/>
                </a:ext>
              </a:extLst>
            </p:cNvPr>
            <p:cNvSpPr txBox="1"/>
            <p:nvPr/>
          </p:nvSpPr>
          <p:spPr>
            <a:xfrm>
              <a:off x="1429025" y="1328404"/>
              <a:ext cx="4491832" cy="96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6" name="Freeform 20">
            <a:extLst>
              <a:ext uri="{FF2B5EF4-FFF2-40B4-BE49-F238E27FC236}">
                <a16:creationId xmlns:a16="http://schemas.microsoft.com/office/drawing/2014/main" id="{0B7A2094-B654-09CC-601C-440CB041346C}"/>
              </a:ext>
            </a:extLst>
          </p:cNvPr>
          <p:cNvSpPr/>
          <p:nvPr/>
        </p:nvSpPr>
        <p:spPr>
          <a:xfrm flipH="1">
            <a:off x="11801391" y="5667772"/>
            <a:ext cx="2024562" cy="858394"/>
          </a:xfrm>
          <a:custGeom>
            <a:avLst/>
            <a:gdLst/>
            <a:ahLst/>
            <a:cxnLst/>
            <a:rect l="l" t="t" r="r" b="b"/>
            <a:pathLst>
              <a:path w="2024562" h="858394">
                <a:moveTo>
                  <a:pt x="2024562" y="0"/>
                </a:moveTo>
                <a:lnTo>
                  <a:pt x="0" y="0"/>
                </a:lnTo>
                <a:lnTo>
                  <a:pt x="0" y="858394"/>
                </a:lnTo>
                <a:lnTo>
                  <a:pt x="2024562" y="858394"/>
                </a:lnTo>
                <a:lnTo>
                  <a:pt x="20245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A436C0BE-CB9E-B7E1-EB25-80758FE06468}"/>
              </a:ext>
            </a:extLst>
          </p:cNvPr>
          <p:cNvSpPr txBox="1"/>
          <p:nvPr/>
        </p:nvSpPr>
        <p:spPr>
          <a:xfrm>
            <a:off x="9692882" y="5847938"/>
            <a:ext cx="3648375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Group 2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4306FDC3-20CE-15C4-AD64-DB123819E681}"/>
              </a:ext>
            </a:extLst>
          </p:cNvPr>
          <p:cNvSpPr txBox="1"/>
          <p:nvPr/>
        </p:nvSpPr>
        <p:spPr>
          <a:xfrm>
            <a:off x="9406314" y="6702751"/>
            <a:ext cx="7642781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>
              <a:spcAft>
                <a:spcPts val="600"/>
              </a:spcAft>
            </a:pPr>
            <a:r>
              <a:rPr lang="en-IE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During a 1:1 a mentee mentions that a teacher in their school behaved inappropriately with some of the pupils there, and that they have trust issues as a response.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AA90BF69-B741-36EF-A421-07FB56E28F0B}"/>
              </a:ext>
            </a:extLst>
          </p:cNvPr>
          <p:cNvSpPr txBox="1"/>
          <p:nvPr/>
        </p:nvSpPr>
        <p:spPr>
          <a:xfrm>
            <a:off x="1510203" y="5924439"/>
            <a:ext cx="7229831" cy="2631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Let’s discuss in 2 groups</a:t>
            </a:r>
          </a:p>
          <a:p>
            <a:pPr marL="457200" indent="-457200"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Why might these scenarios hit on specific legislation?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What should you do?</a:t>
            </a:r>
            <a:endParaRPr lang="en-US" sz="100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0BEFDC-A954-D974-0964-977F9F27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841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0EE25-158A-4016-6891-F6769BFA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52AC5515-C620-E2D8-CB64-79A1A1081229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912252E-FFBB-21CA-45C2-3280A7B8E18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3ADE97F-2497-85CE-2A61-A271B3054D57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35A67CD7-A971-09FE-B02A-9965C74135B7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748CB5DD-8323-473D-FB5B-CE9E831D9804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FEDFAE21-B5A8-AA82-9FA1-C52E605DB1EC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12">
            <a:extLst>
              <a:ext uri="{FF2B5EF4-FFF2-40B4-BE49-F238E27FC236}">
                <a16:creationId xmlns:a16="http://schemas.microsoft.com/office/drawing/2014/main" id="{393F12FA-E36A-C808-67AE-A843F3677960}"/>
              </a:ext>
            </a:extLst>
          </p:cNvPr>
          <p:cNvSpPr txBox="1"/>
          <p:nvPr/>
        </p:nvSpPr>
        <p:spPr>
          <a:xfrm>
            <a:off x="10290727" y="1236198"/>
            <a:ext cx="7033315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8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What would you do if…</a:t>
            </a:r>
            <a:endParaRPr lang="en-US" sz="88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D26336C0-CECB-360C-4618-CF3ECDE4F057}"/>
              </a:ext>
            </a:extLst>
          </p:cNvPr>
          <p:cNvGrpSpPr/>
          <p:nvPr/>
        </p:nvGrpSpPr>
        <p:grpSpPr>
          <a:xfrm>
            <a:off x="1221783" y="2140700"/>
            <a:ext cx="8129679" cy="2880000"/>
            <a:chOff x="0" y="0"/>
            <a:chExt cx="3028664" cy="916030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42E26EA-EEB5-AAB4-B90E-9B39917861C6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07AE4DDA-FDE0-AB0A-56F1-A3BF97343988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TextBox 12">
            <a:extLst>
              <a:ext uri="{FF2B5EF4-FFF2-40B4-BE49-F238E27FC236}">
                <a16:creationId xmlns:a16="http://schemas.microsoft.com/office/drawing/2014/main" id="{F03D12E8-EC23-08AA-72EC-8F0AF84A4523}"/>
              </a:ext>
            </a:extLst>
          </p:cNvPr>
          <p:cNvSpPr txBox="1"/>
          <p:nvPr/>
        </p:nvSpPr>
        <p:spPr>
          <a:xfrm>
            <a:off x="1706098" y="2827229"/>
            <a:ext cx="6860386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>
              <a:spcAft>
                <a:spcPts val="600"/>
              </a:spcAft>
            </a:pPr>
            <a:r>
              <a:rPr lang="en-IE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You have arranged 2 consecutive meetups, including one with free pizza and none of your mentees have showed up.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E349708-0ADF-A580-0AE6-C8D73C5420E3}"/>
              </a:ext>
            </a:extLst>
          </p:cNvPr>
          <p:cNvGrpSpPr/>
          <p:nvPr/>
        </p:nvGrpSpPr>
        <p:grpSpPr>
          <a:xfrm>
            <a:off x="1636487" y="1602204"/>
            <a:ext cx="4491832" cy="967693"/>
            <a:chOff x="1429025" y="1328404"/>
            <a:chExt cx="4491832" cy="967693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8D49629-89B3-8FAE-212B-73325FE378E6}"/>
                </a:ext>
              </a:extLst>
            </p:cNvPr>
            <p:cNvSpPr/>
            <p:nvPr/>
          </p:nvSpPr>
          <p:spPr>
            <a:xfrm>
              <a:off x="1429025" y="1437703"/>
              <a:ext cx="4491832" cy="858394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3083F8ED-400C-782D-69D0-701E8B480CCC}"/>
                </a:ext>
              </a:extLst>
            </p:cNvPr>
            <p:cNvSpPr txBox="1"/>
            <p:nvPr/>
          </p:nvSpPr>
          <p:spPr>
            <a:xfrm>
              <a:off x="1429025" y="1328404"/>
              <a:ext cx="4491832" cy="96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BE767523-CC1B-4409-6DC9-F5347D4CFD90}"/>
              </a:ext>
            </a:extLst>
          </p:cNvPr>
          <p:cNvSpPr/>
          <p:nvPr/>
        </p:nvSpPr>
        <p:spPr>
          <a:xfrm flipH="1">
            <a:off x="4103757" y="1711503"/>
            <a:ext cx="2024562" cy="858394"/>
          </a:xfrm>
          <a:custGeom>
            <a:avLst/>
            <a:gdLst/>
            <a:ahLst/>
            <a:cxnLst/>
            <a:rect l="l" t="t" r="r" b="b"/>
            <a:pathLst>
              <a:path w="2024562" h="858394">
                <a:moveTo>
                  <a:pt x="2024562" y="0"/>
                </a:moveTo>
                <a:lnTo>
                  <a:pt x="0" y="0"/>
                </a:lnTo>
                <a:lnTo>
                  <a:pt x="0" y="858394"/>
                </a:lnTo>
                <a:lnTo>
                  <a:pt x="2024562" y="858394"/>
                </a:lnTo>
                <a:lnTo>
                  <a:pt x="20245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5" name="Group 9">
            <a:extLst>
              <a:ext uri="{FF2B5EF4-FFF2-40B4-BE49-F238E27FC236}">
                <a16:creationId xmlns:a16="http://schemas.microsoft.com/office/drawing/2014/main" id="{DCD6B98C-3601-9F05-8F04-B437348A5B4F}"/>
              </a:ext>
            </a:extLst>
          </p:cNvPr>
          <p:cNvGrpSpPr/>
          <p:nvPr/>
        </p:nvGrpSpPr>
        <p:grpSpPr>
          <a:xfrm>
            <a:off x="1219200" y="6179354"/>
            <a:ext cx="8129679" cy="2880000"/>
            <a:chOff x="0" y="0"/>
            <a:chExt cx="3028664" cy="916030"/>
          </a:xfrm>
        </p:grpSpPr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7671A675-CF79-625E-BE7B-154ECF6E58D5}"/>
                </a:ext>
              </a:extLst>
            </p:cNvPr>
            <p:cNvSpPr/>
            <p:nvPr/>
          </p:nvSpPr>
          <p:spPr>
            <a:xfrm>
              <a:off x="0" y="0"/>
              <a:ext cx="3028664" cy="916031"/>
            </a:xfrm>
            <a:custGeom>
              <a:avLst/>
              <a:gdLst/>
              <a:ahLst/>
              <a:cxnLst/>
              <a:rect l="l" t="t" r="r" b="b"/>
              <a:pathLst>
                <a:path w="3028664" h="916031">
                  <a:moveTo>
                    <a:pt x="40098" y="0"/>
                  </a:moveTo>
                  <a:lnTo>
                    <a:pt x="2988566" y="0"/>
                  </a:lnTo>
                  <a:cubicBezTo>
                    <a:pt x="2999201" y="0"/>
                    <a:pt x="3009400" y="4225"/>
                    <a:pt x="3016920" y="11744"/>
                  </a:cubicBezTo>
                  <a:cubicBezTo>
                    <a:pt x="3024439" y="19264"/>
                    <a:pt x="3028664" y="29463"/>
                    <a:pt x="3028664" y="40098"/>
                  </a:cubicBezTo>
                  <a:lnTo>
                    <a:pt x="3028664" y="875933"/>
                  </a:lnTo>
                  <a:cubicBezTo>
                    <a:pt x="3028664" y="886567"/>
                    <a:pt x="3024439" y="896766"/>
                    <a:pt x="3016920" y="904286"/>
                  </a:cubicBezTo>
                  <a:cubicBezTo>
                    <a:pt x="3009400" y="911806"/>
                    <a:pt x="2999201" y="916031"/>
                    <a:pt x="2988566" y="916031"/>
                  </a:cubicBezTo>
                  <a:lnTo>
                    <a:pt x="40098" y="916031"/>
                  </a:lnTo>
                  <a:cubicBezTo>
                    <a:pt x="29463" y="916031"/>
                    <a:pt x="19264" y="911806"/>
                    <a:pt x="11744" y="904286"/>
                  </a:cubicBezTo>
                  <a:cubicBezTo>
                    <a:pt x="4225" y="896766"/>
                    <a:pt x="0" y="886567"/>
                    <a:pt x="0" y="875933"/>
                  </a:cubicBezTo>
                  <a:lnTo>
                    <a:pt x="0" y="40098"/>
                  </a:lnTo>
                  <a:cubicBezTo>
                    <a:pt x="0" y="29463"/>
                    <a:pt x="4225" y="19264"/>
                    <a:pt x="11744" y="11744"/>
                  </a:cubicBezTo>
                  <a:cubicBezTo>
                    <a:pt x="19264" y="4225"/>
                    <a:pt x="29463" y="0"/>
                    <a:pt x="40098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TextBox 11">
              <a:extLst>
                <a:ext uri="{FF2B5EF4-FFF2-40B4-BE49-F238E27FC236}">
                  <a16:creationId xmlns:a16="http://schemas.microsoft.com/office/drawing/2014/main" id="{3051E2FD-6AC6-3255-70A8-C157CDC49F4F}"/>
                </a:ext>
              </a:extLst>
            </p:cNvPr>
            <p:cNvSpPr txBox="1"/>
            <p:nvPr/>
          </p:nvSpPr>
          <p:spPr>
            <a:xfrm>
              <a:off x="0" y="-38100"/>
              <a:ext cx="3028664" cy="9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E1ADBAAF-BA8F-DBEF-6C02-F90771A24E35}"/>
              </a:ext>
            </a:extLst>
          </p:cNvPr>
          <p:cNvSpPr txBox="1"/>
          <p:nvPr/>
        </p:nvSpPr>
        <p:spPr>
          <a:xfrm>
            <a:off x="1995248" y="1891669"/>
            <a:ext cx="3648375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Group 1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BFFEF64A-6E21-80A2-2451-2ADCBCA829EE}"/>
              </a:ext>
            </a:extLst>
          </p:cNvPr>
          <p:cNvSpPr txBox="1"/>
          <p:nvPr/>
        </p:nvSpPr>
        <p:spPr>
          <a:xfrm>
            <a:off x="1679369" y="6756338"/>
            <a:ext cx="4491832" cy="9676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A7DF6A1-6FEA-7A5F-FDC1-C2E1FCE7959F}"/>
              </a:ext>
            </a:extLst>
          </p:cNvPr>
          <p:cNvGrpSpPr/>
          <p:nvPr/>
        </p:nvGrpSpPr>
        <p:grpSpPr>
          <a:xfrm>
            <a:off x="1633905" y="5558473"/>
            <a:ext cx="4491832" cy="967693"/>
            <a:chOff x="1429025" y="1328404"/>
            <a:chExt cx="4491832" cy="967693"/>
          </a:xfrm>
        </p:grpSpPr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2376D1A7-4FB5-1E62-A5C6-D89CC1CE59D5}"/>
                </a:ext>
              </a:extLst>
            </p:cNvPr>
            <p:cNvSpPr/>
            <p:nvPr/>
          </p:nvSpPr>
          <p:spPr>
            <a:xfrm>
              <a:off x="1429025" y="1437703"/>
              <a:ext cx="4491832" cy="858394"/>
            </a:xfrm>
            <a:custGeom>
              <a:avLst/>
              <a:gdLst/>
              <a:ahLst/>
              <a:cxnLst/>
              <a:rect l="l" t="t" r="r" b="b"/>
              <a:pathLst>
                <a:path w="1565780" h="299222">
                  <a:moveTo>
                    <a:pt x="149611" y="0"/>
                  </a:moveTo>
                  <a:lnTo>
                    <a:pt x="1416169" y="0"/>
                  </a:lnTo>
                  <a:cubicBezTo>
                    <a:pt x="1498797" y="0"/>
                    <a:pt x="1565780" y="66983"/>
                    <a:pt x="1565780" y="149611"/>
                  </a:cubicBezTo>
                  <a:lnTo>
                    <a:pt x="1565780" y="149611"/>
                  </a:lnTo>
                  <a:cubicBezTo>
                    <a:pt x="1565780" y="189291"/>
                    <a:pt x="1550018" y="227345"/>
                    <a:pt x="1521960" y="255402"/>
                  </a:cubicBezTo>
                  <a:cubicBezTo>
                    <a:pt x="1493903" y="283460"/>
                    <a:pt x="1455848" y="299222"/>
                    <a:pt x="1416169" y="299222"/>
                  </a:cubicBezTo>
                  <a:lnTo>
                    <a:pt x="149611" y="299222"/>
                  </a:lnTo>
                  <a:cubicBezTo>
                    <a:pt x="66983" y="299222"/>
                    <a:pt x="0" y="232239"/>
                    <a:pt x="0" y="149611"/>
                  </a:cubicBezTo>
                  <a:lnTo>
                    <a:pt x="0" y="149611"/>
                  </a:lnTo>
                  <a:cubicBezTo>
                    <a:pt x="0" y="66983"/>
                    <a:pt x="66983" y="0"/>
                    <a:pt x="149611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TextBox 19">
              <a:extLst>
                <a:ext uri="{FF2B5EF4-FFF2-40B4-BE49-F238E27FC236}">
                  <a16:creationId xmlns:a16="http://schemas.microsoft.com/office/drawing/2014/main" id="{0036A2DF-DE83-8E84-BA6B-FAE2D20435BF}"/>
                </a:ext>
              </a:extLst>
            </p:cNvPr>
            <p:cNvSpPr txBox="1"/>
            <p:nvPr/>
          </p:nvSpPr>
          <p:spPr>
            <a:xfrm>
              <a:off x="1429025" y="1328404"/>
              <a:ext cx="4491832" cy="96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3" name="Freeform 20">
            <a:extLst>
              <a:ext uri="{FF2B5EF4-FFF2-40B4-BE49-F238E27FC236}">
                <a16:creationId xmlns:a16="http://schemas.microsoft.com/office/drawing/2014/main" id="{8906C956-807A-0644-B616-BF6F96AC538C}"/>
              </a:ext>
            </a:extLst>
          </p:cNvPr>
          <p:cNvSpPr/>
          <p:nvPr/>
        </p:nvSpPr>
        <p:spPr>
          <a:xfrm flipH="1">
            <a:off x="4101175" y="5667772"/>
            <a:ext cx="2024562" cy="858394"/>
          </a:xfrm>
          <a:custGeom>
            <a:avLst/>
            <a:gdLst/>
            <a:ahLst/>
            <a:cxnLst/>
            <a:rect l="l" t="t" r="r" b="b"/>
            <a:pathLst>
              <a:path w="2024562" h="858394">
                <a:moveTo>
                  <a:pt x="2024562" y="0"/>
                </a:moveTo>
                <a:lnTo>
                  <a:pt x="0" y="0"/>
                </a:lnTo>
                <a:lnTo>
                  <a:pt x="0" y="858394"/>
                </a:lnTo>
                <a:lnTo>
                  <a:pt x="2024562" y="858394"/>
                </a:lnTo>
                <a:lnTo>
                  <a:pt x="20245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00EF7CE5-0585-EB3A-A0C7-1A7D71372734}"/>
              </a:ext>
            </a:extLst>
          </p:cNvPr>
          <p:cNvSpPr txBox="1"/>
          <p:nvPr/>
        </p:nvSpPr>
        <p:spPr>
          <a:xfrm>
            <a:off x="1992666" y="5847938"/>
            <a:ext cx="3648375" cy="47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"/>
              </a:rPr>
              <a:t>Group 2</a:t>
            </a:r>
          </a:p>
        </p:txBody>
      </p:sp>
      <p:sp>
        <p:nvSpPr>
          <p:cNvPr id="58" name="TextBox 12">
            <a:extLst>
              <a:ext uri="{FF2B5EF4-FFF2-40B4-BE49-F238E27FC236}">
                <a16:creationId xmlns:a16="http://schemas.microsoft.com/office/drawing/2014/main" id="{4CB0BC45-EA45-B073-798C-466CAB12EF80}"/>
              </a:ext>
            </a:extLst>
          </p:cNvPr>
          <p:cNvSpPr txBox="1"/>
          <p:nvPr/>
        </p:nvSpPr>
        <p:spPr>
          <a:xfrm>
            <a:off x="1706098" y="6702751"/>
            <a:ext cx="7052891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>
              <a:spcAft>
                <a:spcPts val="600"/>
              </a:spcAft>
            </a:pPr>
            <a:r>
              <a:rPr lang="en-IE" sz="2800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During Orientation there were Mentors who didn’t turn up, and you are now mentoring a much larger group (35 students and 3 Mentors) which combines two groups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2C324608-5257-ACF3-C154-F8FFFEB15553}"/>
              </a:ext>
            </a:extLst>
          </p:cNvPr>
          <p:cNvSpPr txBox="1"/>
          <p:nvPr/>
        </p:nvSpPr>
        <p:spPr>
          <a:xfrm>
            <a:off x="10360337" y="4625103"/>
            <a:ext cx="7229831" cy="3554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Let’s discuss in groups</a:t>
            </a:r>
          </a:p>
          <a:p>
            <a:pPr>
              <a:spcAft>
                <a:spcPts val="600"/>
              </a:spcAft>
            </a:pPr>
            <a:r>
              <a:rPr lang="en-US" sz="4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(different groups this time!)</a:t>
            </a:r>
          </a:p>
          <a:p>
            <a:pPr marL="457200" indent="-457200"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What do you think/feel?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What would you do?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Who would you get support from?</a:t>
            </a:r>
            <a:endParaRPr lang="en-US" sz="100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76EDC4-0AC8-F109-4562-DE6C7A4E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580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4D2F2-80AF-0BF6-AB9F-7351B3EE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640BF12F-6BE4-795B-C5FD-95D811033704}"/>
              </a:ext>
            </a:extLst>
          </p:cNvPr>
          <p:cNvSpPr txBox="1"/>
          <p:nvPr/>
        </p:nvSpPr>
        <p:spPr>
          <a:xfrm>
            <a:off x="3124200" y="5659832"/>
            <a:ext cx="11887200" cy="36788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95C95BD-B25D-B57D-0FA7-D4D3853DD3C6}"/>
              </a:ext>
            </a:extLst>
          </p:cNvPr>
          <p:cNvSpPr txBox="1"/>
          <p:nvPr/>
        </p:nvSpPr>
        <p:spPr>
          <a:xfrm>
            <a:off x="4020819" y="835587"/>
            <a:ext cx="102350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Why to persist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D6C4DEB-410F-4769-627C-94270A4B1991}"/>
              </a:ext>
            </a:extLst>
          </p:cNvPr>
          <p:cNvSpPr txBox="1"/>
          <p:nvPr/>
        </p:nvSpPr>
        <p:spPr>
          <a:xfrm>
            <a:off x="417673" y="2243426"/>
            <a:ext cx="1744135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Mentoring is not an “orientation only” role. It should continue for a</a:t>
            </a:r>
            <a:r>
              <a:rPr lang="en-IE" sz="32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 full academic year.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200F40AB-6003-1FE9-2F42-F21CBCF3388D}"/>
              </a:ext>
            </a:extLst>
          </p:cNvPr>
          <p:cNvSpPr/>
          <p:nvPr/>
        </p:nvSpPr>
        <p:spPr>
          <a:xfrm>
            <a:off x="6745486" y="3079110"/>
            <a:ext cx="11342486" cy="6409654"/>
          </a:xfrm>
          <a:custGeom>
            <a:avLst/>
            <a:gdLst/>
            <a:ahLst/>
            <a:cxnLst/>
            <a:rect l="l" t="t" r="r" b="b"/>
            <a:pathLst>
              <a:path w="3158991" h="808062">
                <a:moveTo>
                  <a:pt x="38443" y="0"/>
                </a:moveTo>
                <a:lnTo>
                  <a:pt x="3120548" y="0"/>
                </a:lnTo>
                <a:cubicBezTo>
                  <a:pt x="3130744" y="0"/>
                  <a:pt x="3140522" y="4050"/>
                  <a:pt x="3147732" y="11260"/>
                </a:cubicBezTo>
                <a:cubicBezTo>
                  <a:pt x="3154941" y="18469"/>
                  <a:pt x="3158991" y="28247"/>
                  <a:pt x="3158991" y="38443"/>
                </a:cubicBezTo>
                <a:lnTo>
                  <a:pt x="3158991" y="769619"/>
                </a:lnTo>
                <a:cubicBezTo>
                  <a:pt x="3158991" y="779815"/>
                  <a:pt x="3154941" y="789593"/>
                  <a:pt x="3147732" y="796802"/>
                </a:cubicBezTo>
                <a:cubicBezTo>
                  <a:pt x="3140522" y="804012"/>
                  <a:pt x="3130744" y="808062"/>
                  <a:pt x="3120548" y="808062"/>
                </a:cubicBezTo>
                <a:lnTo>
                  <a:pt x="38443" y="808062"/>
                </a:lnTo>
                <a:cubicBezTo>
                  <a:pt x="28247" y="808062"/>
                  <a:pt x="18469" y="804012"/>
                  <a:pt x="11260" y="796802"/>
                </a:cubicBezTo>
                <a:cubicBezTo>
                  <a:pt x="4050" y="789593"/>
                  <a:pt x="0" y="779815"/>
                  <a:pt x="0" y="769619"/>
                </a:cubicBezTo>
                <a:lnTo>
                  <a:pt x="0" y="38443"/>
                </a:lnTo>
                <a:cubicBezTo>
                  <a:pt x="0" y="28247"/>
                  <a:pt x="4050" y="18469"/>
                  <a:pt x="11260" y="11260"/>
                </a:cubicBezTo>
                <a:cubicBezTo>
                  <a:pt x="18469" y="4050"/>
                  <a:pt x="28247" y="0"/>
                  <a:pt x="38443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6D484DF1-C404-455D-83D2-A4ECD907AE06}"/>
              </a:ext>
            </a:extLst>
          </p:cNvPr>
          <p:cNvSpPr txBox="1"/>
          <p:nvPr/>
        </p:nvSpPr>
        <p:spPr>
          <a:xfrm>
            <a:off x="6745487" y="3302455"/>
            <a:ext cx="11342486" cy="6186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You can:</a:t>
            </a:r>
          </a:p>
          <a:p>
            <a:pPr marL="72644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Merge with other groups to support the workload and increase participation.</a:t>
            </a:r>
          </a:p>
          <a:p>
            <a:pPr marL="72644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Hold study-related events (assignment prep, exam prep etc.) with support from S2S and SLD.</a:t>
            </a:r>
          </a:p>
          <a:p>
            <a:pPr marL="72644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Talk to your Head Mentors if it still doesn’t seem to be working</a:t>
            </a:r>
          </a:p>
          <a:p>
            <a:pPr marL="72644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IE" sz="3200">
              <a:solidFill>
                <a:srgbClr val="264C4B"/>
              </a:solidFill>
              <a:latin typeface="Open Sans"/>
              <a:ea typeface="Open Sans"/>
              <a:cs typeface="Open Sans"/>
              <a:sym typeface="TT Interphases"/>
            </a:endParaRPr>
          </a:p>
          <a:p>
            <a:pPr marL="269240" lvl="1">
              <a:spcAft>
                <a:spcPts val="1200"/>
              </a:spcAft>
            </a:pPr>
            <a:r>
              <a:rPr lang="en-IE" sz="32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But please don’t give up – </a:t>
            </a: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every year we get feedback that someone didn’t reach out to their Mentor when they needed support, because they’d stopped getting emails!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2C7F36-3DA5-70D2-86AA-8A9F8B89B545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813189B-5BC8-AEAA-583B-2FC310EEEDAE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204706-1601-DFB1-7253-69ACA4189353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718C49-D00F-384C-00AE-AA94732ACA73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0896BC6-0105-8343-8F25-9E97BA9343AA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AA86B9-54E2-DDEF-9AC9-958111520999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CE929-4C95-8857-EBA5-76F42792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0983A-E6AF-1ED9-1C8A-F5A7C33AE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211" y="4372492"/>
            <a:ext cx="5631405" cy="49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1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8973226" y="3372979"/>
            <a:ext cx="8286074" cy="5885321"/>
            <a:chOff x="0" y="0"/>
            <a:chExt cx="4390941" cy="20515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0941" cy="2051528"/>
            </a:xfrm>
            <a:custGeom>
              <a:avLst/>
              <a:gdLst/>
              <a:ahLst/>
              <a:cxnLst/>
              <a:rect l="l" t="t" r="r" b="b"/>
              <a:pathLst>
                <a:path w="4390941" h="2051528">
                  <a:moveTo>
                    <a:pt x="30730" y="0"/>
                  </a:moveTo>
                  <a:lnTo>
                    <a:pt x="4360211" y="0"/>
                  </a:lnTo>
                  <a:cubicBezTo>
                    <a:pt x="4368361" y="0"/>
                    <a:pt x="4376177" y="3238"/>
                    <a:pt x="4381940" y="9001"/>
                  </a:cubicBezTo>
                  <a:cubicBezTo>
                    <a:pt x="4387703" y="14764"/>
                    <a:pt x="4390941" y="22580"/>
                    <a:pt x="4390941" y="30730"/>
                  </a:cubicBezTo>
                  <a:lnTo>
                    <a:pt x="4390941" y="2020798"/>
                  </a:lnTo>
                  <a:cubicBezTo>
                    <a:pt x="4390941" y="2037770"/>
                    <a:pt x="4377182" y="2051528"/>
                    <a:pt x="4360211" y="2051528"/>
                  </a:cubicBezTo>
                  <a:lnTo>
                    <a:pt x="30730" y="2051528"/>
                  </a:lnTo>
                  <a:cubicBezTo>
                    <a:pt x="22580" y="2051528"/>
                    <a:pt x="14764" y="2048290"/>
                    <a:pt x="9001" y="2042527"/>
                  </a:cubicBezTo>
                  <a:cubicBezTo>
                    <a:pt x="3238" y="2036764"/>
                    <a:pt x="0" y="2028948"/>
                    <a:pt x="0" y="2020798"/>
                  </a:cubicBezTo>
                  <a:lnTo>
                    <a:pt x="0" y="30730"/>
                  </a:lnTo>
                  <a:cubicBezTo>
                    <a:pt x="0" y="13758"/>
                    <a:pt x="13758" y="0"/>
                    <a:pt x="30730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390941" cy="2089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655003" y="4193954"/>
            <a:ext cx="1419679" cy="1137683"/>
          </a:xfrm>
          <a:custGeom>
            <a:avLst/>
            <a:gdLst/>
            <a:ahLst/>
            <a:cxnLst/>
            <a:rect l="l" t="t" r="r" b="b"/>
            <a:pathLst>
              <a:path w="1419679" h="1137683">
                <a:moveTo>
                  <a:pt x="0" y="0"/>
                </a:moveTo>
                <a:lnTo>
                  <a:pt x="1419679" y="0"/>
                </a:lnTo>
                <a:lnTo>
                  <a:pt x="1419679" y="1137683"/>
                </a:lnTo>
                <a:lnTo>
                  <a:pt x="0" y="1137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9655003" y="1732611"/>
            <a:ext cx="7604297" cy="1378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Agenda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23700" y="4287647"/>
            <a:ext cx="3916061" cy="96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Introducing S2S</a:t>
            </a:r>
            <a:endParaRPr lang="en-US"/>
          </a:p>
          <a:p>
            <a:pPr marL="457200" indent="-457200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Orientation</a:t>
            </a:r>
            <a:endParaRPr lang="en-US" sz="2800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809936" y="4514271"/>
            <a:ext cx="110981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>
                <a:solidFill>
                  <a:srgbClr val="FFFBF5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</a:p>
        </p:txBody>
      </p:sp>
      <p:sp>
        <p:nvSpPr>
          <p:cNvPr id="15" name="Freeform 15"/>
          <p:cNvSpPr/>
          <p:nvPr/>
        </p:nvSpPr>
        <p:spPr>
          <a:xfrm>
            <a:off x="9655003" y="5721199"/>
            <a:ext cx="1419679" cy="1137683"/>
          </a:xfrm>
          <a:custGeom>
            <a:avLst/>
            <a:gdLst/>
            <a:ahLst/>
            <a:cxnLst/>
            <a:rect l="l" t="t" r="r" b="b"/>
            <a:pathLst>
              <a:path w="1419679" h="1137683">
                <a:moveTo>
                  <a:pt x="0" y="0"/>
                </a:moveTo>
                <a:lnTo>
                  <a:pt x="1419679" y="0"/>
                </a:lnTo>
                <a:lnTo>
                  <a:pt x="1419679" y="1137683"/>
                </a:lnTo>
                <a:lnTo>
                  <a:pt x="0" y="1137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TextBox 16"/>
          <p:cNvSpPr txBox="1"/>
          <p:nvPr/>
        </p:nvSpPr>
        <p:spPr>
          <a:xfrm>
            <a:off x="11817059" y="5807075"/>
            <a:ext cx="4182656" cy="96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CC0001"/>
                </a:solidFill>
                <a:latin typeface="Open Sans"/>
                <a:ea typeface="Open Sans"/>
                <a:cs typeface="Open Sans"/>
              </a:rPr>
              <a:t>Mentor role throughout the year</a:t>
            </a:r>
            <a:endParaRPr lang="en-US" sz="2800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809936" y="6046200"/>
            <a:ext cx="110981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>
                <a:solidFill>
                  <a:srgbClr val="FFFBF5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</a:p>
        </p:txBody>
      </p:sp>
      <p:sp>
        <p:nvSpPr>
          <p:cNvPr id="18" name="Freeform 18"/>
          <p:cNvSpPr/>
          <p:nvPr/>
        </p:nvSpPr>
        <p:spPr>
          <a:xfrm>
            <a:off x="9655003" y="7248444"/>
            <a:ext cx="1419679" cy="1137683"/>
          </a:xfrm>
          <a:custGeom>
            <a:avLst/>
            <a:gdLst/>
            <a:ahLst/>
            <a:cxnLst/>
            <a:rect l="l" t="t" r="r" b="b"/>
            <a:pathLst>
              <a:path w="1419679" h="1137683">
                <a:moveTo>
                  <a:pt x="0" y="0"/>
                </a:moveTo>
                <a:lnTo>
                  <a:pt x="1419679" y="0"/>
                </a:lnTo>
                <a:lnTo>
                  <a:pt x="1419679" y="1137683"/>
                </a:lnTo>
                <a:lnTo>
                  <a:pt x="0" y="1137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9" name="TextBox 19"/>
          <p:cNvSpPr txBox="1"/>
          <p:nvPr/>
        </p:nvSpPr>
        <p:spPr>
          <a:xfrm>
            <a:off x="11817059" y="7327675"/>
            <a:ext cx="4182656" cy="96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CC0001"/>
                </a:solidFill>
                <a:latin typeface="Open Sans"/>
                <a:ea typeface="Open Sans"/>
                <a:cs typeface="Open Sans"/>
                <a:sym typeface="TT Interphases"/>
              </a:rPr>
              <a:t>Supports</a:t>
            </a:r>
            <a:endParaRPr lang="en-US"/>
          </a:p>
          <a:p>
            <a:pPr marL="457200" indent="-457200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CC0001"/>
                </a:solidFill>
                <a:latin typeface="Open Sans"/>
                <a:ea typeface="Open Sans"/>
                <a:cs typeface="Open Sans"/>
              </a:rPr>
              <a:t>Active listening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09936" y="7568761"/>
            <a:ext cx="110981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>
                <a:solidFill>
                  <a:srgbClr val="FFFBF5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</a:p>
        </p:txBody>
      </p:sp>
      <p:pic>
        <p:nvPicPr>
          <p:cNvPr id="21" name="Picture 20" descr="A group of people with their arms up&#10;&#10;AI-generated content may be incorrect.">
            <a:extLst>
              <a:ext uri="{FF2B5EF4-FFF2-40B4-BE49-F238E27FC236}">
                <a16:creationId xmlns:a16="http://schemas.microsoft.com/office/drawing/2014/main" id="{CF1054DF-551B-36FE-24F5-D22A96716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0000">
            <a:off x="-210899" y="1431706"/>
            <a:ext cx="8858250" cy="8578850"/>
          </a:xfrm>
          <a:prstGeom prst="rect">
            <a:avLst/>
          </a:prstGeom>
        </p:spPr>
      </p:pic>
      <p:grpSp>
        <p:nvGrpSpPr>
          <p:cNvPr id="22" name="Group 7">
            <a:extLst>
              <a:ext uri="{FF2B5EF4-FFF2-40B4-BE49-F238E27FC236}">
                <a16:creationId xmlns:a16="http://schemas.microsoft.com/office/drawing/2014/main" id="{39A94DB9-A0D1-D7FA-8250-B8429F06F3FF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D5FA694-AA6F-EB7D-6FEE-474BC0AABA89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53B939B5-43FB-80B1-D99A-BC903819E7FA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id="{E23F4881-7D91-46A9-719F-B271D016144C}"/>
              </a:ext>
            </a:extLst>
          </p:cNvPr>
          <p:cNvGrpSpPr/>
          <p:nvPr/>
        </p:nvGrpSpPr>
        <p:grpSpPr>
          <a:xfrm>
            <a:off x="8196943" y="9757727"/>
            <a:ext cx="12852355" cy="1426353"/>
            <a:chOff x="0" y="0"/>
            <a:chExt cx="4291868" cy="476311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FEFFDB90-7D79-34CD-2F81-AB70F9353182}"/>
                </a:ext>
              </a:extLst>
            </p:cNvPr>
            <p:cNvSpPr/>
            <p:nvPr/>
          </p:nvSpPr>
          <p:spPr>
            <a:xfrm>
              <a:off x="0" y="0"/>
              <a:ext cx="4291868" cy="476311"/>
            </a:xfrm>
            <a:custGeom>
              <a:avLst/>
              <a:gdLst/>
              <a:ahLst/>
              <a:cxnLst/>
              <a:rect l="l" t="t" r="r" b="b"/>
              <a:pathLst>
                <a:path w="4291868" h="476311">
                  <a:moveTo>
                    <a:pt x="60237" y="0"/>
                  </a:moveTo>
                  <a:lnTo>
                    <a:pt x="4231630" y="0"/>
                  </a:lnTo>
                  <a:cubicBezTo>
                    <a:pt x="4264899" y="0"/>
                    <a:pt x="4291868" y="26969"/>
                    <a:pt x="4291868" y="60237"/>
                  </a:cubicBezTo>
                  <a:lnTo>
                    <a:pt x="4291868" y="416074"/>
                  </a:lnTo>
                  <a:cubicBezTo>
                    <a:pt x="4291868" y="432050"/>
                    <a:pt x="4285521" y="447371"/>
                    <a:pt x="4274225" y="458668"/>
                  </a:cubicBezTo>
                  <a:cubicBezTo>
                    <a:pt x="4262928" y="469965"/>
                    <a:pt x="4247607" y="476311"/>
                    <a:pt x="4231630" y="476311"/>
                  </a:cubicBezTo>
                  <a:lnTo>
                    <a:pt x="60237" y="476311"/>
                  </a:lnTo>
                  <a:cubicBezTo>
                    <a:pt x="44261" y="476311"/>
                    <a:pt x="28940" y="469965"/>
                    <a:pt x="17643" y="458668"/>
                  </a:cubicBezTo>
                  <a:cubicBezTo>
                    <a:pt x="6346" y="447371"/>
                    <a:pt x="0" y="432050"/>
                    <a:pt x="0" y="416074"/>
                  </a:cubicBezTo>
                  <a:lnTo>
                    <a:pt x="0" y="60237"/>
                  </a:lnTo>
                  <a:cubicBezTo>
                    <a:pt x="0" y="44261"/>
                    <a:pt x="6346" y="28940"/>
                    <a:pt x="17643" y="17643"/>
                  </a:cubicBezTo>
                  <a:cubicBezTo>
                    <a:pt x="28940" y="6346"/>
                    <a:pt x="44261" y="0"/>
                    <a:pt x="60237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4AA87CA4-8416-76F3-368A-0C08BCD943D8}"/>
                </a:ext>
              </a:extLst>
            </p:cNvPr>
            <p:cNvSpPr txBox="1"/>
            <p:nvPr/>
          </p:nvSpPr>
          <p:spPr>
            <a:xfrm>
              <a:off x="0" y="-38100"/>
              <a:ext cx="42918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F7A4FB-D5E9-A579-8C1D-D32F8567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D263F-72BA-E4D2-A31D-4ED0F28B2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58AE-895D-158F-DB18-B31D257D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27342"/>
            <a:ext cx="8229600" cy="1143000"/>
          </a:xfrm>
        </p:spPr>
        <p:txBody>
          <a:bodyPr>
            <a:noAutofit/>
          </a:bodyPr>
          <a:lstStyle/>
          <a:p>
            <a:r>
              <a:rPr lang="en-GB" sz="80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Quiz</a:t>
            </a:r>
            <a:endParaRPr lang="en-US" sz="8000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Content Placeholder 12" descr="A person with question marks above their head&#10;&#10;Description automatically generated">
            <a:extLst>
              <a:ext uri="{FF2B5EF4-FFF2-40B4-BE49-F238E27FC236}">
                <a16:creationId xmlns:a16="http://schemas.microsoft.com/office/drawing/2014/main" id="{655B0A7C-37C8-13F5-9AB4-63EBBD2C5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095" y="4037200"/>
            <a:ext cx="5897266" cy="5897266"/>
          </a:xfr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DE5D71EA-F950-0F61-F7D2-54D71FB06B41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3EE75D83-9917-6E31-DD7B-1E493C8A0C8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6BB6F038-7C49-F992-ABB8-916FCA08F26E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FE6DA4A7-9D3C-7978-B9AC-6E3CA611673D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3C63AE51-2519-4338-5F80-93E755421241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8963CB9D-CDA0-4FE0-CBA4-F5542744A5D8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1DAAEF-97CD-5483-DF8A-AC145E15D47A}"/>
              </a:ext>
            </a:extLst>
          </p:cNvPr>
          <p:cNvSpPr txBox="1">
            <a:spLocks/>
          </p:cNvSpPr>
          <p:nvPr/>
        </p:nvSpPr>
        <p:spPr>
          <a:xfrm>
            <a:off x="772511" y="2278101"/>
            <a:ext cx="10305604" cy="6653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you put your group’s email addresses in the “TO”, “CC” or “BCC” bar?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Orientation includes a campus tour, library tour, Q&amp;A and what else?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have any difficulty with your Mentor buddy or buddies, who should you talk to?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you set up a WhatsApp group?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it better to offer a mentee empathy, or sympathy?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Mentors give advice?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IE">
                <a:solidFill>
                  <a:srgbClr val="264C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should always take priority; your mentees, your Head Mentors, the S2S staff, or you?</a:t>
            </a:r>
          </a:p>
          <a:p>
            <a:endParaRPr lang="en-GB"/>
          </a:p>
        </p:txBody>
      </p:sp>
      <p:pic>
        <p:nvPicPr>
          <p:cNvPr id="12" name="Picture 11" descr="A group of green and black chat bubbles&#10;&#10;Description automatically generated">
            <a:extLst>
              <a:ext uri="{FF2B5EF4-FFF2-40B4-BE49-F238E27FC236}">
                <a16:creationId xmlns:a16="http://schemas.microsoft.com/office/drawing/2014/main" id="{5045D9FE-C2EC-0D69-31BE-EF698331F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513" y="787810"/>
            <a:ext cx="4292429" cy="429242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3FDB02-9B44-80A5-443E-BD9C21B6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4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D7D3E-73E2-445C-13A4-95E22352A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A3DC40C-EDAB-44BF-75FA-5EF07E0D3928}"/>
              </a:ext>
            </a:extLst>
          </p:cNvPr>
          <p:cNvSpPr txBox="1"/>
          <p:nvPr/>
        </p:nvSpPr>
        <p:spPr>
          <a:xfrm>
            <a:off x="1418918" y="3387226"/>
            <a:ext cx="5636969" cy="1381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Odyssey</a:t>
            </a:r>
            <a:endParaRPr lang="en-US" sz="10400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M Sans Bold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381E1C96-CFEB-7734-9312-B80686626CD0}"/>
              </a:ext>
            </a:extLst>
          </p:cNvPr>
          <p:cNvSpPr/>
          <p:nvPr/>
        </p:nvSpPr>
        <p:spPr>
          <a:xfrm>
            <a:off x="11997304" y="1202814"/>
            <a:ext cx="5394396" cy="1637007"/>
          </a:xfrm>
          <a:prstGeom prst="flowChartAlternateProcess">
            <a:avLst/>
          </a:pr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ED91F7E-0D0C-9205-0CC7-53270285F796}"/>
              </a:ext>
            </a:extLst>
          </p:cNvPr>
          <p:cNvSpPr txBox="1"/>
          <p:nvPr/>
        </p:nvSpPr>
        <p:spPr>
          <a:xfrm>
            <a:off x="13655585" y="1841151"/>
            <a:ext cx="3592610" cy="430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References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0974D309-6C93-95EE-97EF-CEDE808A1F2E}"/>
              </a:ext>
            </a:extLst>
          </p:cNvPr>
          <p:cNvSpPr txBox="1"/>
          <p:nvPr/>
        </p:nvSpPr>
        <p:spPr>
          <a:xfrm>
            <a:off x="8942531" y="5287907"/>
            <a:ext cx="946084" cy="219103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7F76D51-2E93-6438-5770-056F00ADC84E}"/>
              </a:ext>
            </a:extLst>
          </p:cNvPr>
          <p:cNvSpPr/>
          <p:nvPr/>
        </p:nvSpPr>
        <p:spPr>
          <a:xfrm>
            <a:off x="11997304" y="4152185"/>
            <a:ext cx="5394396" cy="1637007"/>
          </a:xfrm>
          <a:prstGeom prst="flowChartAlternateProcess">
            <a:avLst/>
          </a:pr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7593083D-2F79-B23E-6FC5-D74D3C3DD1CF}"/>
              </a:ext>
            </a:extLst>
          </p:cNvPr>
          <p:cNvSpPr txBox="1"/>
          <p:nvPr/>
        </p:nvSpPr>
        <p:spPr>
          <a:xfrm>
            <a:off x="13799090" y="4784423"/>
            <a:ext cx="3592610" cy="430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Awards</a:t>
            </a: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9E92CE0F-D5B8-3B74-5182-20E1C155DDDF}"/>
              </a:ext>
            </a:extLst>
          </p:cNvPr>
          <p:cNvSpPr/>
          <p:nvPr/>
        </p:nvSpPr>
        <p:spPr>
          <a:xfrm>
            <a:off x="11997304" y="7124700"/>
            <a:ext cx="5394396" cy="1637007"/>
          </a:xfrm>
          <a:prstGeom prst="flowChartAlternateProcess">
            <a:avLst/>
          </a:pr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578CF7A5-9899-5834-6844-09F7D559276E}"/>
              </a:ext>
            </a:extLst>
          </p:cNvPr>
          <p:cNvSpPr txBox="1"/>
          <p:nvPr/>
        </p:nvSpPr>
        <p:spPr>
          <a:xfrm>
            <a:off x="13477926" y="7514275"/>
            <a:ext cx="3592610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Other S2S roles – including trainers!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DD07464-DEC7-26C3-CD19-C80D930623D8}"/>
              </a:ext>
            </a:extLst>
          </p:cNvPr>
          <p:cNvSpPr/>
          <p:nvPr/>
        </p:nvSpPr>
        <p:spPr>
          <a:xfrm>
            <a:off x="8117372" y="653317"/>
            <a:ext cx="4716000" cy="27360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A7278EC-2DFC-BBE5-50A8-A36209EF2CBA}"/>
              </a:ext>
            </a:extLst>
          </p:cNvPr>
          <p:cNvSpPr/>
          <p:nvPr/>
        </p:nvSpPr>
        <p:spPr>
          <a:xfrm>
            <a:off x="8110445" y="3604172"/>
            <a:ext cx="4716000" cy="2736000"/>
          </a:xfrm>
          <a:prstGeom prst="roundRect">
            <a:avLst/>
          </a:prstGeom>
          <a:blipFill dpi="0" rotWithShape="1">
            <a:blip r:embed="rId4"/>
            <a:srcRect/>
            <a:stretch>
              <a:fillRect t="-7456" b="-745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E2270BB-57CC-A27B-67AC-C8A5CC8622FB}"/>
              </a:ext>
            </a:extLst>
          </p:cNvPr>
          <p:cNvSpPr/>
          <p:nvPr/>
        </p:nvSpPr>
        <p:spPr>
          <a:xfrm>
            <a:off x="8110445" y="6570200"/>
            <a:ext cx="4716000" cy="27360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638" b="-1463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E564EA62-6B37-3E01-233A-F6805A5DA3E0}"/>
              </a:ext>
            </a:extLst>
          </p:cNvPr>
          <p:cNvSpPr txBox="1"/>
          <p:nvPr/>
        </p:nvSpPr>
        <p:spPr>
          <a:xfrm>
            <a:off x="638629" y="4792356"/>
            <a:ext cx="7184572" cy="2734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The importance of logging</a:t>
            </a:r>
          </a:p>
          <a:p>
            <a:pPr>
              <a:lnSpc>
                <a:spcPct val="150000"/>
              </a:lnSpc>
            </a:pPr>
            <a:endParaRPr lang="en-US" sz="3200">
              <a:solidFill>
                <a:srgbClr val="264C4B"/>
              </a:solidFill>
              <a:latin typeface="Open Sans"/>
              <a:ea typeface="Open Sans"/>
              <a:cs typeface="Open Sans"/>
              <a:sym typeface="DM Sans Bold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Make it routine – do it as you go!</a:t>
            </a:r>
            <a:endParaRPr lang="en-US" sz="1000" b="1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3E3923E5-5701-322B-C8CC-4310D6F87F37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196309EC-6AB9-10DD-A145-A5A364DB6493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F09BED10-6C42-95CF-2015-E6B75781E0AF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E35CBFD0-D4B7-492B-3BDF-6EF3F7642812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8E2B0C81-9C86-95D5-A4E7-E873D381B8CE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01FFE238-66FD-CEBA-4BC2-5C859D77F85B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5451D4-16DA-9F27-6EAB-B22460BC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320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44D49-6038-4CA8-7EA5-857104E85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32">
            <a:extLst>
              <a:ext uri="{FF2B5EF4-FFF2-40B4-BE49-F238E27FC236}">
                <a16:creationId xmlns:a16="http://schemas.microsoft.com/office/drawing/2014/main" id="{3D8F0C57-C63C-F24D-BEDF-A539A0463D2B}"/>
              </a:ext>
            </a:extLst>
          </p:cNvPr>
          <p:cNvSpPr/>
          <p:nvPr/>
        </p:nvSpPr>
        <p:spPr>
          <a:xfrm>
            <a:off x="12114788" y="5469120"/>
            <a:ext cx="534467" cy="520862"/>
          </a:xfrm>
          <a:custGeom>
            <a:avLst/>
            <a:gdLst/>
            <a:ahLst/>
            <a:cxnLst/>
            <a:rect l="l" t="t" r="r" b="b"/>
            <a:pathLst>
              <a:path w="534467" h="520862">
                <a:moveTo>
                  <a:pt x="0" y="0"/>
                </a:moveTo>
                <a:lnTo>
                  <a:pt x="534467" y="0"/>
                </a:lnTo>
                <a:lnTo>
                  <a:pt x="534467" y="520862"/>
                </a:lnTo>
                <a:lnTo>
                  <a:pt x="0" y="52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1" name="TextBox 34">
            <a:extLst>
              <a:ext uri="{FF2B5EF4-FFF2-40B4-BE49-F238E27FC236}">
                <a16:creationId xmlns:a16="http://schemas.microsoft.com/office/drawing/2014/main" id="{9ED3D91A-17DB-20F1-E91E-F019F98723FD}"/>
              </a:ext>
            </a:extLst>
          </p:cNvPr>
          <p:cNvSpPr txBox="1"/>
          <p:nvPr/>
        </p:nvSpPr>
        <p:spPr>
          <a:xfrm>
            <a:off x="1036799" y="1646710"/>
            <a:ext cx="10002437" cy="119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What’s next?</a:t>
            </a:r>
          </a:p>
        </p:txBody>
      </p:sp>
      <p:grpSp>
        <p:nvGrpSpPr>
          <p:cNvPr id="73" name="Group 5">
            <a:extLst>
              <a:ext uri="{FF2B5EF4-FFF2-40B4-BE49-F238E27FC236}">
                <a16:creationId xmlns:a16="http://schemas.microsoft.com/office/drawing/2014/main" id="{0845701E-A926-672E-D96A-34375579DF75}"/>
              </a:ext>
            </a:extLst>
          </p:cNvPr>
          <p:cNvGrpSpPr/>
          <p:nvPr/>
        </p:nvGrpSpPr>
        <p:grpSpPr>
          <a:xfrm>
            <a:off x="9727961" y="4485556"/>
            <a:ext cx="3895653" cy="4288707"/>
            <a:chOff x="-92929" y="-38100"/>
            <a:chExt cx="1224474" cy="979302"/>
          </a:xfrm>
        </p:grpSpPr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83D95309-6CD5-1894-6A7A-BFD315030D90}"/>
                </a:ext>
              </a:extLst>
            </p:cNvPr>
            <p:cNvSpPr/>
            <p:nvPr/>
          </p:nvSpPr>
          <p:spPr>
            <a:xfrm>
              <a:off x="-92929" y="0"/>
              <a:ext cx="1131545" cy="822040"/>
            </a:xfrm>
            <a:custGeom>
              <a:avLst/>
              <a:gdLst/>
              <a:ahLst/>
              <a:cxnLst/>
              <a:rect l="l" t="t" r="r" b="b"/>
              <a:pathLst>
                <a:path w="1131545" h="941202">
                  <a:moveTo>
                    <a:pt x="119249" y="0"/>
                  </a:moveTo>
                  <a:lnTo>
                    <a:pt x="1012296" y="0"/>
                  </a:lnTo>
                  <a:cubicBezTo>
                    <a:pt x="1043923" y="0"/>
                    <a:pt x="1074254" y="12564"/>
                    <a:pt x="1096618" y="34927"/>
                  </a:cubicBezTo>
                  <a:cubicBezTo>
                    <a:pt x="1118981" y="57291"/>
                    <a:pt x="1131545" y="87622"/>
                    <a:pt x="1131545" y="119249"/>
                  </a:cubicBezTo>
                  <a:lnTo>
                    <a:pt x="1131545" y="821954"/>
                  </a:lnTo>
                  <a:cubicBezTo>
                    <a:pt x="1131545" y="853580"/>
                    <a:pt x="1118981" y="883912"/>
                    <a:pt x="1096618" y="906275"/>
                  </a:cubicBezTo>
                  <a:cubicBezTo>
                    <a:pt x="1074254" y="928639"/>
                    <a:pt x="1043923" y="941202"/>
                    <a:pt x="1012296" y="941202"/>
                  </a:cubicBezTo>
                  <a:lnTo>
                    <a:pt x="119249" y="941202"/>
                  </a:lnTo>
                  <a:cubicBezTo>
                    <a:pt x="53390" y="941202"/>
                    <a:pt x="0" y="887813"/>
                    <a:pt x="0" y="821954"/>
                  </a:cubicBezTo>
                  <a:lnTo>
                    <a:pt x="0" y="119249"/>
                  </a:lnTo>
                  <a:cubicBezTo>
                    <a:pt x="0" y="87622"/>
                    <a:pt x="12564" y="57291"/>
                    <a:pt x="34927" y="34927"/>
                  </a:cubicBezTo>
                  <a:cubicBezTo>
                    <a:pt x="57291" y="12564"/>
                    <a:pt x="87622" y="0"/>
                    <a:pt x="119249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9" name="TextBox 7">
              <a:extLst>
                <a:ext uri="{FF2B5EF4-FFF2-40B4-BE49-F238E27FC236}">
                  <a16:creationId xmlns:a16="http://schemas.microsoft.com/office/drawing/2014/main" id="{D893A564-0BCB-3E81-5625-74790F18C9A8}"/>
                </a:ext>
              </a:extLst>
            </p:cNvPr>
            <p:cNvSpPr txBox="1"/>
            <p:nvPr/>
          </p:nvSpPr>
          <p:spPr>
            <a:xfrm>
              <a:off x="0" y="-38100"/>
              <a:ext cx="1131545" cy="979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7" name="TextBox 22">
            <a:extLst>
              <a:ext uri="{FF2B5EF4-FFF2-40B4-BE49-F238E27FC236}">
                <a16:creationId xmlns:a16="http://schemas.microsoft.com/office/drawing/2014/main" id="{28EA9B01-A3F9-8249-00AC-8DC65D41DC27}"/>
              </a:ext>
            </a:extLst>
          </p:cNvPr>
          <p:cNvSpPr txBox="1"/>
          <p:nvPr/>
        </p:nvSpPr>
        <p:spPr>
          <a:xfrm>
            <a:off x="11291046" y="3841633"/>
            <a:ext cx="1056153" cy="15376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75" name="TextBox 38">
            <a:extLst>
              <a:ext uri="{FF2B5EF4-FFF2-40B4-BE49-F238E27FC236}">
                <a16:creationId xmlns:a16="http://schemas.microsoft.com/office/drawing/2014/main" id="{2B864C02-D90E-9A2F-B67A-08C931A5AE35}"/>
              </a:ext>
            </a:extLst>
          </p:cNvPr>
          <p:cNvSpPr txBox="1"/>
          <p:nvPr/>
        </p:nvSpPr>
        <p:spPr>
          <a:xfrm>
            <a:off x="10038790" y="5730800"/>
            <a:ext cx="2978342" cy="214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BF5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Keep an eye on emails, double check S2S is marked as ‘safe’ and not landing in Junk</a:t>
            </a:r>
          </a:p>
        </p:txBody>
      </p:sp>
      <p:grpSp>
        <p:nvGrpSpPr>
          <p:cNvPr id="87" name="Group 5">
            <a:extLst>
              <a:ext uri="{FF2B5EF4-FFF2-40B4-BE49-F238E27FC236}">
                <a16:creationId xmlns:a16="http://schemas.microsoft.com/office/drawing/2014/main" id="{BF3370ED-B451-0715-CF4A-EA72B3D9000E}"/>
              </a:ext>
            </a:extLst>
          </p:cNvPr>
          <p:cNvGrpSpPr/>
          <p:nvPr/>
        </p:nvGrpSpPr>
        <p:grpSpPr>
          <a:xfrm>
            <a:off x="5352514" y="4485556"/>
            <a:ext cx="3599999" cy="4288707"/>
            <a:chOff x="-497488" y="-16047"/>
            <a:chExt cx="1131545" cy="979302"/>
          </a:xfrm>
        </p:grpSpPr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202A6A27-1663-0166-8EDE-C5A473A3A34D}"/>
                </a:ext>
              </a:extLst>
            </p:cNvPr>
            <p:cNvSpPr/>
            <p:nvPr/>
          </p:nvSpPr>
          <p:spPr>
            <a:xfrm>
              <a:off x="-497488" y="22053"/>
              <a:ext cx="1131545" cy="822040"/>
            </a:xfrm>
            <a:custGeom>
              <a:avLst/>
              <a:gdLst/>
              <a:ahLst/>
              <a:cxnLst/>
              <a:rect l="l" t="t" r="r" b="b"/>
              <a:pathLst>
                <a:path w="1131545" h="941202">
                  <a:moveTo>
                    <a:pt x="119249" y="0"/>
                  </a:moveTo>
                  <a:lnTo>
                    <a:pt x="1012296" y="0"/>
                  </a:lnTo>
                  <a:cubicBezTo>
                    <a:pt x="1043923" y="0"/>
                    <a:pt x="1074254" y="12564"/>
                    <a:pt x="1096618" y="34927"/>
                  </a:cubicBezTo>
                  <a:cubicBezTo>
                    <a:pt x="1118981" y="57291"/>
                    <a:pt x="1131545" y="87622"/>
                    <a:pt x="1131545" y="119249"/>
                  </a:cubicBezTo>
                  <a:lnTo>
                    <a:pt x="1131545" y="821954"/>
                  </a:lnTo>
                  <a:cubicBezTo>
                    <a:pt x="1131545" y="853580"/>
                    <a:pt x="1118981" y="883912"/>
                    <a:pt x="1096618" y="906275"/>
                  </a:cubicBezTo>
                  <a:cubicBezTo>
                    <a:pt x="1074254" y="928639"/>
                    <a:pt x="1043923" y="941202"/>
                    <a:pt x="1012296" y="941202"/>
                  </a:cubicBezTo>
                  <a:lnTo>
                    <a:pt x="119249" y="941202"/>
                  </a:lnTo>
                  <a:cubicBezTo>
                    <a:pt x="53390" y="941202"/>
                    <a:pt x="0" y="887813"/>
                    <a:pt x="0" y="821954"/>
                  </a:cubicBezTo>
                  <a:lnTo>
                    <a:pt x="0" y="119249"/>
                  </a:lnTo>
                  <a:cubicBezTo>
                    <a:pt x="0" y="87622"/>
                    <a:pt x="12564" y="57291"/>
                    <a:pt x="34927" y="34927"/>
                  </a:cubicBezTo>
                  <a:cubicBezTo>
                    <a:pt x="57291" y="12564"/>
                    <a:pt x="87622" y="0"/>
                    <a:pt x="119249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3" name="TextBox 7">
              <a:extLst>
                <a:ext uri="{FF2B5EF4-FFF2-40B4-BE49-F238E27FC236}">
                  <a16:creationId xmlns:a16="http://schemas.microsoft.com/office/drawing/2014/main" id="{A5B80099-76CE-8CFD-6FDC-A916E83A0894}"/>
                </a:ext>
              </a:extLst>
            </p:cNvPr>
            <p:cNvSpPr txBox="1"/>
            <p:nvPr/>
          </p:nvSpPr>
          <p:spPr>
            <a:xfrm>
              <a:off x="-497488" y="-16047"/>
              <a:ext cx="1131545" cy="979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8" name="TextBox 37">
            <a:extLst>
              <a:ext uri="{FF2B5EF4-FFF2-40B4-BE49-F238E27FC236}">
                <a16:creationId xmlns:a16="http://schemas.microsoft.com/office/drawing/2014/main" id="{88D5B35E-0E9C-610B-B1D3-09A5D6012AB8}"/>
              </a:ext>
            </a:extLst>
          </p:cNvPr>
          <p:cNvSpPr txBox="1"/>
          <p:nvPr/>
        </p:nvSpPr>
        <p:spPr>
          <a:xfrm>
            <a:off x="5659819" y="5729551"/>
            <a:ext cx="2978342" cy="214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CC0001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Meeting your Mentees at Orientation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CC0001"/>
                </a:solidFill>
                <a:latin typeface="TT Interphases"/>
                <a:ea typeface="TT Interphases"/>
                <a:cs typeface="TT Interphases"/>
              </a:rPr>
              <a:t>(week of 14th September)</a:t>
            </a:r>
          </a:p>
        </p:txBody>
      </p:sp>
      <p:sp>
        <p:nvSpPr>
          <p:cNvPr id="91" name="TextBox 19">
            <a:extLst>
              <a:ext uri="{FF2B5EF4-FFF2-40B4-BE49-F238E27FC236}">
                <a16:creationId xmlns:a16="http://schemas.microsoft.com/office/drawing/2014/main" id="{298E9F85-7A56-7EF8-778B-F236DD189F19}"/>
              </a:ext>
            </a:extLst>
          </p:cNvPr>
          <p:cNvSpPr txBox="1"/>
          <p:nvPr/>
        </p:nvSpPr>
        <p:spPr>
          <a:xfrm>
            <a:off x="8357539" y="3719065"/>
            <a:ext cx="1056153" cy="15376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95" name="Group 5">
            <a:extLst>
              <a:ext uri="{FF2B5EF4-FFF2-40B4-BE49-F238E27FC236}">
                <a16:creationId xmlns:a16="http://schemas.microsoft.com/office/drawing/2014/main" id="{E4C1DA2B-5821-01EE-77E3-AD0713E0B4E9}"/>
              </a:ext>
            </a:extLst>
          </p:cNvPr>
          <p:cNvGrpSpPr/>
          <p:nvPr/>
        </p:nvGrpSpPr>
        <p:grpSpPr>
          <a:xfrm>
            <a:off x="1014232" y="4485556"/>
            <a:ext cx="3600000" cy="4288707"/>
            <a:chOff x="0" y="-38100"/>
            <a:chExt cx="1131545" cy="979302"/>
          </a:xfrm>
        </p:grpSpPr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id="{A285021E-A206-4588-0F15-F531F4B715BE}"/>
                </a:ext>
              </a:extLst>
            </p:cNvPr>
            <p:cNvSpPr/>
            <p:nvPr/>
          </p:nvSpPr>
          <p:spPr>
            <a:xfrm>
              <a:off x="0" y="0"/>
              <a:ext cx="1131545" cy="822040"/>
            </a:xfrm>
            <a:custGeom>
              <a:avLst/>
              <a:gdLst/>
              <a:ahLst/>
              <a:cxnLst/>
              <a:rect l="l" t="t" r="r" b="b"/>
              <a:pathLst>
                <a:path w="1131545" h="941202">
                  <a:moveTo>
                    <a:pt x="119249" y="0"/>
                  </a:moveTo>
                  <a:lnTo>
                    <a:pt x="1012296" y="0"/>
                  </a:lnTo>
                  <a:cubicBezTo>
                    <a:pt x="1043923" y="0"/>
                    <a:pt x="1074254" y="12564"/>
                    <a:pt x="1096618" y="34927"/>
                  </a:cubicBezTo>
                  <a:cubicBezTo>
                    <a:pt x="1118981" y="57291"/>
                    <a:pt x="1131545" y="87622"/>
                    <a:pt x="1131545" y="119249"/>
                  </a:cubicBezTo>
                  <a:lnTo>
                    <a:pt x="1131545" y="821954"/>
                  </a:lnTo>
                  <a:cubicBezTo>
                    <a:pt x="1131545" y="853580"/>
                    <a:pt x="1118981" y="883912"/>
                    <a:pt x="1096618" y="906275"/>
                  </a:cubicBezTo>
                  <a:cubicBezTo>
                    <a:pt x="1074254" y="928639"/>
                    <a:pt x="1043923" y="941202"/>
                    <a:pt x="1012296" y="941202"/>
                  </a:cubicBezTo>
                  <a:lnTo>
                    <a:pt x="119249" y="941202"/>
                  </a:lnTo>
                  <a:cubicBezTo>
                    <a:pt x="53390" y="941202"/>
                    <a:pt x="0" y="887813"/>
                    <a:pt x="0" y="821954"/>
                  </a:cubicBezTo>
                  <a:lnTo>
                    <a:pt x="0" y="119249"/>
                  </a:lnTo>
                  <a:cubicBezTo>
                    <a:pt x="0" y="87622"/>
                    <a:pt x="12564" y="57291"/>
                    <a:pt x="34927" y="34927"/>
                  </a:cubicBezTo>
                  <a:cubicBezTo>
                    <a:pt x="57291" y="12564"/>
                    <a:pt x="87622" y="0"/>
                    <a:pt x="119249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1" name="TextBox 7">
              <a:extLst>
                <a:ext uri="{FF2B5EF4-FFF2-40B4-BE49-F238E27FC236}">
                  <a16:creationId xmlns:a16="http://schemas.microsoft.com/office/drawing/2014/main" id="{382A0B07-F36B-942C-3262-829E177DAD49}"/>
                </a:ext>
              </a:extLst>
            </p:cNvPr>
            <p:cNvSpPr txBox="1"/>
            <p:nvPr/>
          </p:nvSpPr>
          <p:spPr>
            <a:xfrm>
              <a:off x="0" y="-38100"/>
              <a:ext cx="1131545" cy="979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6" name="Group 20">
            <a:extLst>
              <a:ext uri="{FF2B5EF4-FFF2-40B4-BE49-F238E27FC236}">
                <a16:creationId xmlns:a16="http://schemas.microsoft.com/office/drawing/2014/main" id="{2087168F-C66D-D536-E6B7-8AE8D137FBBF}"/>
              </a:ext>
            </a:extLst>
          </p:cNvPr>
          <p:cNvGrpSpPr/>
          <p:nvPr/>
        </p:nvGrpSpPr>
        <p:grpSpPr>
          <a:xfrm>
            <a:off x="2159799" y="3757760"/>
            <a:ext cx="1440000" cy="1621550"/>
            <a:chOff x="-1" y="0"/>
            <a:chExt cx="900415" cy="736600"/>
          </a:xfrm>
        </p:grpSpPr>
        <p:sp>
          <p:nvSpPr>
            <p:cNvPr id="98" name="Freeform 21">
              <a:extLst>
                <a:ext uri="{FF2B5EF4-FFF2-40B4-BE49-F238E27FC236}">
                  <a16:creationId xmlns:a16="http://schemas.microsoft.com/office/drawing/2014/main" id="{B7673B72-320E-59EB-052F-389B420A3A44}"/>
                </a:ext>
              </a:extLst>
            </p:cNvPr>
            <p:cNvSpPr/>
            <p:nvPr/>
          </p:nvSpPr>
          <p:spPr>
            <a:xfrm>
              <a:off x="-1" y="0"/>
              <a:ext cx="900415" cy="65413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99" name="TextBox 22">
              <a:extLst>
                <a:ext uri="{FF2B5EF4-FFF2-40B4-BE49-F238E27FC236}">
                  <a16:creationId xmlns:a16="http://schemas.microsoft.com/office/drawing/2014/main" id="{C9D00FEC-5151-004C-1A3B-1B9B8ABDD23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7" name="TextBox 38">
            <a:extLst>
              <a:ext uri="{FF2B5EF4-FFF2-40B4-BE49-F238E27FC236}">
                <a16:creationId xmlns:a16="http://schemas.microsoft.com/office/drawing/2014/main" id="{85B56CE2-6F24-A6FE-2397-2F3882672CBB}"/>
              </a:ext>
            </a:extLst>
          </p:cNvPr>
          <p:cNvSpPr txBox="1"/>
          <p:nvPr/>
        </p:nvSpPr>
        <p:spPr>
          <a:xfrm>
            <a:off x="1320569" y="5768315"/>
            <a:ext cx="2978342" cy="170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BF5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Blackboard module during summer and mentor matching updates</a:t>
            </a:r>
          </a:p>
        </p:txBody>
      </p:sp>
      <p:sp>
        <p:nvSpPr>
          <p:cNvPr id="104" name="Freeform 6">
            <a:extLst>
              <a:ext uri="{FF2B5EF4-FFF2-40B4-BE49-F238E27FC236}">
                <a16:creationId xmlns:a16="http://schemas.microsoft.com/office/drawing/2014/main" id="{319B8081-1C7C-0573-4721-2170D152BA53}"/>
              </a:ext>
            </a:extLst>
          </p:cNvPr>
          <p:cNvSpPr/>
          <p:nvPr/>
        </p:nvSpPr>
        <p:spPr>
          <a:xfrm>
            <a:off x="14103409" y="4655873"/>
            <a:ext cx="3599999" cy="3600002"/>
          </a:xfrm>
          <a:custGeom>
            <a:avLst/>
            <a:gdLst/>
            <a:ahLst/>
            <a:cxnLst/>
            <a:rect l="l" t="t" r="r" b="b"/>
            <a:pathLst>
              <a:path w="1131545" h="941202">
                <a:moveTo>
                  <a:pt x="119249" y="0"/>
                </a:moveTo>
                <a:lnTo>
                  <a:pt x="1012296" y="0"/>
                </a:lnTo>
                <a:cubicBezTo>
                  <a:pt x="1043923" y="0"/>
                  <a:pt x="1074254" y="12564"/>
                  <a:pt x="1096618" y="34927"/>
                </a:cubicBezTo>
                <a:cubicBezTo>
                  <a:pt x="1118981" y="57291"/>
                  <a:pt x="1131545" y="87622"/>
                  <a:pt x="1131545" y="119249"/>
                </a:cubicBezTo>
                <a:lnTo>
                  <a:pt x="1131545" y="821954"/>
                </a:lnTo>
                <a:cubicBezTo>
                  <a:pt x="1131545" y="853580"/>
                  <a:pt x="1118981" y="883912"/>
                  <a:pt x="1096618" y="906275"/>
                </a:cubicBezTo>
                <a:cubicBezTo>
                  <a:pt x="1074254" y="928639"/>
                  <a:pt x="1043923" y="941202"/>
                  <a:pt x="1012296" y="941202"/>
                </a:cubicBezTo>
                <a:lnTo>
                  <a:pt x="119249" y="941202"/>
                </a:lnTo>
                <a:cubicBezTo>
                  <a:pt x="53390" y="941202"/>
                  <a:pt x="0" y="887813"/>
                  <a:pt x="0" y="821954"/>
                </a:cubicBezTo>
                <a:lnTo>
                  <a:pt x="0" y="119249"/>
                </a:lnTo>
                <a:cubicBezTo>
                  <a:pt x="0" y="87622"/>
                  <a:pt x="12564" y="57291"/>
                  <a:pt x="34927" y="34927"/>
                </a:cubicBezTo>
                <a:cubicBezTo>
                  <a:pt x="57291" y="12564"/>
                  <a:pt x="87622" y="0"/>
                  <a:pt x="119249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sp>
        <p:nvSpPr>
          <p:cNvPr id="105" name="TextBox 37">
            <a:extLst>
              <a:ext uri="{FF2B5EF4-FFF2-40B4-BE49-F238E27FC236}">
                <a16:creationId xmlns:a16="http://schemas.microsoft.com/office/drawing/2014/main" id="{8C4EEEED-6E95-AD0C-515F-91E04BB4B20E}"/>
              </a:ext>
            </a:extLst>
          </p:cNvPr>
          <p:cNvSpPr txBox="1"/>
          <p:nvPr/>
        </p:nvSpPr>
        <p:spPr>
          <a:xfrm>
            <a:off x="14414237" y="5729551"/>
            <a:ext cx="2978342" cy="170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CC0001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Read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CC0001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the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CC0001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Handbook – 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CC0001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everything </a:t>
            </a:r>
            <a:r>
              <a:rPr lang="en-US" sz="2400">
                <a:solidFill>
                  <a:srgbClr val="CC0001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is in there!</a:t>
            </a:r>
            <a:endParaRPr lang="en-US" sz="2400" b="1">
              <a:solidFill>
                <a:srgbClr val="CC0001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6" name="Freeform 21">
            <a:extLst>
              <a:ext uri="{FF2B5EF4-FFF2-40B4-BE49-F238E27FC236}">
                <a16:creationId xmlns:a16="http://schemas.microsoft.com/office/drawing/2014/main" id="{81F7D13F-117D-0CAA-68BC-BB85B136BBFC}"/>
              </a:ext>
            </a:extLst>
          </p:cNvPr>
          <p:cNvSpPr/>
          <p:nvPr/>
        </p:nvSpPr>
        <p:spPr>
          <a:xfrm>
            <a:off x="6428990" y="3703499"/>
            <a:ext cx="1440000" cy="144000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sp>
        <p:nvSpPr>
          <p:cNvPr id="107" name="Freeform 21">
            <a:extLst>
              <a:ext uri="{FF2B5EF4-FFF2-40B4-BE49-F238E27FC236}">
                <a16:creationId xmlns:a16="http://schemas.microsoft.com/office/drawing/2014/main" id="{C636A43F-8BF3-0057-2289-F713DF6CE811}"/>
              </a:ext>
            </a:extLst>
          </p:cNvPr>
          <p:cNvSpPr/>
          <p:nvPr/>
        </p:nvSpPr>
        <p:spPr>
          <a:xfrm>
            <a:off x="10849880" y="3703499"/>
            <a:ext cx="1440000" cy="144000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sp>
        <p:nvSpPr>
          <p:cNvPr id="108" name="Freeform 21">
            <a:extLst>
              <a:ext uri="{FF2B5EF4-FFF2-40B4-BE49-F238E27FC236}">
                <a16:creationId xmlns:a16="http://schemas.microsoft.com/office/drawing/2014/main" id="{8C480C12-290A-45DA-CBF0-32B7AA255ED1}"/>
              </a:ext>
            </a:extLst>
          </p:cNvPr>
          <p:cNvSpPr/>
          <p:nvPr/>
        </p:nvSpPr>
        <p:spPr>
          <a:xfrm>
            <a:off x="15183408" y="3703498"/>
            <a:ext cx="1440000" cy="144000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64C4B"/>
          </a:solidFill>
        </p:spPr>
        <p:txBody>
          <a:bodyPr/>
          <a:lstStyle/>
          <a:p>
            <a:endParaRPr lang="en-IE"/>
          </a:p>
        </p:txBody>
      </p:sp>
      <p:pic>
        <p:nvPicPr>
          <p:cNvPr id="110" name="Graphic 109" descr="Teacher with solid fill">
            <a:extLst>
              <a:ext uri="{FF2B5EF4-FFF2-40B4-BE49-F238E27FC236}">
                <a16:creationId xmlns:a16="http://schemas.microsoft.com/office/drawing/2014/main" id="{1E3F6D96-074F-945C-B8E0-98E48824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8002" y="3919498"/>
            <a:ext cx="1008000" cy="1008000"/>
          </a:xfrm>
          <a:prstGeom prst="rect">
            <a:avLst/>
          </a:prstGeom>
        </p:spPr>
      </p:pic>
      <p:pic>
        <p:nvPicPr>
          <p:cNvPr id="112" name="Graphic 111" descr="Users with solid fill">
            <a:extLst>
              <a:ext uri="{FF2B5EF4-FFF2-40B4-BE49-F238E27FC236}">
                <a16:creationId xmlns:a16="http://schemas.microsoft.com/office/drawing/2014/main" id="{6A262669-6A04-FF79-46EE-60BFAC68F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4990" y="3892426"/>
            <a:ext cx="1008000" cy="1008000"/>
          </a:xfrm>
          <a:prstGeom prst="rect">
            <a:avLst/>
          </a:prstGeom>
        </p:spPr>
      </p:pic>
      <p:pic>
        <p:nvPicPr>
          <p:cNvPr id="116" name="Graphic 115" descr="Email with solid fill">
            <a:extLst>
              <a:ext uri="{FF2B5EF4-FFF2-40B4-BE49-F238E27FC236}">
                <a16:creationId xmlns:a16="http://schemas.microsoft.com/office/drawing/2014/main" id="{83208A00-6C1B-529F-E710-CFB65B7761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59069" y="3846005"/>
            <a:ext cx="1008000" cy="1008000"/>
          </a:xfrm>
          <a:prstGeom prst="rect">
            <a:avLst/>
          </a:prstGeom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DE7F594B-76C4-EE2C-E955-1B10945BAE9A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6B8C9515-15C9-6B3E-4E8D-10BB3A28BEFF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15">
              <a:extLst>
                <a:ext uri="{FF2B5EF4-FFF2-40B4-BE49-F238E27FC236}">
                  <a16:creationId xmlns:a16="http://schemas.microsoft.com/office/drawing/2014/main" id="{503583EA-3E10-9462-F3C4-74D416890124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16">
            <a:extLst>
              <a:ext uri="{FF2B5EF4-FFF2-40B4-BE49-F238E27FC236}">
                <a16:creationId xmlns:a16="http://schemas.microsoft.com/office/drawing/2014/main" id="{B859F08F-7263-84B3-B86E-8A5FDCEC14F5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6" name="Freeform 17">
              <a:extLst>
                <a:ext uri="{FF2B5EF4-FFF2-40B4-BE49-F238E27FC236}">
                  <a16:creationId xmlns:a16="http://schemas.microsoft.com/office/drawing/2014/main" id="{20D6BF49-65C3-E310-6520-D5A8F5410844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B28A294C-9BC8-D876-8C8D-63C75FF8D5F5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9" name="Graphic 8" descr="Address Book with solid fill">
            <a:extLst>
              <a:ext uri="{FF2B5EF4-FFF2-40B4-BE49-F238E27FC236}">
                <a16:creationId xmlns:a16="http://schemas.microsoft.com/office/drawing/2014/main" id="{E8299CA8-8B77-3EA5-8E92-D865DA3490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390718" y="3892426"/>
            <a:ext cx="1008000" cy="100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CC38CA-F0BE-FACF-18DD-E994FE7E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747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4">
            <a:extLst>
              <a:ext uri="{FF2B5EF4-FFF2-40B4-BE49-F238E27FC236}">
                <a16:creationId xmlns:a16="http://schemas.microsoft.com/office/drawing/2014/main" id="{C7AFD490-53B4-FB56-AB74-9932BAFF5180}"/>
              </a:ext>
            </a:extLst>
          </p:cNvPr>
          <p:cNvSpPr txBox="1"/>
          <p:nvPr/>
        </p:nvSpPr>
        <p:spPr>
          <a:xfrm>
            <a:off x="6428975" y="6764726"/>
            <a:ext cx="7406905" cy="20448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Any Questions?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32496"/>
            <a:ext cx="5346957" cy="6854502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83327"/>
            <a:ext cx="5596128" cy="7103673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2973" y="-6498"/>
            <a:ext cx="6364224" cy="3681237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9859" y="0"/>
            <a:ext cx="5870448" cy="3427851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88338" y="1088862"/>
            <a:ext cx="4279392" cy="4279392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450" y="841974"/>
            <a:ext cx="4773168" cy="477316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Question mark with solid fill">
            <a:extLst>
              <a:ext uri="{FF2B5EF4-FFF2-40B4-BE49-F238E27FC236}">
                <a16:creationId xmlns:a16="http://schemas.microsoft.com/office/drawing/2014/main" id="{D65B7BBA-6AC6-E719-8687-D637280BB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6820" y="1909165"/>
            <a:ext cx="2744478" cy="2744478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28852" y="-6498"/>
            <a:ext cx="5159148" cy="5325124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78141" y="-6495"/>
            <a:ext cx="4909857" cy="5075836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Graphic 13" descr="Question Mark with solid fill">
            <a:extLst>
              <a:ext uri="{FF2B5EF4-FFF2-40B4-BE49-F238E27FC236}">
                <a16:creationId xmlns:a16="http://schemas.microsoft.com/office/drawing/2014/main" id="{735E2854-FCA5-4062-4BBF-DEAE0A7D7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44700" y="552641"/>
            <a:ext cx="2928240" cy="2928240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44854" y="6106983"/>
            <a:ext cx="4243147" cy="4180017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98996" y="5861127"/>
            <a:ext cx="4489004" cy="4425873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 descr="Question Mark with solid fill">
            <a:extLst>
              <a:ext uri="{FF2B5EF4-FFF2-40B4-BE49-F238E27FC236}">
                <a16:creationId xmlns:a16="http://schemas.microsoft.com/office/drawing/2014/main" id="{87883F53-899D-2AD6-1473-2737BE565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4312" y="-79790"/>
            <a:ext cx="2928240" cy="2928240"/>
          </a:xfrm>
          <a:prstGeom prst="rect">
            <a:avLst/>
          </a:prstGeom>
        </p:spPr>
      </p:pic>
      <p:pic>
        <p:nvPicPr>
          <p:cNvPr id="18" name="Graphic 17" descr="Question mark with solid fill">
            <a:extLst>
              <a:ext uri="{FF2B5EF4-FFF2-40B4-BE49-F238E27FC236}">
                <a16:creationId xmlns:a16="http://schemas.microsoft.com/office/drawing/2014/main" id="{D9118BA4-E574-E8C5-1223-8E7EB2D49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174" y="5615142"/>
            <a:ext cx="2744478" cy="2744478"/>
          </a:xfrm>
          <a:prstGeom prst="rect">
            <a:avLst/>
          </a:prstGeom>
        </p:spPr>
      </p:pic>
      <p:pic>
        <p:nvPicPr>
          <p:cNvPr id="19" name="Graphic 18" descr="Question mark with solid fill">
            <a:extLst>
              <a:ext uri="{FF2B5EF4-FFF2-40B4-BE49-F238E27FC236}">
                <a16:creationId xmlns:a16="http://schemas.microsoft.com/office/drawing/2014/main" id="{F20D074A-E02D-9A1D-DBD8-A4170330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89980" y="7288885"/>
            <a:ext cx="2744478" cy="27444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CAD90F-470B-40D9-1B32-11655116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68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1C0B2-AD05-588E-222F-BBFDDA820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2F4164D6-0910-6FDF-97D5-92CB865E5D9E}"/>
              </a:ext>
            </a:extLst>
          </p:cNvPr>
          <p:cNvGrpSpPr/>
          <p:nvPr/>
        </p:nvGrpSpPr>
        <p:grpSpPr>
          <a:xfrm>
            <a:off x="8028646" y="4632253"/>
            <a:ext cx="5436783" cy="1428531"/>
            <a:chOff x="0" y="-38100"/>
            <a:chExt cx="3156620" cy="54976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13599E6-FE52-E774-40A2-25061BF16214}"/>
                </a:ext>
              </a:extLst>
            </p:cNvPr>
            <p:cNvSpPr/>
            <p:nvPr/>
          </p:nvSpPr>
          <p:spPr>
            <a:xfrm>
              <a:off x="0" y="0"/>
              <a:ext cx="3156620" cy="511668"/>
            </a:xfrm>
            <a:custGeom>
              <a:avLst/>
              <a:gdLst/>
              <a:ahLst/>
              <a:cxnLst/>
              <a:rect l="l" t="t" r="r" b="b"/>
              <a:pathLst>
                <a:path w="3156620" h="511668">
                  <a:moveTo>
                    <a:pt x="94388" y="0"/>
                  </a:moveTo>
                  <a:lnTo>
                    <a:pt x="3062232" y="0"/>
                  </a:lnTo>
                  <a:cubicBezTo>
                    <a:pt x="3087265" y="0"/>
                    <a:pt x="3111273" y="9944"/>
                    <a:pt x="3128974" y="27646"/>
                  </a:cubicBezTo>
                  <a:cubicBezTo>
                    <a:pt x="3146675" y="45347"/>
                    <a:pt x="3156620" y="69355"/>
                    <a:pt x="3156620" y="94388"/>
                  </a:cubicBezTo>
                  <a:lnTo>
                    <a:pt x="3156620" y="417280"/>
                  </a:lnTo>
                  <a:cubicBezTo>
                    <a:pt x="3156620" y="469409"/>
                    <a:pt x="3114361" y="511668"/>
                    <a:pt x="3062232" y="511668"/>
                  </a:cubicBezTo>
                  <a:lnTo>
                    <a:pt x="94388" y="511668"/>
                  </a:lnTo>
                  <a:cubicBezTo>
                    <a:pt x="42259" y="511668"/>
                    <a:pt x="0" y="469409"/>
                    <a:pt x="0" y="417280"/>
                  </a:cubicBezTo>
                  <a:lnTo>
                    <a:pt x="0" y="94388"/>
                  </a:lnTo>
                  <a:cubicBezTo>
                    <a:pt x="0" y="42259"/>
                    <a:pt x="42259" y="0"/>
                    <a:pt x="94388" y="0"/>
                  </a:cubicBezTo>
                  <a:close/>
                </a:path>
              </a:pathLst>
            </a:custGeom>
            <a:solidFill>
              <a:srgbClr val="264C4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9FB1C6C-86B7-5BB0-1C84-8A79F09F9E57}"/>
                </a:ext>
              </a:extLst>
            </p:cNvPr>
            <p:cNvSpPr txBox="1"/>
            <p:nvPr/>
          </p:nvSpPr>
          <p:spPr>
            <a:xfrm>
              <a:off x="0" y="-38100"/>
              <a:ext cx="3156620" cy="549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3AD95D1-826A-1DF5-3CA9-3578C0C02238}"/>
              </a:ext>
            </a:extLst>
          </p:cNvPr>
          <p:cNvSpPr/>
          <p:nvPr/>
        </p:nvSpPr>
        <p:spPr>
          <a:xfrm flipH="1">
            <a:off x="12497081" y="4731253"/>
            <a:ext cx="1766132" cy="1329531"/>
          </a:xfrm>
          <a:custGeom>
            <a:avLst/>
            <a:gdLst/>
            <a:ahLst/>
            <a:cxnLst/>
            <a:rect l="l" t="t" r="r" b="b"/>
            <a:pathLst>
              <a:path w="3135759" h="1329531">
                <a:moveTo>
                  <a:pt x="3135760" y="0"/>
                </a:moveTo>
                <a:lnTo>
                  <a:pt x="0" y="0"/>
                </a:lnTo>
                <a:lnTo>
                  <a:pt x="0" y="1329530"/>
                </a:lnTo>
                <a:lnTo>
                  <a:pt x="3135760" y="1329530"/>
                </a:lnTo>
                <a:lnTo>
                  <a:pt x="31357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C8A35D2-E9A1-507B-883B-992E37E64149}"/>
              </a:ext>
            </a:extLst>
          </p:cNvPr>
          <p:cNvSpPr/>
          <p:nvPr/>
        </p:nvSpPr>
        <p:spPr>
          <a:xfrm>
            <a:off x="12958854" y="5070924"/>
            <a:ext cx="1135247" cy="650187"/>
          </a:xfrm>
          <a:custGeom>
            <a:avLst/>
            <a:gdLst/>
            <a:ahLst/>
            <a:cxnLst/>
            <a:rect l="l" t="t" r="r" b="b"/>
            <a:pathLst>
              <a:path w="1135247" h="650187">
                <a:moveTo>
                  <a:pt x="0" y="0"/>
                </a:moveTo>
                <a:lnTo>
                  <a:pt x="1135248" y="0"/>
                </a:lnTo>
                <a:lnTo>
                  <a:pt x="1135248" y="650188"/>
                </a:lnTo>
                <a:lnTo>
                  <a:pt x="0" y="650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BCCD060-689F-FAAD-3C96-4469BD8FE1DE}"/>
              </a:ext>
            </a:extLst>
          </p:cNvPr>
          <p:cNvGrpSpPr/>
          <p:nvPr/>
        </p:nvGrpSpPr>
        <p:grpSpPr>
          <a:xfrm>
            <a:off x="1133077" y="1348118"/>
            <a:ext cx="6407887" cy="6054396"/>
            <a:chOff x="0" y="0"/>
            <a:chExt cx="887622" cy="87730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70B593C-7D89-C1F3-8B91-F1ACC2C66F06}"/>
                </a:ext>
              </a:extLst>
            </p:cNvPr>
            <p:cNvSpPr/>
            <p:nvPr/>
          </p:nvSpPr>
          <p:spPr>
            <a:xfrm>
              <a:off x="0" y="0"/>
              <a:ext cx="887622" cy="877309"/>
            </a:xfrm>
            <a:custGeom>
              <a:avLst/>
              <a:gdLst/>
              <a:ahLst/>
              <a:cxnLst/>
              <a:rect l="l" t="t" r="r" b="b"/>
              <a:pathLst>
                <a:path w="887622" h="877309">
                  <a:moveTo>
                    <a:pt x="93238" y="0"/>
                  </a:moveTo>
                  <a:lnTo>
                    <a:pt x="794384" y="0"/>
                  </a:lnTo>
                  <a:cubicBezTo>
                    <a:pt x="845878" y="0"/>
                    <a:pt x="887622" y="41744"/>
                    <a:pt x="887622" y="93238"/>
                  </a:cubicBezTo>
                  <a:lnTo>
                    <a:pt x="887622" y="784070"/>
                  </a:lnTo>
                  <a:cubicBezTo>
                    <a:pt x="887622" y="808799"/>
                    <a:pt x="877799" y="832514"/>
                    <a:pt x="860313" y="850000"/>
                  </a:cubicBezTo>
                  <a:cubicBezTo>
                    <a:pt x="842828" y="867485"/>
                    <a:pt x="819112" y="877309"/>
                    <a:pt x="794384" y="877309"/>
                  </a:cubicBezTo>
                  <a:lnTo>
                    <a:pt x="93238" y="877309"/>
                  </a:lnTo>
                  <a:cubicBezTo>
                    <a:pt x="41744" y="877309"/>
                    <a:pt x="0" y="835564"/>
                    <a:pt x="0" y="784070"/>
                  </a:cubicBezTo>
                  <a:lnTo>
                    <a:pt x="0" y="93238"/>
                  </a:lnTo>
                  <a:cubicBezTo>
                    <a:pt x="0" y="41744"/>
                    <a:pt x="41744" y="0"/>
                    <a:pt x="93238" y="0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7486" t="-31200" r="-10546" b="-11482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411A3D63-A8E3-C0E3-1E79-C2D492B3E13E}"/>
              </a:ext>
            </a:extLst>
          </p:cNvPr>
          <p:cNvGrpSpPr/>
          <p:nvPr/>
        </p:nvGrpSpPr>
        <p:grpSpPr>
          <a:xfrm>
            <a:off x="-890968" y="8564526"/>
            <a:ext cx="20069935" cy="1781674"/>
            <a:chOff x="0" y="0"/>
            <a:chExt cx="6996056" cy="621063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A7E5263B-3098-E5A4-A169-A0A97AB8528F}"/>
                </a:ext>
              </a:extLst>
            </p:cNvPr>
            <p:cNvSpPr/>
            <p:nvPr/>
          </p:nvSpPr>
          <p:spPr>
            <a:xfrm>
              <a:off x="0" y="0"/>
              <a:ext cx="6996056" cy="621063"/>
            </a:xfrm>
            <a:custGeom>
              <a:avLst/>
              <a:gdLst/>
              <a:ahLst/>
              <a:cxnLst/>
              <a:rect l="l" t="t" r="r" b="b"/>
              <a:pathLst>
                <a:path w="6996056" h="621063">
                  <a:moveTo>
                    <a:pt x="0" y="0"/>
                  </a:moveTo>
                  <a:lnTo>
                    <a:pt x="6996056" y="0"/>
                  </a:lnTo>
                  <a:lnTo>
                    <a:pt x="699605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188364D8-CE7E-BF6B-7B25-74E69A919F9B}"/>
                </a:ext>
              </a:extLst>
            </p:cNvPr>
            <p:cNvSpPr txBox="1"/>
            <p:nvPr/>
          </p:nvSpPr>
          <p:spPr>
            <a:xfrm>
              <a:off x="0" y="-38100"/>
              <a:ext cx="699605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6D8F5C8D-489C-0DF6-691E-3010607493BA}"/>
              </a:ext>
            </a:extLst>
          </p:cNvPr>
          <p:cNvSpPr txBox="1"/>
          <p:nvPr/>
        </p:nvSpPr>
        <p:spPr>
          <a:xfrm>
            <a:off x="7931816" y="1838443"/>
            <a:ext cx="7917526" cy="1789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256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Thank You!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3DEC397-F698-EFCA-FD2C-3B7AE2F8A79A}"/>
              </a:ext>
            </a:extLst>
          </p:cNvPr>
          <p:cNvSpPr txBox="1"/>
          <p:nvPr/>
        </p:nvSpPr>
        <p:spPr>
          <a:xfrm>
            <a:off x="8307265" y="5070924"/>
            <a:ext cx="6171016" cy="52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2"/>
              </a:lnSpc>
            </a:pPr>
            <a:r>
              <a:rPr lang="en-US" sz="2800">
                <a:solidFill>
                  <a:srgbClr val="FFFBF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Let us know what you think</a:t>
            </a:r>
          </a:p>
        </p:txBody>
      </p:sp>
      <p:pic>
        <p:nvPicPr>
          <p:cNvPr id="20" name="Picture 19" descr="A close-up of a logo&#10;&#10;Description automatically generated">
            <a:extLst>
              <a:ext uri="{FF2B5EF4-FFF2-40B4-BE49-F238E27FC236}">
                <a16:creationId xmlns:a16="http://schemas.microsoft.com/office/drawing/2014/main" id="{D3DD51AE-086C-68B2-7230-8C3FD8D24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8" y="8808189"/>
            <a:ext cx="2591025" cy="1286367"/>
          </a:xfrm>
          <a:prstGeom prst="rect">
            <a:avLst/>
          </a:prstGeom>
        </p:spPr>
      </p:pic>
      <p:pic>
        <p:nvPicPr>
          <p:cNvPr id="21" name="Picture 2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D570CB3-CDF5-0875-FA2A-91DFD735A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26" y="8555043"/>
            <a:ext cx="5221235" cy="1801372"/>
          </a:xfrm>
          <a:prstGeom prst="rect">
            <a:avLst/>
          </a:prstGeom>
        </p:spPr>
      </p:pic>
      <p:pic>
        <p:nvPicPr>
          <p:cNvPr id="4" name="Picture 3" descr="A logo of a camera&#10;&#10;Description automatically generated">
            <a:extLst>
              <a:ext uri="{FF2B5EF4-FFF2-40B4-BE49-F238E27FC236}">
                <a16:creationId xmlns:a16="http://schemas.microsoft.com/office/drawing/2014/main" id="{A5056D2C-DEF4-70ED-BFC9-C23488C79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192995" y="8736897"/>
            <a:ext cx="1428949" cy="1428949"/>
          </a:xfrm>
          <a:prstGeom prst="rect">
            <a:avLst/>
          </a:prstGeom>
        </p:spPr>
      </p:pic>
      <p:sp>
        <p:nvSpPr>
          <p:cNvPr id="10" name="TextBox 24">
            <a:extLst>
              <a:ext uri="{FF2B5EF4-FFF2-40B4-BE49-F238E27FC236}">
                <a16:creationId xmlns:a16="http://schemas.microsoft.com/office/drawing/2014/main" id="{A2339234-3299-20C2-F1AF-E3EDAC5E7934}"/>
              </a:ext>
            </a:extLst>
          </p:cNvPr>
          <p:cNvSpPr txBox="1"/>
          <p:nvPr/>
        </p:nvSpPr>
        <p:spPr>
          <a:xfrm>
            <a:off x="15866243" y="8799292"/>
            <a:ext cx="2421757" cy="949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68"/>
              </a:lnSpc>
            </a:pPr>
            <a:r>
              <a:rPr lang="en-US" sz="4000">
                <a:solidFill>
                  <a:schemeClr val="bg1"/>
                </a:solidFill>
                <a:latin typeface="Open Sans"/>
                <a:ea typeface="Open Sans"/>
                <a:cs typeface="Open Sans"/>
                <a:sym typeface="Lovelace Bold"/>
              </a:rPr>
              <a:t>@tcds2s</a:t>
            </a:r>
            <a:endParaRPr lang="en-US" sz="40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3240CF-33CA-1355-2AAE-65515D1931FE}"/>
              </a:ext>
            </a:extLst>
          </p:cNvPr>
          <p:cNvGrpSpPr/>
          <p:nvPr/>
        </p:nvGrpSpPr>
        <p:grpSpPr>
          <a:xfrm>
            <a:off x="12413351" y="8744415"/>
            <a:ext cx="1535345" cy="1421431"/>
            <a:chOff x="9482425" y="1490008"/>
            <a:chExt cx="1693680" cy="164592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9C72DC1-E1ED-5A4E-1328-47A021079D7C}"/>
                </a:ext>
              </a:extLst>
            </p:cNvPr>
            <p:cNvSpPr/>
            <p:nvPr/>
          </p:nvSpPr>
          <p:spPr>
            <a:xfrm>
              <a:off x="9587523" y="1714499"/>
              <a:ext cx="1374279" cy="12753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8" name="Picture 17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EC699DE1-6C59-A18A-C389-D6BB36EED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93"/>
            <a:stretch>
              <a:fillRect/>
            </a:stretch>
          </p:blipFill>
          <p:spPr>
            <a:xfrm>
              <a:off x="9482425" y="1490008"/>
              <a:ext cx="1693680" cy="1645923"/>
            </a:xfrm>
            <a:prstGeom prst="rect">
              <a:avLst/>
            </a:prstGeom>
          </p:spPr>
        </p:pic>
      </p:grp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A6B9582-3D96-3734-188D-C1808A26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A9E16C4-8B20-F86A-B0D0-DFA5C7B795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5769" y="3655868"/>
            <a:ext cx="3764972" cy="36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734EF-9F31-7B13-7DF5-4D0F3108B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83A00362-21BB-E638-125E-B891F34BAAD9}"/>
              </a:ext>
            </a:extLst>
          </p:cNvPr>
          <p:cNvSpPr/>
          <p:nvPr/>
        </p:nvSpPr>
        <p:spPr>
          <a:xfrm>
            <a:off x="9124703" y="8420100"/>
            <a:ext cx="7855855" cy="744564"/>
          </a:xfrm>
          <a:custGeom>
            <a:avLst/>
            <a:gdLst/>
            <a:ahLst/>
            <a:cxnLst/>
            <a:rect l="l" t="t" r="r" b="b"/>
            <a:pathLst>
              <a:path w="3158991" h="808062">
                <a:moveTo>
                  <a:pt x="38443" y="0"/>
                </a:moveTo>
                <a:lnTo>
                  <a:pt x="3120548" y="0"/>
                </a:lnTo>
                <a:cubicBezTo>
                  <a:pt x="3130744" y="0"/>
                  <a:pt x="3140522" y="4050"/>
                  <a:pt x="3147732" y="11260"/>
                </a:cubicBezTo>
                <a:cubicBezTo>
                  <a:pt x="3154941" y="18469"/>
                  <a:pt x="3158991" y="28247"/>
                  <a:pt x="3158991" y="38443"/>
                </a:cubicBezTo>
                <a:lnTo>
                  <a:pt x="3158991" y="769619"/>
                </a:lnTo>
                <a:cubicBezTo>
                  <a:pt x="3158991" y="779815"/>
                  <a:pt x="3154941" y="789593"/>
                  <a:pt x="3147732" y="796802"/>
                </a:cubicBezTo>
                <a:cubicBezTo>
                  <a:pt x="3140522" y="804012"/>
                  <a:pt x="3130744" y="808062"/>
                  <a:pt x="3120548" y="808062"/>
                </a:cubicBezTo>
                <a:lnTo>
                  <a:pt x="38443" y="808062"/>
                </a:lnTo>
                <a:cubicBezTo>
                  <a:pt x="28247" y="808062"/>
                  <a:pt x="18469" y="804012"/>
                  <a:pt x="11260" y="796802"/>
                </a:cubicBezTo>
                <a:cubicBezTo>
                  <a:pt x="4050" y="789593"/>
                  <a:pt x="0" y="779815"/>
                  <a:pt x="0" y="769619"/>
                </a:cubicBezTo>
                <a:lnTo>
                  <a:pt x="0" y="38443"/>
                </a:lnTo>
                <a:cubicBezTo>
                  <a:pt x="0" y="28247"/>
                  <a:pt x="4050" y="18469"/>
                  <a:pt x="11260" y="11260"/>
                </a:cubicBezTo>
                <a:cubicBezTo>
                  <a:pt x="18469" y="4050"/>
                  <a:pt x="28247" y="0"/>
                  <a:pt x="38443" y="0"/>
                </a:cubicBezTo>
                <a:close/>
              </a:path>
            </a:pathLst>
          </a:custGeom>
          <a:solidFill>
            <a:srgbClr val="F6EEE1"/>
          </a:solidFill>
        </p:spPr>
        <p:txBody>
          <a:bodyPr/>
          <a:lstStyle/>
          <a:p>
            <a:endParaRPr lang="en-IE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DF3CA8A4-7B94-7470-825C-C264F52D08B3}"/>
              </a:ext>
            </a:extLst>
          </p:cNvPr>
          <p:cNvGrpSpPr/>
          <p:nvPr/>
        </p:nvGrpSpPr>
        <p:grpSpPr>
          <a:xfrm>
            <a:off x="9138882" y="959122"/>
            <a:ext cx="7855857" cy="7090791"/>
            <a:chOff x="0" y="-822867"/>
            <a:chExt cx="3158992" cy="1630929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AE6791B9-508E-1F73-27AC-024DB9C44509}"/>
                </a:ext>
              </a:extLst>
            </p:cNvPr>
            <p:cNvSpPr/>
            <p:nvPr/>
          </p:nvSpPr>
          <p:spPr>
            <a:xfrm>
              <a:off x="0" y="-822867"/>
              <a:ext cx="3158991" cy="783732"/>
            </a:xfrm>
            <a:custGeom>
              <a:avLst/>
              <a:gdLst/>
              <a:ahLst/>
              <a:cxnLst/>
              <a:rect l="l" t="t" r="r" b="b"/>
              <a:pathLst>
                <a:path w="3158991" h="808062">
                  <a:moveTo>
                    <a:pt x="38443" y="0"/>
                  </a:moveTo>
                  <a:lnTo>
                    <a:pt x="3120548" y="0"/>
                  </a:lnTo>
                  <a:cubicBezTo>
                    <a:pt x="3130744" y="0"/>
                    <a:pt x="3140522" y="4050"/>
                    <a:pt x="3147732" y="11260"/>
                  </a:cubicBezTo>
                  <a:cubicBezTo>
                    <a:pt x="3154941" y="18469"/>
                    <a:pt x="3158991" y="28247"/>
                    <a:pt x="3158991" y="38443"/>
                  </a:cubicBezTo>
                  <a:lnTo>
                    <a:pt x="3158991" y="769619"/>
                  </a:lnTo>
                  <a:cubicBezTo>
                    <a:pt x="3158991" y="779815"/>
                    <a:pt x="3154941" y="789593"/>
                    <a:pt x="3147732" y="796802"/>
                  </a:cubicBezTo>
                  <a:cubicBezTo>
                    <a:pt x="3140522" y="804012"/>
                    <a:pt x="3130744" y="808062"/>
                    <a:pt x="3120548" y="808062"/>
                  </a:cubicBezTo>
                  <a:lnTo>
                    <a:pt x="38443" y="808062"/>
                  </a:lnTo>
                  <a:cubicBezTo>
                    <a:pt x="28247" y="808062"/>
                    <a:pt x="18469" y="804012"/>
                    <a:pt x="11260" y="796802"/>
                  </a:cubicBezTo>
                  <a:cubicBezTo>
                    <a:pt x="4050" y="789593"/>
                    <a:pt x="0" y="779815"/>
                    <a:pt x="0" y="769619"/>
                  </a:cubicBezTo>
                  <a:lnTo>
                    <a:pt x="0" y="38443"/>
                  </a:lnTo>
                  <a:cubicBezTo>
                    <a:pt x="0" y="28247"/>
                    <a:pt x="4050" y="18469"/>
                    <a:pt x="11260" y="11260"/>
                  </a:cubicBezTo>
                  <a:cubicBezTo>
                    <a:pt x="18469" y="4050"/>
                    <a:pt x="28247" y="0"/>
                    <a:pt x="38443" y="0"/>
                  </a:cubicBezTo>
                  <a:close/>
                </a:path>
              </a:pathLst>
            </a:cu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860D2FF3-10B8-2DEA-CE5D-B636B124B565}"/>
                </a:ext>
              </a:extLst>
            </p:cNvPr>
            <p:cNvSpPr txBox="1"/>
            <p:nvPr/>
          </p:nvSpPr>
          <p:spPr>
            <a:xfrm>
              <a:off x="0" y="-38100"/>
              <a:ext cx="3158992" cy="846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26111502-3D45-12CD-577E-1B49DB24BA44}"/>
              </a:ext>
            </a:extLst>
          </p:cNvPr>
          <p:cNvSpPr txBox="1"/>
          <p:nvPr/>
        </p:nvSpPr>
        <p:spPr>
          <a:xfrm>
            <a:off x="1194933" y="3478643"/>
            <a:ext cx="570756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/>
                <a:ea typeface="Open Sans"/>
                <a:cs typeface="Open Sans"/>
                <a:sym typeface="DM Sans Bold"/>
              </a:rPr>
              <a:t>Section 1</a:t>
            </a:r>
            <a:endParaRPr lang="en-US" sz="9600" b="1">
              <a:solidFill>
                <a:srgbClr val="CC000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4C1471F4-2277-8E19-2EE3-9FDA7367D6E0}"/>
              </a:ext>
            </a:extLst>
          </p:cNvPr>
          <p:cNvSpPr txBox="1"/>
          <p:nvPr/>
        </p:nvSpPr>
        <p:spPr>
          <a:xfrm>
            <a:off x="9706812" y="1182374"/>
            <a:ext cx="669163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Introducing S2S:</a:t>
            </a:r>
            <a:endParaRPr lang="en-US" sz="3200">
              <a:solidFill>
                <a:srgbClr val="264C4B"/>
              </a:solidFill>
              <a:latin typeface="Open Sans"/>
              <a:ea typeface="Open Sans"/>
              <a:cs typeface="Open Sans"/>
            </a:endParaRPr>
          </a:p>
          <a:p>
            <a:pPr marL="612140" lvl="1" indent="-342900">
              <a:spcAft>
                <a:spcPts val="1200"/>
              </a:spcAft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TT Interphases"/>
              </a:rPr>
              <a:t>Mentor Role</a:t>
            </a:r>
            <a:endParaRPr lang="en-US" sz="3200">
              <a:solidFill>
                <a:srgbClr val="264C4B"/>
              </a:solidFill>
              <a:latin typeface="Open Sans"/>
              <a:ea typeface="Open Sans"/>
              <a:cs typeface="Open Sans"/>
            </a:endParaRPr>
          </a:p>
          <a:p>
            <a:pPr marL="612140" lvl="1" indent="-342900">
              <a:spcAft>
                <a:spcPts val="1200"/>
              </a:spcAft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Odyssey</a:t>
            </a:r>
          </a:p>
          <a:p>
            <a:pPr marL="612140" lvl="1" indent="-342900">
              <a:spcAft>
                <a:spcPts val="1200"/>
              </a:spcAft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Accountable Space</a:t>
            </a:r>
          </a:p>
          <a:p>
            <a:pPr marL="612140" lvl="1" indent="-342900">
              <a:spcAft>
                <a:spcPts val="1200"/>
              </a:spcAft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Diversity</a:t>
            </a:r>
          </a:p>
        </p:txBody>
      </p:sp>
      <p:sp>
        <p:nvSpPr>
          <p:cNvPr id="54" name="TextBox 12">
            <a:extLst>
              <a:ext uri="{FF2B5EF4-FFF2-40B4-BE49-F238E27FC236}">
                <a16:creationId xmlns:a16="http://schemas.microsoft.com/office/drawing/2014/main" id="{483FDCA7-72AC-288F-747D-345D7537ECF0}"/>
              </a:ext>
            </a:extLst>
          </p:cNvPr>
          <p:cNvSpPr txBox="1"/>
          <p:nvPr/>
        </p:nvSpPr>
        <p:spPr>
          <a:xfrm>
            <a:off x="1194932" y="5146388"/>
            <a:ext cx="6777057" cy="1202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6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Agenda</a:t>
            </a:r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04DFF992-CAE4-54BC-3B91-2397B0DDCAB2}"/>
              </a:ext>
            </a:extLst>
          </p:cNvPr>
          <p:cNvSpPr txBox="1"/>
          <p:nvPr/>
        </p:nvSpPr>
        <p:spPr>
          <a:xfrm>
            <a:off x="9720990" y="8592024"/>
            <a:ext cx="669163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12140" lvl="1" indent="-342900" algn="just">
              <a:lnSpc>
                <a:spcPts val="3499"/>
              </a:lnSpc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Why you?</a:t>
            </a:r>
            <a:endParaRPr lang="en-US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C104898-E491-C525-5802-CFDCFDDB51EA}"/>
              </a:ext>
            </a:extLst>
          </p:cNvPr>
          <p:cNvSpPr txBox="1"/>
          <p:nvPr/>
        </p:nvSpPr>
        <p:spPr>
          <a:xfrm>
            <a:off x="9720990" y="4559206"/>
            <a:ext cx="6691638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240" lvl="1">
              <a:spcAft>
                <a:spcPts val="1200"/>
              </a:spcAft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Orientation:</a:t>
            </a:r>
            <a:endParaRPr lang="en-US"/>
          </a:p>
          <a:p>
            <a:pPr marL="612140" lvl="1" indent="-342900">
              <a:spcAft>
                <a:spcPts val="1200"/>
              </a:spcAft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Icebreaker</a:t>
            </a:r>
          </a:p>
          <a:p>
            <a:pPr marL="612140" lvl="1" indent="-342900">
              <a:spcAft>
                <a:spcPts val="1200"/>
              </a:spcAft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Q&amp;A</a:t>
            </a:r>
          </a:p>
          <a:p>
            <a:pPr marL="612140" lvl="1" indent="-342900">
              <a:spcAft>
                <a:spcPts val="1200"/>
              </a:spcAft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Encouraging questions</a:t>
            </a:r>
          </a:p>
          <a:p>
            <a:pPr marL="612140" lvl="1" indent="-342900">
              <a:spcAft>
                <a:spcPts val="1200"/>
              </a:spcAft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Library tour</a:t>
            </a:r>
          </a:p>
          <a:p>
            <a:pPr marL="612140" lvl="1" indent="-342900">
              <a:spcAft>
                <a:spcPts val="1200"/>
              </a:spcAft>
              <a:buFont typeface="Arial"/>
              <a:buChar char="•"/>
            </a:pPr>
            <a:r>
              <a:rPr lang="en-IE" sz="3200">
                <a:solidFill>
                  <a:srgbClr val="264C4B"/>
                </a:solidFill>
                <a:latin typeface="Open Sans"/>
                <a:ea typeface="Open Sans"/>
                <a:cs typeface="Open Sans"/>
              </a:rPr>
              <a:t>Campus tour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EFBF6C-682A-14DF-9DB0-69F16828869B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AD89B56-248C-CF39-16A1-FC2051E21588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972E8664-5391-76DC-D06F-D7657D4AD52A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0A8A594C-9C83-91A4-FC0D-522F8860F249}"/>
              </a:ext>
            </a:extLst>
          </p:cNvPr>
          <p:cNvGrpSpPr/>
          <p:nvPr/>
        </p:nvGrpSpPr>
        <p:grpSpPr>
          <a:xfrm>
            <a:off x="8196943" y="9757727"/>
            <a:ext cx="12852355" cy="1426353"/>
            <a:chOff x="0" y="0"/>
            <a:chExt cx="4291868" cy="476311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F0FC60E-D701-F4DD-4DB6-FCC690169BBC}"/>
                </a:ext>
              </a:extLst>
            </p:cNvPr>
            <p:cNvSpPr/>
            <p:nvPr/>
          </p:nvSpPr>
          <p:spPr>
            <a:xfrm>
              <a:off x="0" y="0"/>
              <a:ext cx="4291868" cy="476311"/>
            </a:xfrm>
            <a:custGeom>
              <a:avLst/>
              <a:gdLst/>
              <a:ahLst/>
              <a:cxnLst/>
              <a:rect l="l" t="t" r="r" b="b"/>
              <a:pathLst>
                <a:path w="4291868" h="476311">
                  <a:moveTo>
                    <a:pt x="60237" y="0"/>
                  </a:moveTo>
                  <a:lnTo>
                    <a:pt x="4231630" y="0"/>
                  </a:lnTo>
                  <a:cubicBezTo>
                    <a:pt x="4264899" y="0"/>
                    <a:pt x="4291868" y="26969"/>
                    <a:pt x="4291868" y="60237"/>
                  </a:cubicBezTo>
                  <a:lnTo>
                    <a:pt x="4291868" y="416074"/>
                  </a:lnTo>
                  <a:cubicBezTo>
                    <a:pt x="4291868" y="432050"/>
                    <a:pt x="4285521" y="447371"/>
                    <a:pt x="4274225" y="458668"/>
                  </a:cubicBezTo>
                  <a:cubicBezTo>
                    <a:pt x="4262928" y="469965"/>
                    <a:pt x="4247607" y="476311"/>
                    <a:pt x="4231630" y="476311"/>
                  </a:cubicBezTo>
                  <a:lnTo>
                    <a:pt x="60237" y="476311"/>
                  </a:lnTo>
                  <a:cubicBezTo>
                    <a:pt x="44261" y="476311"/>
                    <a:pt x="28940" y="469965"/>
                    <a:pt x="17643" y="458668"/>
                  </a:cubicBezTo>
                  <a:cubicBezTo>
                    <a:pt x="6346" y="447371"/>
                    <a:pt x="0" y="432050"/>
                    <a:pt x="0" y="416074"/>
                  </a:cubicBezTo>
                  <a:lnTo>
                    <a:pt x="0" y="60237"/>
                  </a:lnTo>
                  <a:cubicBezTo>
                    <a:pt x="0" y="44261"/>
                    <a:pt x="6346" y="28940"/>
                    <a:pt x="17643" y="17643"/>
                  </a:cubicBezTo>
                  <a:cubicBezTo>
                    <a:pt x="28940" y="6346"/>
                    <a:pt x="44261" y="0"/>
                    <a:pt x="60237" y="0"/>
                  </a:cubicBez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A569316F-C380-73C0-B66D-C3AE1D76C3B5}"/>
                </a:ext>
              </a:extLst>
            </p:cNvPr>
            <p:cNvSpPr txBox="1"/>
            <p:nvPr/>
          </p:nvSpPr>
          <p:spPr>
            <a:xfrm>
              <a:off x="0" y="-38100"/>
              <a:ext cx="42918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2" name="Picture 1" descr="A blue sign with black text&#10;&#10;Description automatically generated">
            <a:extLst>
              <a:ext uri="{FF2B5EF4-FFF2-40B4-BE49-F238E27FC236}">
                <a16:creationId xmlns:a16="http://schemas.microsoft.com/office/drawing/2014/main" id="{759FFECF-675E-3239-6C11-A431E0C0D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110" y="3575843"/>
            <a:ext cx="702699" cy="702699"/>
          </a:xfrm>
          <a:prstGeom prst="rect">
            <a:avLst/>
          </a:prstGeom>
        </p:spPr>
      </p:pic>
      <p:pic>
        <p:nvPicPr>
          <p:cNvPr id="3" name="Picture 2" descr="A blue sign with black text&#10;&#10;Description automatically generated">
            <a:extLst>
              <a:ext uri="{FF2B5EF4-FFF2-40B4-BE49-F238E27FC236}">
                <a16:creationId xmlns:a16="http://schemas.microsoft.com/office/drawing/2014/main" id="{0E0984B6-1FE0-49FD-C8B0-5D2083A65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930" y="2897207"/>
            <a:ext cx="702699" cy="702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C210B-6C7C-20D0-BFA4-5F56484F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6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437020"/>
            <a:chOff x="0" y="0"/>
            <a:chExt cx="6811343" cy="535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11343" cy="535217"/>
            </a:xfrm>
            <a:custGeom>
              <a:avLst/>
              <a:gdLst/>
              <a:ahLst/>
              <a:cxnLst/>
              <a:rect l="l" t="t" r="r" b="b"/>
              <a:pathLst>
                <a:path w="6811343" h="535217">
                  <a:moveTo>
                    <a:pt x="0" y="0"/>
                  </a:moveTo>
                  <a:lnTo>
                    <a:pt x="6811343" y="0"/>
                  </a:lnTo>
                  <a:lnTo>
                    <a:pt x="6811343" y="535217"/>
                  </a:lnTo>
                  <a:lnTo>
                    <a:pt x="0" y="535217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811343" cy="601891"/>
            </a:xfrm>
            <a:prstGeom prst="rect">
              <a:avLst/>
            </a:prstGeom>
          </p:spPr>
          <p:txBody>
            <a:bodyPr lIns="11226" tIns="11226" rIns="11226" bIns="11226" rtlCol="0" anchor="ctr"/>
            <a:lstStyle/>
            <a:p>
              <a:pPr algn="ctr">
                <a:lnSpc>
                  <a:spcPts val="184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80383" y="200431"/>
            <a:ext cx="2317457" cy="1150549"/>
          </a:xfrm>
          <a:custGeom>
            <a:avLst/>
            <a:gdLst/>
            <a:ahLst/>
            <a:cxnLst/>
            <a:rect l="l" t="t" r="r" b="b"/>
            <a:pathLst>
              <a:path w="2317457" h="1150549">
                <a:moveTo>
                  <a:pt x="0" y="0"/>
                </a:moveTo>
                <a:lnTo>
                  <a:pt x="2317457" y="0"/>
                </a:lnTo>
                <a:lnTo>
                  <a:pt x="2317457" y="1150549"/>
                </a:lnTo>
                <a:lnTo>
                  <a:pt x="0" y="1150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12241840" y="4156017"/>
            <a:ext cx="6046160" cy="783536"/>
            <a:chOff x="0" y="0"/>
            <a:chExt cx="1491804" cy="1933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1804" cy="193326"/>
            </a:xfrm>
            <a:custGeom>
              <a:avLst/>
              <a:gdLst/>
              <a:ahLst/>
              <a:cxnLst/>
              <a:rect l="l" t="t" r="r" b="b"/>
              <a:pathLst>
                <a:path w="1491804" h="193326">
                  <a:moveTo>
                    <a:pt x="0" y="0"/>
                  </a:moveTo>
                  <a:lnTo>
                    <a:pt x="1491804" y="0"/>
                  </a:lnTo>
                  <a:lnTo>
                    <a:pt x="1491804" y="193326"/>
                  </a:lnTo>
                  <a:lnTo>
                    <a:pt x="0" y="193326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491804" cy="260001"/>
            </a:xfrm>
            <a:prstGeom prst="rect">
              <a:avLst/>
            </a:prstGeom>
          </p:spPr>
          <p:txBody>
            <a:bodyPr lIns="11226" tIns="11226" rIns="11226" bIns="11226" rtlCol="0" anchor="ctr"/>
            <a:lstStyle/>
            <a:p>
              <a:pPr algn="ctr">
                <a:lnSpc>
                  <a:spcPts val="18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95679" y="4156017"/>
            <a:ext cx="6046160" cy="783536"/>
            <a:chOff x="0" y="0"/>
            <a:chExt cx="1491804" cy="1933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91804" cy="193326"/>
            </a:xfrm>
            <a:custGeom>
              <a:avLst/>
              <a:gdLst/>
              <a:ahLst/>
              <a:cxnLst/>
              <a:rect l="l" t="t" r="r" b="b"/>
              <a:pathLst>
                <a:path w="1491804" h="193326">
                  <a:moveTo>
                    <a:pt x="0" y="0"/>
                  </a:moveTo>
                  <a:lnTo>
                    <a:pt x="1491804" y="0"/>
                  </a:lnTo>
                  <a:lnTo>
                    <a:pt x="1491804" y="193326"/>
                  </a:lnTo>
                  <a:lnTo>
                    <a:pt x="0" y="193326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491804" cy="260001"/>
            </a:xfrm>
            <a:prstGeom prst="rect">
              <a:avLst/>
            </a:prstGeom>
          </p:spPr>
          <p:txBody>
            <a:bodyPr lIns="11226" tIns="11226" rIns="11226" bIns="11226" rtlCol="0" anchor="ctr"/>
            <a:lstStyle/>
            <a:p>
              <a:pPr algn="ctr">
                <a:lnSpc>
                  <a:spcPts val="18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297377" y="4213357"/>
            <a:ext cx="3842764" cy="611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  <a:spcBef>
                <a:spcPct val="0"/>
              </a:spcBef>
            </a:pPr>
            <a:r>
              <a:rPr lang="en-US" sz="359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Requirements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22894" y="4231449"/>
            <a:ext cx="3393918" cy="611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  <a:spcBef>
                <a:spcPct val="0"/>
              </a:spcBef>
            </a:pPr>
            <a:r>
              <a:rPr lang="en-US" sz="359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Benefits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6336940" y="1523593"/>
            <a:ext cx="3828508" cy="2632409"/>
          </a:xfrm>
          <a:custGeom>
            <a:avLst/>
            <a:gdLst/>
            <a:ahLst/>
            <a:cxnLst/>
            <a:rect l="l" t="t" r="r" b="b"/>
            <a:pathLst>
              <a:path w="3828508" h="2632409">
                <a:moveTo>
                  <a:pt x="0" y="0"/>
                </a:moveTo>
                <a:lnTo>
                  <a:pt x="3828508" y="0"/>
                </a:lnTo>
                <a:lnTo>
                  <a:pt x="3828508" y="2632409"/>
                </a:lnTo>
                <a:lnTo>
                  <a:pt x="0" y="2632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56"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5" name="Group 15"/>
          <p:cNvGrpSpPr/>
          <p:nvPr/>
        </p:nvGrpSpPr>
        <p:grpSpPr>
          <a:xfrm>
            <a:off x="-28576" y="7924745"/>
            <a:ext cx="6195679" cy="2362255"/>
            <a:chOff x="0" y="0"/>
            <a:chExt cx="2307573" cy="87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07573" cy="879819"/>
            </a:xfrm>
            <a:custGeom>
              <a:avLst/>
              <a:gdLst/>
              <a:ahLst/>
              <a:cxnLst/>
              <a:rect l="l" t="t" r="r" b="b"/>
              <a:pathLst>
                <a:path w="2307573" h="879819">
                  <a:moveTo>
                    <a:pt x="0" y="0"/>
                  </a:moveTo>
                  <a:lnTo>
                    <a:pt x="2307573" y="0"/>
                  </a:lnTo>
                  <a:lnTo>
                    <a:pt x="2307573" y="879819"/>
                  </a:lnTo>
                  <a:lnTo>
                    <a:pt x="0" y="879819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307573" cy="946494"/>
            </a:xfrm>
            <a:prstGeom prst="rect">
              <a:avLst/>
            </a:prstGeom>
          </p:spPr>
          <p:txBody>
            <a:bodyPr lIns="11226" tIns="11226" rIns="11226" bIns="11226" rtlCol="0" anchor="ctr"/>
            <a:lstStyle/>
            <a:p>
              <a:pPr algn="ctr">
                <a:lnSpc>
                  <a:spcPts val="1841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165448" y="1858723"/>
            <a:ext cx="7805694" cy="1895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 S2S Mentor is a student who volunteers to provide guidance and support to a group of incoming undergraduate 1st year students. As a mentor, you will be one of the first students to welcome them to campus and help them feel included and like they belong.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359806" y="5069349"/>
            <a:ext cx="5717907" cy="488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Attend a 4hr in-person training.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Complete a Blackboard module over the summer.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 available for an orientation session in September during Freshers’ Week.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Contribute 1-3hrs per week during the academic year.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Apply for Garda vetting clearance (subject to group membership).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Attend meetings with Head Mentors.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Liaise with S2S staff.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Log all your activity on our volunteer portal.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60915" y="5069349"/>
            <a:ext cx="5517877" cy="4888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Full training (one in-person 4hr training and one online module).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Mentor buddy to work with.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Excellent experience in leadership, teamwork and active listening.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References based on logged activity and involvement.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Support from Head Mentors, Committee, and Staff.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Strong social network and community.</a:t>
            </a:r>
          </a:p>
          <a:p>
            <a:pPr marL="431801" lvl="1" indent="-215900" algn="l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chance to make a difference in a student’s transition to Trinity.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21810" y="419190"/>
            <a:ext cx="8745820" cy="77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544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Mentor Role Description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3169" y="8477452"/>
            <a:ext cx="3095452" cy="627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 more information visit our website: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3171" y="9347759"/>
            <a:ext cx="3568303" cy="310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  <a:spcBef>
                <a:spcPct val="0"/>
              </a:spcBef>
            </a:pPr>
            <a:r>
              <a:rPr lang="en-US" sz="1824" b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www.tcd.ie/student2student/</a:t>
            </a:r>
            <a:endParaRPr lang="en-US" sz="1824" b="1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  <a:hlinkClick r:id="rId5" tooltip="https://www.tcd.ie/student2student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5" name="AutoShape 25"/>
          <p:cNvSpPr/>
          <p:nvPr/>
        </p:nvSpPr>
        <p:spPr>
          <a:xfrm flipH="1">
            <a:off x="12241840" y="4156017"/>
            <a:ext cx="9525" cy="6044426"/>
          </a:xfrm>
          <a:prstGeom prst="line">
            <a:avLst/>
          </a:prstGeom>
          <a:ln w="28575" cap="flat">
            <a:solidFill>
              <a:srgbClr val="01CCC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26" name="Freeform 26"/>
          <p:cNvSpPr/>
          <p:nvPr/>
        </p:nvSpPr>
        <p:spPr>
          <a:xfrm>
            <a:off x="14536528" y="57889"/>
            <a:ext cx="3257177" cy="1321243"/>
          </a:xfrm>
          <a:custGeom>
            <a:avLst/>
            <a:gdLst/>
            <a:ahLst/>
            <a:cxnLst/>
            <a:rect l="l" t="t" r="r" b="b"/>
            <a:pathLst>
              <a:path w="3257177" h="1321243">
                <a:moveTo>
                  <a:pt x="0" y="0"/>
                </a:moveTo>
                <a:lnTo>
                  <a:pt x="3257177" y="0"/>
                </a:lnTo>
                <a:lnTo>
                  <a:pt x="3257177" y="1321243"/>
                </a:lnTo>
                <a:lnTo>
                  <a:pt x="0" y="1321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416" r="-8157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7" name="TextBox 27"/>
          <p:cNvSpPr txBox="1"/>
          <p:nvPr/>
        </p:nvSpPr>
        <p:spPr>
          <a:xfrm>
            <a:off x="593169" y="2321674"/>
            <a:ext cx="5171612" cy="1604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19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 an S2S Mentor you play a crucial role at orientation, as well as offering guidance and support to mentees throughout the academic year.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3169" y="4134838"/>
            <a:ext cx="3693104" cy="1604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19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During Orientation:</a:t>
            </a:r>
          </a:p>
          <a:p>
            <a:pPr marL="430782" lvl="1" indent="-215391" algn="l">
              <a:lnSpc>
                <a:spcPts val="3192"/>
              </a:lnSpc>
              <a:buFont typeface="Arial"/>
              <a:buChar char="•"/>
            </a:pPr>
            <a:r>
              <a:rPr lang="en-US" sz="19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Run an Icebreaker session</a:t>
            </a:r>
          </a:p>
          <a:p>
            <a:pPr marL="430782" lvl="1" indent="-215391" algn="l">
              <a:lnSpc>
                <a:spcPts val="3192"/>
              </a:lnSpc>
              <a:buFont typeface="Arial"/>
              <a:buChar char="•"/>
            </a:pPr>
            <a:r>
              <a:rPr lang="en-US" sz="19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Give a guided campus tour</a:t>
            </a:r>
          </a:p>
          <a:p>
            <a:pPr marL="430782" lvl="1" indent="-215391" algn="l">
              <a:lnSpc>
                <a:spcPts val="3192"/>
              </a:lnSpc>
              <a:buFont typeface="Arial"/>
              <a:buChar char="•"/>
            </a:pPr>
            <a:r>
              <a:rPr lang="en-US" sz="19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Have a Q&amp;A session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3169" y="5987756"/>
            <a:ext cx="5174616" cy="1604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19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During the year:</a:t>
            </a:r>
          </a:p>
          <a:p>
            <a:pPr marL="430782" lvl="1" indent="-215391" algn="l">
              <a:lnSpc>
                <a:spcPts val="3192"/>
              </a:lnSpc>
              <a:buFont typeface="Arial"/>
              <a:buChar char="•"/>
            </a:pPr>
            <a:r>
              <a:rPr lang="en-US" sz="19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Send weekly emails to mentees</a:t>
            </a:r>
          </a:p>
          <a:p>
            <a:pPr marL="430782" lvl="1" indent="-215391" algn="l">
              <a:lnSpc>
                <a:spcPts val="3192"/>
              </a:lnSpc>
              <a:buFont typeface="Arial"/>
              <a:buChar char="•"/>
            </a:pPr>
            <a:r>
              <a:rPr lang="en-US" sz="19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Organise 5 group meet-ups per term</a:t>
            </a:r>
          </a:p>
          <a:p>
            <a:pPr marL="430782" lvl="1" indent="-215391" algn="l">
              <a:lnSpc>
                <a:spcPts val="3192"/>
              </a:lnSpc>
              <a:buFont typeface="Arial"/>
              <a:buChar char="•"/>
            </a:pPr>
            <a:r>
              <a:rPr lang="en-US" sz="19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Log activity on Odyssey portal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0" y="1437020"/>
            <a:ext cx="6195680" cy="760829"/>
            <a:chOff x="0" y="0"/>
            <a:chExt cx="1567725" cy="19332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7725" cy="193326"/>
            </a:xfrm>
            <a:custGeom>
              <a:avLst/>
              <a:gdLst/>
              <a:ahLst/>
              <a:cxnLst/>
              <a:rect l="l" t="t" r="r" b="b"/>
              <a:pathLst>
                <a:path w="1567725" h="193326">
                  <a:moveTo>
                    <a:pt x="0" y="0"/>
                  </a:moveTo>
                  <a:lnTo>
                    <a:pt x="1567725" y="0"/>
                  </a:lnTo>
                  <a:lnTo>
                    <a:pt x="1567725" y="193326"/>
                  </a:lnTo>
                  <a:lnTo>
                    <a:pt x="0" y="193326"/>
                  </a:ln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567725" cy="260001"/>
            </a:xfrm>
            <a:prstGeom prst="rect">
              <a:avLst/>
            </a:prstGeom>
          </p:spPr>
          <p:txBody>
            <a:bodyPr lIns="11226" tIns="11226" rIns="11226" bIns="11226" rtlCol="0" anchor="ctr"/>
            <a:lstStyle/>
            <a:p>
              <a:pPr algn="ctr">
                <a:lnSpc>
                  <a:spcPts val="1841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652491" y="1509589"/>
            <a:ext cx="4890698" cy="585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  <a:spcBef>
                <a:spcPct val="0"/>
              </a:spcBef>
            </a:pPr>
            <a:r>
              <a:rPr lang="en-US" sz="349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Key Responsibilities</a:t>
            </a:r>
          </a:p>
        </p:txBody>
      </p:sp>
      <p:sp>
        <p:nvSpPr>
          <p:cNvPr id="34" name="AutoShape 34"/>
          <p:cNvSpPr/>
          <p:nvPr/>
        </p:nvSpPr>
        <p:spPr>
          <a:xfrm flipH="1">
            <a:off x="6167104" y="1437040"/>
            <a:ext cx="19050" cy="9066109"/>
          </a:xfrm>
          <a:prstGeom prst="line">
            <a:avLst/>
          </a:prstGeom>
          <a:ln w="28575" cap="flat">
            <a:solidFill>
              <a:srgbClr val="01CCC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35" name="AutoShape 35"/>
          <p:cNvSpPr/>
          <p:nvPr/>
        </p:nvSpPr>
        <p:spPr>
          <a:xfrm flipV="1">
            <a:off x="25956" y="7924745"/>
            <a:ext cx="6141149" cy="0"/>
          </a:xfrm>
          <a:prstGeom prst="line">
            <a:avLst/>
          </a:prstGeom>
          <a:ln w="28575" cap="flat">
            <a:solidFill>
              <a:srgbClr val="01CCC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E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6BB189BB-E0EE-A888-57D5-AB9BCA02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8" name="Picture 3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1720A2B-A3F7-C811-89F0-2EB0CB981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72" y="8141007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40576" y="1135485"/>
            <a:ext cx="8115300" cy="13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9600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M Sans Bold"/>
              </a:rPr>
              <a:t>Odyssey</a:t>
            </a:r>
            <a:endParaRPr lang="en-US" sz="10400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M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41239" y="4713605"/>
            <a:ext cx="13892329" cy="3414713"/>
            <a:chOff x="0" y="0"/>
            <a:chExt cx="4842642" cy="11903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42642" cy="1190314"/>
            </a:xfrm>
            <a:prstGeom prst="flowChartAlternateProcess">
              <a:avLst/>
            </a:prstGeom>
            <a:solidFill>
              <a:srgbClr val="F6EEE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42642" cy="1228414"/>
            </a:xfrm>
            <a:prstGeom prst="flowChartAlternateProcess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487832" y="5438631"/>
            <a:ext cx="5194397" cy="1876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99" b="1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www.s2svolunteer.tcd.ie</a:t>
            </a:r>
            <a:endParaRPr lang="en-US" sz="2799" b="1">
              <a:solidFill>
                <a:srgbClr val="CC00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T Interphases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rgbClr val="CC00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T Interphases"/>
              </a:rPr>
              <a:t>Add a log and mention what you hope to learn from today’s training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DD9865-2AF6-40BE-9D15-B4E18ECA57C4}"/>
              </a:ext>
            </a:extLst>
          </p:cNvPr>
          <p:cNvSpPr/>
          <p:nvPr/>
        </p:nvSpPr>
        <p:spPr>
          <a:xfrm>
            <a:off x="1418918" y="4577425"/>
            <a:ext cx="7962019" cy="36902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9" t="-1133" r="701" b="-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9" name="Group 9"/>
          <p:cNvGrpSpPr/>
          <p:nvPr/>
        </p:nvGrpSpPr>
        <p:grpSpPr>
          <a:xfrm>
            <a:off x="8942531" y="5397206"/>
            <a:ext cx="946084" cy="2081737"/>
            <a:chOff x="0" y="0"/>
            <a:chExt cx="329789" cy="7256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9789" cy="725660"/>
            </a:xfrm>
            <a:custGeom>
              <a:avLst/>
              <a:gdLst/>
              <a:ahLst/>
              <a:cxnLst/>
              <a:rect l="l" t="t" r="r" b="b"/>
              <a:pathLst>
                <a:path w="329789" h="725660">
                  <a:moveTo>
                    <a:pt x="164895" y="0"/>
                  </a:moveTo>
                  <a:lnTo>
                    <a:pt x="164895" y="0"/>
                  </a:lnTo>
                  <a:cubicBezTo>
                    <a:pt x="208628" y="0"/>
                    <a:pt x="250569" y="17373"/>
                    <a:pt x="281493" y="48297"/>
                  </a:cubicBezTo>
                  <a:cubicBezTo>
                    <a:pt x="312417" y="79220"/>
                    <a:pt x="329789" y="121162"/>
                    <a:pt x="329789" y="164895"/>
                  </a:cubicBezTo>
                  <a:lnTo>
                    <a:pt x="329789" y="560765"/>
                  </a:lnTo>
                  <a:cubicBezTo>
                    <a:pt x="329789" y="651834"/>
                    <a:pt x="255964" y="725660"/>
                    <a:pt x="164895" y="725660"/>
                  </a:cubicBezTo>
                  <a:lnTo>
                    <a:pt x="164895" y="725660"/>
                  </a:lnTo>
                  <a:cubicBezTo>
                    <a:pt x="73826" y="725660"/>
                    <a:pt x="0" y="651834"/>
                    <a:pt x="0" y="560765"/>
                  </a:cubicBezTo>
                  <a:lnTo>
                    <a:pt x="0" y="164895"/>
                  </a:lnTo>
                  <a:cubicBezTo>
                    <a:pt x="0" y="73826"/>
                    <a:pt x="73826" y="0"/>
                    <a:pt x="164895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9789" cy="763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5FA179FD-5600-B4F6-18BD-4D2D9A2BD67C}"/>
              </a:ext>
            </a:extLst>
          </p:cNvPr>
          <p:cNvSpPr txBox="1"/>
          <p:nvPr/>
        </p:nvSpPr>
        <p:spPr>
          <a:xfrm>
            <a:off x="1905000" y="2482973"/>
            <a:ext cx="6777057" cy="114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4000">
                <a:solidFill>
                  <a:srgbClr val="264C4B"/>
                </a:solidFill>
                <a:latin typeface="Open Sans"/>
                <a:ea typeface="Open Sans"/>
                <a:cs typeface="Open Sans"/>
                <a:sym typeface="DM Sans Bold"/>
              </a:rPr>
              <a:t>Log your activity</a:t>
            </a:r>
            <a:endParaRPr lang="en-US" sz="1100"/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8DEE9432-8E4F-B952-57FA-5D9949CCA7BE}"/>
              </a:ext>
            </a:extLst>
          </p:cNvPr>
          <p:cNvGrpSpPr/>
          <p:nvPr/>
        </p:nvGrpSpPr>
        <p:grpSpPr>
          <a:xfrm>
            <a:off x="-921281" y="9757727"/>
            <a:ext cx="14728666" cy="1781674"/>
            <a:chOff x="0" y="0"/>
            <a:chExt cx="5134176" cy="621063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881D1DC-5F2C-F01E-FB0C-350D2DC032D7}"/>
                </a:ext>
              </a:extLst>
            </p:cNvPr>
            <p:cNvSpPr/>
            <p:nvPr/>
          </p:nvSpPr>
          <p:spPr>
            <a:xfrm>
              <a:off x="0" y="0"/>
              <a:ext cx="5134176" cy="621063"/>
            </a:xfrm>
            <a:custGeom>
              <a:avLst/>
              <a:gdLst/>
              <a:ahLst/>
              <a:cxnLst/>
              <a:rect l="l" t="t" r="r" b="b"/>
              <a:pathLst>
                <a:path w="5134176" h="621063">
                  <a:moveTo>
                    <a:pt x="0" y="0"/>
                  </a:moveTo>
                  <a:lnTo>
                    <a:pt x="5134176" y="0"/>
                  </a:lnTo>
                  <a:lnTo>
                    <a:pt x="5134176" y="621063"/>
                  </a:lnTo>
                  <a:lnTo>
                    <a:pt x="0" y="621063"/>
                  </a:lnTo>
                  <a:close/>
                </a:path>
              </a:pathLst>
            </a:custGeom>
            <a:solidFill>
              <a:srgbClr val="CC0001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F90D7498-CBEB-54A0-65F4-EBB6EE07D0C3}"/>
                </a:ext>
              </a:extLst>
            </p:cNvPr>
            <p:cNvSpPr txBox="1"/>
            <p:nvPr/>
          </p:nvSpPr>
          <p:spPr>
            <a:xfrm>
              <a:off x="0" y="-38100"/>
              <a:ext cx="5134176" cy="659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8" name="Group 16">
            <a:extLst>
              <a:ext uri="{FF2B5EF4-FFF2-40B4-BE49-F238E27FC236}">
                <a16:creationId xmlns:a16="http://schemas.microsoft.com/office/drawing/2014/main" id="{430174F8-B454-EAB7-B212-B70510D71821}"/>
              </a:ext>
            </a:extLst>
          </p:cNvPr>
          <p:cNvGrpSpPr/>
          <p:nvPr/>
        </p:nvGrpSpPr>
        <p:grpSpPr>
          <a:xfrm>
            <a:off x="9706812" y="9757727"/>
            <a:ext cx="11342486" cy="1426353"/>
            <a:chOff x="0" y="0"/>
            <a:chExt cx="3787668" cy="476311"/>
          </a:xfrm>
        </p:grpSpPr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D7B6D3CC-BD0C-0E38-5371-0371E5EAA05B}"/>
                </a:ext>
              </a:extLst>
            </p:cNvPr>
            <p:cNvSpPr/>
            <p:nvPr/>
          </p:nvSpPr>
          <p:spPr>
            <a:xfrm>
              <a:off x="0" y="0"/>
              <a:ext cx="3787668" cy="476311"/>
            </a:xfrm>
            <a:custGeom>
              <a:avLst/>
              <a:gdLst/>
              <a:ahLst/>
              <a:cxnLst/>
              <a:rect l="l" t="t" r="r" b="b"/>
              <a:pathLst>
                <a:path w="3787668" h="476311">
                  <a:moveTo>
                    <a:pt x="68256" y="0"/>
                  </a:moveTo>
                  <a:lnTo>
                    <a:pt x="3719412" y="0"/>
                  </a:lnTo>
                  <a:cubicBezTo>
                    <a:pt x="3737515" y="0"/>
                    <a:pt x="3754876" y="7191"/>
                    <a:pt x="3767676" y="19992"/>
                  </a:cubicBezTo>
                  <a:cubicBezTo>
                    <a:pt x="3780477" y="32792"/>
                    <a:pt x="3787668" y="50153"/>
                    <a:pt x="3787668" y="68256"/>
                  </a:cubicBezTo>
                  <a:lnTo>
                    <a:pt x="3787668" y="408055"/>
                  </a:lnTo>
                  <a:cubicBezTo>
                    <a:pt x="3787668" y="426158"/>
                    <a:pt x="3780477" y="443519"/>
                    <a:pt x="3767676" y="456319"/>
                  </a:cubicBezTo>
                  <a:cubicBezTo>
                    <a:pt x="3754876" y="469120"/>
                    <a:pt x="3737515" y="476311"/>
                    <a:pt x="3719412" y="476311"/>
                  </a:cubicBezTo>
                  <a:lnTo>
                    <a:pt x="68256" y="476311"/>
                  </a:lnTo>
                  <a:cubicBezTo>
                    <a:pt x="30559" y="476311"/>
                    <a:pt x="0" y="445752"/>
                    <a:pt x="0" y="408055"/>
                  </a:cubicBezTo>
                  <a:lnTo>
                    <a:pt x="0" y="68256"/>
                  </a:lnTo>
                  <a:cubicBezTo>
                    <a:pt x="0" y="50153"/>
                    <a:pt x="7191" y="32792"/>
                    <a:pt x="19992" y="19992"/>
                  </a:cubicBezTo>
                  <a:cubicBezTo>
                    <a:pt x="32792" y="7191"/>
                    <a:pt x="50153" y="0"/>
                    <a:pt x="68256" y="0"/>
                  </a:cubicBezTo>
                  <a:close/>
                </a:path>
              </a:pathLst>
            </a:custGeom>
            <a:solidFill>
              <a:srgbClr val="264C4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F1285B96-BC30-6328-8925-96E861EB01DB}"/>
                </a:ext>
              </a:extLst>
            </p:cNvPr>
            <p:cNvSpPr txBox="1"/>
            <p:nvPr/>
          </p:nvSpPr>
          <p:spPr>
            <a:xfrm>
              <a:off x="0" y="-38100"/>
              <a:ext cx="3787668" cy="51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3DA90B8-44E7-906F-A524-A8DD5E3D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3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72FCA9E06A1E4894E8614BF3715E12" ma:contentTypeVersion="19" ma:contentTypeDescription="Create a new document." ma:contentTypeScope="" ma:versionID="4a1679b56dafd28bd66dac7ac56cdbb9">
  <xsd:schema xmlns:xsd="http://www.w3.org/2001/XMLSchema" xmlns:xs="http://www.w3.org/2001/XMLSchema" xmlns:p="http://schemas.microsoft.com/office/2006/metadata/properties" xmlns:ns2="4954eb78-6048-4cae-9c1d-bbc534fc010e" xmlns:ns3="74d24bd3-5cb6-4cd0-8679-26f9b6efef74" targetNamespace="http://schemas.microsoft.com/office/2006/metadata/properties" ma:root="true" ma:fieldsID="18ebb51a6d4a360cc2aff6d63f8c2898" ns2:_="" ns3:_="">
    <xsd:import namespace="4954eb78-6048-4cae-9c1d-bbc534fc010e"/>
    <xsd:import namespace="74d24bd3-5cb6-4cd0-8679-26f9b6efef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4eb78-6048-4cae-9c1d-bbc534fc01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d9b36d8-e8b0-4d46-88aa-db730269c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24bd3-5cb6-4cd0-8679-26f9b6efef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ea001b-7f89-428b-9730-6f2390dfc5b2}" ma:internalName="TaxCatchAll" ma:showField="CatchAllData" ma:web="74d24bd3-5cb6-4cd0-8679-26f9b6efef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54eb78-6048-4cae-9c1d-bbc534fc010e">
      <Terms xmlns="http://schemas.microsoft.com/office/infopath/2007/PartnerControls"/>
    </lcf76f155ced4ddcb4097134ff3c332f>
    <TaxCatchAll xmlns="74d24bd3-5cb6-4cd0-8679-26f9b6efef7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EC70B4-3E55-4215-B2DD-C57BEFC7A727}">
  <ds:schemaRefs>
    <ds:schemaRef ds:uri="4954eb78-6048-4cae-9c1d-bbc534fc010e"/>
    <ds:schemaRef ds:uri="74d24bd3-5cb6-4cd0-8679-26f9b6efef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FD47CE0-B70F-4617-8430-42B01C45AAAC}">
  <ds:schemaRefs>
    <ds:schemaRef ds:uri="4954eb78-6048-4cae-9c1d-bbc534fc010e"/>
    <ds:schemaRef ds:uri="74d24bd3-5cb6-4cd0-8679-26f9b6efef7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1E61DB-0CF7-46AC-A63B-47ED3FF8CF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3056</Words>
  <Application>Microsoft Office PowerPoint</Application>
  <PresentationFormat>Custom</PresentationFormat>
  <Paragraphs>555</Paragraphs>
  <Slides>64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DM Sans</vt:lpstr>
      <vt:lpstr>Arial</vt:lpstr>
      <vt:lpstr>Canva Sans Bold</vt:lpstr>
      <vt:lpstr>Open Sans Bold</vt:lpstr>
      <vt:lpstr>Calibri</vt:lpstr>
      <vt:lpstr>Open Sans 1</vt:lpstr>
      <vt:lpstr>Aptos</vt:lpstr>
      <vt:lpstr>Arial,Sans-Serif</vt:lpstr>
      <vt:lpstr>Canva Sans</vt:lpstr>
      <vt:lpstr>Open Sans</vt:lpstr>
      <vt:lpstr>TT Interphases</vt:lpstr>
      <vt:lpstr>DengXian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Outcomes for Mentees</vt:lpstr>
      <vt:lpstr>Outcomes for Mentors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Feeling Heard</vt:lpstr>
      <vt:lpstr>PowerPoint Presentation</vt:lpstr>
      <vt:lpstr>Types of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OK not to know!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a heading</dc:title>
  <dc:creator>Shauna O'Connor</dc:creator>
  <cp:lastModifiedBy>Chloe Staunton</cp:lastModifiedBy>
  <cp:revision>1</cp:revision>
  <dcterms:created xsi:type="dcterms:W3CDTF">2006-08-16T00:00:00Z</dcterms:created>
  <dcterms:modified xsi:type="dcterms:W3CDTF">2026-02-09T15:24:14Z</dcterms:modified>
  <dc:identifier>DAGdCAI-gAM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0x0101004E72FCA9E06A1E4894E8614BF3715E12</vt:lpwstr>
  </property>
  <property fmtid="{D5CDD505-2E9C-101B-9397-08002B2CF9AE}" pid="3" name="MediaServiceImageTags">
    <vt:lpwstr/>
  </property>
</Properties>
</file>