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24"/>
  </p:notesMasterIdLst>
  <p:sldIdLst>
    <p:sldId id="257" r:id="rId2"/>
    <p:sldId id="260" r:id="rId3"/>
    <p:sldId id="261" r:id="rId4"/>
    <p:sldId id="259" r:id="rId5"/>
    <p:sldId id="263" r:id="rId6"/>
    <p:sldId id="264" r:id="rId7"/>
    <p:sldId id="265" r:id="rId8"/>
    <p:sldId id="266" r:id="rId9"/>
    <p:sldId id="273" r:id="rId10"/>
    <p:sldId id="262" r:id="rId11"/>
    <p:sldId id="267" r:id="rId12"/>
    <p:sldId id="268" r:id="rId13"/>
    <p:sldId id="269" r:id="rId14"/>
    <p:sldId id="270" r:id="rId15"/>
    <p:sldId id="271" r:id="rId16"/>
    <p:sldId id="272" r:id="rId17"/>
    <p:sldId id="274" r:id="rId18"/>
    <p:sldId id="275" r:id="rId19"/>
    <p:sldId id="278" r:id="rId20"/>
    <p:sldId id="258" r:id="rId21"/>
    <p:sldId id="276" r:id="rId22"/>
    <p:sldId id="277" r:id="rId23"/>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602F3689-5BD3-4822-9C04-3709208B8228}" v="51" dt="2026-10-07T12:54:15.010"/>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4995" autoAdjust="0"/>
    <p:restoredTop sz="70900" autoAdjust="0"/>
  </p:normalViewPr>
  <p:slideViewPr>
    <p:cSldViewPr snapToGrid="0">
      <p:cViewPr varScale="1">
        <p:scale>
          <a:sx n="57" d="100"/>
          <a:sy n="57" d="100"/>
        </p:scale>
        <p:origin x="408" y="78"/>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viewProps" Target="viewProp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microsoft.com/office/2016/11/relationships/changesInfo" Target="changesInfos/changesInfo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notesMaster" Target="notesMasters/notesMaster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theme" Target="theme/theme1.xml"/><Relationship Id="rId30" Type="http://schemas.microsoft.com/office/2015/10/relationships/revisionInfo" Target="revisionInfo.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Matthias Dilling" userId="11c12819-e2b2-467c-964e-71995ec7e7c9" providerId="ADAL" clId="{A96D4119-9EE5-43DF-9172-86743C26749D}"/>
    <pc:docChg chg="undo redo custSel addSld delSld modSld">
      <pc:chgData name="Matthias Dilling" userId="11c12819-e2b2-467c-964e-71995ec7e7c9" providerId="ADAL" clId="{A96D4119-9EE5-43DF-9172-86743C26749D}" dt="2026-10-07T13:03:34.810" v="10352" actId="20577"/>
      <pc:docMkLst>
        <pc:docMk/>
      </pc:docMkLst>
      <pc:sldChg chg="modSp mod">
        <pc:chgData name="Matthias Dilling" userId="11c12819-e2b2-467c-964e-71995ec7e7c9" providerId="ADAL" clId="{A96D4119-9EE5-43DF-9172-86743C26749D}" dt="2026-10-06T14:30:13.410" v="405" actId="20577"/>
        <pc:sldMkLst>
          <pc:docMk/>
          <pc:sldMk cId="1772792053" sldId="257"/>
        </pc:sldMkLst>
        <pc:spChg chg="mod">
          <ac:chgData name="Matthias Dilling" userId="11c12819-e2b2-467c-964e-71995ec7e7c9" providerId="ADAL" clId="{A96D4119-9EE5-43DF-9172-86743C26749D}" dt="2026-10-06T14:23:10.651" v="46" actId="20577"/>
          <ac:spMkLst>
            <pc:docMk/>
            <pc:sldMk cId="1772792053" sldId="257"/>
            <ac:spMk id="2" creationId="{00000000-0000-0000-0000-000000000000}"/>
          </ac:spMkLst>
        </pc:spChg>
        <pc:spChg chg="mod">
          <ac:chgData name="Matthias Dilling" userId="11c12819-e2b2-467c-964e-71995ec7e7c9" providerId="ADAL" clId="{A96D4119-9EE5-43DF-9172-86743C26749D}" dt="2026-10-06T14:23:16.466" v="47"/>
          <ac:spMkLst>
            <pc:docMk/>
            <pc:sldMk cId="1772792053" sldId="257"/>
            <ac:spMk id="3" creationId="{00000000-0000-0000-0000-000000000000}"/>
          </ac:spMkLst>
        </pc:spChg>
        <pc:spChg chg="mod">
          <ac:chgData name="Matthias Dilling" userId="11c12819-e2b2-467c-964e-71995ec7e7c9" providerId="ADAL" clId="{A96D4119-9EE5-43DF-9172-86743C26749D}" dt="2026-10-06T14:30:13.410" v="405" actId="20577"/>
          <ac:spMkLst>
            <pc:docMk/>
            <pc:sldMk cId="1772792053" sldId="257"/>
            <ac:spMk id="6" creationId="{00000000-0000-0000-0000-000000000000}"/>
          </ac:spMkLst>
        </pc:spChg>
      </pc:sldChg>
      <pc:sldChg chg="modSp new mod modNotesTx">
        <pc:chgData name="Matthias Dilling" userId="11c12819-e2b2-467c-964e-71995ec7e7c9" providerId="ADAL" clId="{A96D4119-9EE5-43DF-9172-86743C26749D}" dt="2026-10-06T17:15:29.887" v="9561" actId="20577"/>
        <pc:sldMkLst>
          <pc:docMk/>
          <pc:sldMk cId="2684955565" sldId="258"/>
        </pc:sldMkLst>
        <pc:spChg chg="mod">
          <ac:chgData name="Matthias Dilling" userId="11c12819-e2b2-467c-964e-71995ec7e7c9" providerId="ADAL" clId="{A96D4119-9EE5-43DF-9172-86743C26749D}" dt="2026-10-06T16:59:05.904" v="9158" actId="20577"/>
          <ac:spMkLst>
            <pc:docMk/>
            <pc:sldMk cId="2684955565" sldId="258"/>
            <ac:spMk id="2" creationId="{F35E8D7B-14B0-910E-36CF-E92DCFA3B602}"/>
          </ac:spMkLst>
        </pc:spChg>
        <pc:spChg chg="mod">
          <ac:chgData name="Matthias Dilling" userId="11c12819-e2b2-467c-964e-71995ec7e7c9" providerId="ADAL" clId="{A96D4119-9EE5-43DF-9172-86743C26749D}" dt="2026-10-06T17:15:29.887" v="9561" actId="20577"/>
          <ac:spMkLst>
            <pc:docMk/>
            <pc:sldMk cId="2684955565" sldId="258"/>
            <ac:spMk id="3" creationId="{67FEFA34-6F82-0EDA-AE20-BC193D70A9ED}"/>
          </ac:spMkLst>
        </pc:spChg>
      </pc:sldChg>
      <pc:sldChg chg="modSp new mod">
        <pc:chgData name="Matthias Dilling" userId="11c12819-e2b2-467c-964e-71995ec7e7c9" providerId="ADAL" clId="{A96D4119-9EE5-43DF-9172-86743C26749D}" dt="2026-10-06T14:46:49.663" v="1272" actId="20577"/>
        <pc:sldMkLst>
          <pc:docMk/>
          <pc:sldMk cId="598724669" sldId="259"/>
        </pc:sldMkLst>
        <pc:spChg chg="mod">
          <ac:chgData name="Matthias Dilling" userId="11c12819-e2b2-467c-964e-71995ec7e7c9" providerId="ADAL" clId="{A96D4119-9EE5-43DF-9172-86743C26749D}" dt="2026-10-06T14:36:33.447" v="611" actId="20577"/>
          <ac:spMkLst>
            <pc:docMk/>
            <pc:sldMk cId="598724669" sldId="259"/>
            <ac:spMk id="2" creationId="{D8A5F0E6-2188-E556-E649-77EE3DEFACC5}"/>
          </ac:spMkLst>
        </pc:spChg>
        <pc:spChg chg="mod">
          <ac:chgData name="Matthias Dilling" userId="11c12819-e2b2-467c-964e-71995ec7e7c9" providerId="ADAL" clId="{A96D4119-9EE5-43DF-9172-86743C26749D}" dt="2026-10-06T14:43:02.069" v="906" actId="255"/>
          <ac:spMkLst>
            <pc:docMk/>
            <pc:sldMk cId="598724669" sldId="259"/>
            <ac:spMk id="3" creationId="{0770D9DE-9DBA-AF25-F3B7-8FCC3562BB29}"/>
          </ac:spMkLst>
        </pc:spChg>
        <pc:spChg chg="mod">
          <ac:chgData name="Matthias Dilling" userId="11c12819-e2b2-467c-964e-71995ec7e7c9" providerId="ADAL" clId="{A96D4119-9EE5-43DF-9172-86743C26749D}" dt="2026-10-06T14:46:49.663" v="1272" actId="20577"/>
          <ac:spMkLst>
            <pc:docMk/>
            <pc:sldMk cId="598724669" sldId="259"/>
            <ac:spMk id="5" creationId="{EBF4E189-9D62-7615-F6E0-83ADFB14AE33}"/>
          </ac:spMkLst>
        </pc:spChg>
      </pc:sldChg>
      <pc:sldChg chg="modSp new mod">
        <pc:chgData name="Matthias Dilling" userId="11c12819-e2b2-467c-964e-71995ec7e7c9" providerId="ADAL" clId="{A96D4119-9EE5-43DF-9172-86743C26749D}" dt="2026-10-06T17:08:46.531" v="9485" actId="113"/>
        <pc:sldMkLst>
          <pc:docMk/>
          <pc:sldMk cId="2025640006" sldId="260"/>
        </pc:sldMkLst>
        <pc:spChg chg="mod">
          <ac:chgData name="Matthias Dilling" userId="11c12819-e2b2-467c-964e-71995ec7e7c9" providerId="ADAL" clId="{A96D4119-9EE5-43DF-9172-86743C26749D}" dt="2026-10-06T14:25:12.331" v="178" actId="20577"/>
          <ac:spMkLst>
            <pc:docMk/>
            <pc:sldMk cId="2025640006" sldId="260"/>
            <ac:spMk id="2" creationId="{46ED2E94-BAB3-CFAE-BAFB-40F8890046DD}"/>
          </ac:spMkLst>
        </pc:spChg>
        <pc:spChg chg="mod">
          <ac:chgData name="Matthias Dilling" userId="11c12819-e2b2-467c-964e-71995ec7e7c9" providerId="ADAL" clId="{A96D4119-9EE5-43DF-9172-86743C26749D}" dt="2026-10-06T17:08:46.531" v="9485" actId="113"/>
          <ac:spMkLst>
            <pc:docMk/>
            <pc:sldMk cId="2025640006" sldId="260"/>
            <ac:spMk id="3" creationId="{42326600-7BE5-732B-5841-2E082B998BB5}"/>
          </ac:spMkLst>
        </pc:spChg>
      </pc:sldChg>
      <pc:sldChg chg="addSp modSp new mod">
        <pc:chgData name="Matthias Dilling" userId="11c12819-e2b2-467c-964e-71995ec7e7c9" providerId="ADAL" clId="{A96D4119-9EE5-43DF-9172-86743C26749D}" dt="2026-10-06T17:08:59.819" v="9486" actId="113"/>
        <pc:sldMkLst>
          <pc:docMk/>
          <pc:sldMk cId="164848676" sldId="261"/>
        </pc:sldMkLst>
        <pc:spChg chg="mod">
          <ac:chgData name="Matthias Dilling" userId="11c12819-e2b2-467c-964e-71995ec7e7c9" providerId="ADAL" clId="{A96D4119-9EE5-43DF-9172-86743C26749D}" dt="2026-10-06T14:28:56.247" v="337" actId="20577"/>
          <ac:spMkLst>
            <pc:docMk/>
            <pc:sldMk cId="164848676" sldId="261"/>
            <ac:spMk id="2" creationId="{9637C1B1-B66E-C08F-B8DA-72DE633053DD}"/>
          </ac:spMkLst>
        </pc:spChg>
        <pc:spChg chg="mod">
          <ac:chgData name="Matthias Dilling" userId="11c12819-e2b2-467c-964e-71995ec7e7c9" providerId="ADAL" clId="{A96D4119-9EE5-43DF-9172-86743C26749D}" dt="2026-10-06T17:08:59.819" v="9486" actId="113"/>
          <ac:spMkLst>
            <pc:docMk/>
            <pc:sldMk cId="164848676" sldId="261"/>
            <ac:spMk id="3" creationId="{15DF2FBE-0DAF-D6CC-4E3E-91C7EBEF0793}"/>
          </ac:spMkLst>
        </pc:spChg>
        <pc:picChg chg="add mod">
          <ac:chgData name="Matthias Dilling" userId="11c12819-e2b2-467c-964e-71995ec7e7c9" providerId="ADAL" clId="{A96D4119-9EE5-43DF-9172-86743C26749D}" dt="2026-10-06T14:29:18.414" v="364" actId="1076"/>
          <ac:picMkLst>
            <pc:docMk/>
            <pc:sldMk cId="164848676" sldId="261"/>
            <ac:picMk id="7" creationId="{E351DD86-7416-0183-833C-3BADBF4C1AC4}"/>
          </ac:picMkLst>
        </pc:picChg>
      </pc:sldChg>
      <pc:sldChg chg="modSp new mod">
        <pc:chgData name="Matthias Dilling" userId="11c12819-e2b2-467c-964e-71995ec7e7c9" providerId="ADAL" clId="{A96D4119-9EE5-43DF-9172-86743C26749D}" dt="2026-10-07T12:47:18.711" v="10246" actId="255"/>
        <pc:sldMkLst>
          <pc:docMk/>
          <pc:sldMk cId="1431855469" sldId="262"/>
        </pc:sldMkLst>
        <pc:spChg chg="mod">
          <ac:chgData name="Matthias Dilling" userId="11c12819-e2b2-467c-964e-71995ec7e7c9" providerId="ADAL" clId="{A96D4119-9EE5-43DF-9172-86743C26749D}" dt="2026-10-06T15:01:22.322" v="2586" actId="20577"/>
          <ac:spMkLst>
            <pc:docMk/>
            <pc:sldMk cId="1431855469" sldId="262"/>
            <ac:spMk id="2" creationId="{E8737D92-2A37-AB39-36DF-E7D842C274BF}"/>
          </ac:spMkLst>
        </pc:spChg>
        <pc:spChg chg="mod">
          <ac:chgData name="Matthias Dilling" userId="11c12819-e2b2-467c-964e-71995ec7e7c9" providerId="ADAL" clId="{A96D4119-9EE5-43DF-9172-86743C26749D}" dt="2026-10-07T12:47:18.711" v="10246" actId="255"/>
          <ac:spMkLst>
            <pc:docMk/>
            <pc:sldMk cId="1431855469" sldId="262"/>
            <ac:spMk id="3" creationId="{23E7479A-808D-5EFA-6F3F-D22F8C982E1C}"/>
          </ac:spMkLst>
        </pc:spChg>
      </pc:sldChg>
      <pc:sldChg chg="modSp new mod">
        <pc:chgData name="Matthias Dilling" userId="11c12819-e2b2-467c-964e-71995ec7e7c9" providerId="ADAL" clId="{A96D4119-9EE5-43DF-9172-86743C26749D}" dt="2026-10-06T17:09:41.036" v="9505" actId="14100"/>
        <pc:sldMkLst>
          <pc:docMk/>
          <pc:sldMk cId="3482170342" sldId="263"/>
        </pc:sldMkLst>
        <pc:spChg chg="mod">
          <ac:chgData name="Matthias Dilling" userId="11c12819-e2b2-467c-964e-71995ec7e7c9" providerId="ADAL" clId="{A96D4119-9EE5-43DF-9172-86743C26749D}" dt="2026-10-06T14:44:37.221" v="954" actId="20577"/>
          <ac:spMkLst>
            <pc:docMk/>
            <pc:sldMk cId="3482170342" sldId="263"/>
            <ac:spMk id="2" creationId="{4351648C-3140-2AAA-B647-FE08FEF9C2E2}"/>
          </ac:spMkLst>
        </pc:spChg>
        <pc:spChg chg="mod">
          <ac:chgData name="Matthias Dilling" userId="11c12819-e2b2-467c-964e-71995ec7e7c9" providerId="ADAL" clId="{A96D4119-9EE5-43DF-9172-86743C26749D}" dt="2026-10-06T17:09:41.036" v="9505" actId="14100"/>
          <ac:spMkLst>
            <pc:docMk/>
            <pc:sldMk cId="3482170342" sldId="263"/>
            <ac:spMk id="3" creationId="{2DC6AAB7-0269-B13E-9FA6-5A1A799AF1C0}"/>
          </ac:spMkLst>
        </pc:spChg>
      </pc:sldChg>
      <pc:sldChg chg="modSp new mod">
        <pc:chgData name="Matthias Dilling" userId="11c12819-e2b2-467c-964e-71995ec7e7c9" providerId="ADAL" clId="{A96D4119-9EE5-43DF-9172-86743C26749D}" dt="2026-10-06T14:59:37.046" v="2553" actId="20577"/>
        <pc:sldMkLst>
          <pc:docMk/>
          <pc:sldMk cId="4283825859" sldId="264"/>
        </pc:sldMkLst>
        <pc:spChg chg="mod">
          <ac:chgData name="Matthias Dilling" userId="11c12819-e2b2-467c-964e-71995ec7e7c9" providerId="ADAL" clId="{A96D4119-9EE5-43DF-9172-86743C26749D}" dt="2026-10-06T14:52:24.421" v="1869" actId="20577"/>
          <ac:spMkLst>
            <pc:docMk/>
            <pc:sldMk cId="4283825859" sldId="264"/>
            <ac:spMk id="2" creationId="{A2AA6408-D66A-FB9C-BADE-1DF127E128A6}"/>
          </ac:spMkLst>
        </pc:spChg>
        <pc:spChg chg="mod">
          <ac:chgData name="Matthias Dilling" userId="11c12819-e2b2-467c-964e-71995ec7e7c9" providerId="ADAL" clId="{A96D4119-9EE5-43DF-9172-86743C26749D}" dt="2026-10-06T14:50:47.943" v="1638" actId="20577"/>
          <ac:spMkLst>
            <pc:docMk/>
            <pc:sldMk cId="4283825859" sldId="264"/>
            <ac:spMk id="3" creationId="{AD3B4380-85E6-6E52-3D27-3F2F9942B830}"/>
          </ac:spMkLst>
        </pc:spChg>
        <pc:spChg chg="mod">
          <ac:chgData name="Matthias Dilling" userId="11c12819-e2b2-467c-964e-71995ec7e7c9" providerId="ADAL" clId="{A96D4119-9EE5-43DF-9172-86743C26749D}" dt="2026-10-06T14:59:37.046" v="2553" actId="20577"/>
          <ac:spMkLst>
            <pc:docMk/>
            <pc:sldMk cId="4283825859" sldId="264"/>
            <ac:spMk id="4" creationId="{B7219702-7D2F-1577-1BCF-83EF5A37B663}"/>
          </ac:spMkLst>
        </pc:spChg>
        <pc:spChg chg="mod">
          <ac:chgData name="Matthias Dilling" userId="11c12819-e2b2-467c-964e-71995ec7e7c9" providerId="ADAL" clId="{A96D4119-9EE5-43DF-9172-86743C26749D}" dt="2026-10-06T14:52:09.879" v="1859"/>
          <ac:spMkLst>
            <pc:docMk/>
            <pc:sldMk cId="4283825859" sldId="264"/>
            <ac:spMk id="5" creationId="{FF10C968-1EF7-A46E-6572-C5446C8B4B22}"/>
          </ac:spMkLst>
        </pc:spChg>
      </pc:sldChg>
      <pc:sldChg chg="modSp new mod">
        <pc:chgData name="Matthias Dilling" userId="11c12819-e2b2-467c-964e-71995ec7e7c9" providerId="ADAL" clId="{A96D4119-9EE5-43DF-9172-86743C26749D}" dt="2026-10-06T14:59:41.090" v="2555" actId="20577"/>
        <pc:sldMkLst>
          <pc:docMk/>
          <pc:sldMk cId="2803031719" sldId="265"/>
        </pc:sldMkLst>
        <pc:spChg chg="mod">
          <ac:chgData name="Matthias Dilling" userId="11c12819-e2b2-467c-964e-71995ec7e7c9" providerId="ADAL" clId="{A96D4119-9EE5-43DF-9172-86743C26749D}" dt="2026-10-06T14:52:38.726" v="1902" actId="20577"/>
          <ac:spMkLst>
            <pc:docMk/>
            <pc:sldMk cId="2803031719" sldId="265"/>
            <ac:spMk id="2" creationId="{0FB276E5-BC7F-18E2-D918-BB8636399B93}"/>
          </ac:spMkLst>
        </pc:spChg>
        <pc:spChg chg="mod">
          <ac:chgData name="Matthias Dilling" userId="11c12819-e2b2-467c-964e-71995ec7e7c9" providerId="ADAL" clId="{A96D4119-9EE5-43DF-9172-86743C26749D}" dt="2026-10-06T14:55:59.825" v="2448" actId="255"/>
          <ac:spMkLst>
            <pc:docMk/>
            <pc:sldMk cId="2803031719" sldId="265"/>
            <ac:spMk id="3" creationId="{BA285343-C2B2-036B-B403-245B2D60CEF5}"/>
          </ac:spMkLst>
        </pc:spChg>
        <pc:spChg chg="mod">
          <ac:chgData name="Matthias Dilling" userId="11c12819-e2b2-467c-964e-71995ec7e7c9" providerId="ADAL" clId="{A96D4119-9EE5-43DF-9172-86743C26749D}" dt="2026-10-06T14:59:41.090" v="2555" actId="20577"/>
          <ac:spMkLst>
            <pc:docMk/>
            <pc:sldMk cId="2803031719" sldId="265"/>
            <ac:spMk id="4" creationId="{17325205-3407-49BB-656F-565B9CA000F5}"/>
          </ac:spMkLst>
        </pc:spChg>
        <pc:spChg chg="mod">
          <ac:chgData name="Matthias Dilling" userId="11c12819-e2b2-467c-964e-71995ec7e7c9" providerId="ADAL" clId="{A96D4119-9EE5-43DF-9172-86743C26749D}" dt="2026-10-06T14:55:56.519" v="2447" actId="14100"/>
          <ac:spMkLst>
            <pc:docMk/>
            <pc:sldMk cId="2803031719" sldId="265"/>
            <ac:spMk id="5" creationId="{F0AB242E-A65D-54B2-D417-94347F14411C}"/>
          </ac:spMkLst>
        </pc:spChg>
      </pc:sldChg>
      <pc:sldChg chg="modSp new mod">
        <pc:chgData name="Matthias Dilling" userId="11c12819-e2b2-467c-964e-71995ec7e7c9" providerId="ADAL" clId="{A96D4119-9EE5-43DF-9172-86743C26749D}" dt="2026-10-07T12:44:51.213" v="10191" actId="20577"/>
        <pc:sldMkLst>
          <pc:docMk/>
          <pc:sldMk cId="213123580" sldId="266"/>
        </pc:sldMkLst>
        <pc:spChg chg="mod">
          <ac:chgData name="Matthias Dilling" userId="11c12819-e2b2-467c-964e-71995ec7e7c9" providerId="ADAL" clId="{A96D4119-9EE5-43DF-9172-86743C26749D}" dt="2026-10-06T14:56:21.405" v="2472" actId="20577"/>
          <ac:spMkLst>
            <pc:docMk/>
            <pc:sldMk cId="213123580" sldId="266"/>
            <ac:spMk id="2" creationId="{25039803-7D5F-4826-4E01-59AB883BC857}"/>
          </ac:spMkLst>
        </pc:spChg>
        <pc:spChg chg="mod">
          <ac:chgData name="Matthias Dilling" userId="11c12819-e2b2-467c-964e-71995ec7e7c9" providerId="ADAL" clId="{A96D4119-9EE5-43DF-9172-86743C26749D}" dt="2026-10-07T12:44:51.213" v="10191" actId="20577"/>
          <ac:spMkLst>
            <pc:docMk/>
            <pc:sldMk cId="213123580" sldId="266"/>
            <ac:spMk id="3" creationId="{92E7325B-B88D-6A68-D9DA-566533234A89}"/>
          </ac:spMkLst>
        </pc:spChg>
        <pc:spChg chg="mod">
          <ac:chgData name="Matthias Dilling" userId="11c12819-e2b2-467c-964e-71995ec7e7c9" providerId="ADAL" clId="{A96D4119-9EE5-43DF-9172-86743C26749D}" dt="2026-10-06T14:59:44.442" v="2557" actId="20577"/>
          <ac:spMkLst>
            <pc:docMk/>
            <pc:sldMk cId="213123580" sldId="266"/>
            <ac:spMk id="4" creationId="{5C4E21FB-6267-6598-4E20-6D75FAD09FF8}"/>
          </ac:spMkLst>
        </pc:spChg>
      </pc:sldChg>
      <pc:sldChg chg="modSp new mod">
        <pc:chgData name="Matthias Dilling" userId="11c12819-e2b2-467c-964e-71995ec7e7c9" providerId="ADAL" clId="{A96D4119-9EE5-43DF-9172-86743C26749D}" dt="2026-10-07T12:49:06.966" v="10252" actId="113"/>
        <pc:sldMkLst>
          <pc:docMk/>
          <pc:sldMk cId="3174773225" sldId="267"/>
        </pc:sldMkLst>
        <pc:spChg chg="mod">
          <ac:chgData name="Matthias Dilling" userId="11c12819-e2b2-467c-964e-71995ec7e7c9" providerId="ADAL" clId="{A96D4119-9EE5-43DF-9172-86743C26749D}" dt="2026-10-06T15:05:26.306" v="2792" actId="20577"/>
          <ac:spMkLst>
            <pc:docMk/>
            <pc:sldMk cId="3174773225" sldId="267"/>
            <ac:spMk id="2" creationId="{D58B1027-F5BA-3C3A-F41D-5819E02115DB}"/>
          </ac:spMkLst>
        </pc:spChg>
        <pc:spChg chg="mod">
          <ac:chgData name="Matthias Dilling" userId="11c12819-e2b2-467c-964e-71995ec7e7c9" providerId="ADAL" clId="{A96D4119-9EE5-43DF-9172-86743C26749D}" dt="2026-10-07T12:49:06.966" v="10252" actId="113"/>
          <ac:spMkLst>
            <pc:docMk/>
            <pc:sldMk cId="3174773225" sldId="267"/>
            <ac:spMk id="3" creationId="{C867E47F-CFC4-ADA9-FE54-AE697335CD53}"/>
          </ac:spMkLst>
        </pc:spChg>
        <pc:spChg chg="mod">
          <ac:chgData name="Matthias Dilling" userId="11c12819-e2b2-467c-964e-71995ec7e7c9" providerId="ADAL" clId="{A96D4119-9EE5-43DF-9172-86743C26749D}" dt="2026-10-06T15:12:20.935" v="3339" actId="20577"/>
          <ac:spMkLst>
            <pc:docMk/>
            <pc:sldMk cId="3174773225" sldId="267"/>
            <ac:spMk id="4" creationId="{69FE6D9B-3A12-0827-3F0E-8B393AA12522}"/>
          </ac:spMkLst>
        </pc:spChg>
      </pc:sldChg>
      <pc:sldChg chg="modSp new mod">
        <pc:chgData name="Matthias Dilling" userId="11c12819-e2b2-467c-964e-71995ec7e7c9" providerId="ADAL" clId="{A96D4119-9EE5-43DF-9172-86743C26749D}" dt="2026-10-06T17:17:25.273" v="9719" actId="14100"/>
        <pc:sldMkLst>
          <pc:docMk/>
          <pc:sldMk cId="2733066439" sldId="268"/>
        </pc:sldMkLst>
        <pc:spChg chg="mod">
          <ac:chgData name="Matthias Dilling" userId="11c12819-e2b2-467c-964e-71995ec7e7c9" providerId="ADAL" clId="{A96D4119-9EE5-43DF-9172-86743C26749D}" dt="2026-10-06T15:13:40.540" v="3473" actId="20577"/>
          <ac:spMkLst>
            <pc:docMk/>
            <pc:sldMk cId="2733066439" sldId="268"/>
            <ac:spMk id="2" creationId="{FBC5A554-2E0D-FE37-135F-D4D877F9A9EA}"/>
          </ac:spMkLst>
        </pc:spChg>
        <pc:spChg chg="mod">
          <ac:chgData name="Matthias Dilling" userId="11c12819-e2b2-467c-964e-71995ec7e7c9" providerId="ADAL" clId="{A96D4119-9EE5-43DF-9172-86743C26749D}" dt="2026-10-06T17:17:25.273" v="9719" actId="14100"/>
          <ac:spMkLst>
            <pc:docMk/>
            <pc:sldMk cId="2733066439" sldId="268"/>
            <ac:spMk id="3" creationId="{8F74558A-494A-6F0C-6170-0981C9C34706}"/>
          </ac:spMkLst>
        </pc:spChg>
        <pc:spChg chg="mod">
          <ac:chgData name="Matthias Dilling" userId="11c12819-e2b2-467c-964e-71995ec7e7c9" providerId="ADAL" clId="{A96D4119-9EE5-43DF-9172-86743C26749D}" dt="2026-10-06T15:22:05.113" v="4015" actId="14100"/>
          <ac:spMkLst>
            <pc:docMk/>
            <pc:sldMk cId="2733066439" sldId="268"/>
            <ac:spMk id="4" creationId="{3AF6BA6F-F34C-514A-DE88-824A534E0F29}"/>
          </ac:spMkLst>
        </pc:spChg>
      </pc:sldChg>
      <pc:sldChg chg="modSp new mod">
        <pc:chgData name="Matthias Dilling" userId="11c12819-e2b2-467c-964e-71995ec7e7c9" providerId="ADAL" clId="{A96D4119-9EE5-43DF-9172-86743C26749D}" dt="2026-10-06T16:13:42.397" v="7006" actId="21"/>
        <pc:sldMkLst>
          <pc:docMk/>
          <pc:sldMk cId="3591867137" sldId="269"/>
        </pc:sldMkLst>
        <pc:spChg chg="mod">
          <ac:chgData name="Matthias Dilling" userId="11c12819-e2b2-467c-964e-71995ec7e7c9" providerId="ADAL" clId="{A96D4119-9EE5-43DF-9172-86743C26749D}" dt="2026-10-06T15:29:14.161" v="4508" actId="20577"/>
          <ac:spMkLst>
            <pc:docMk/>
            <pc:sldMk cId="3591867137" sldId="269"/>
            <ac:spMk id="2" creationId="{EE398A33-D382-3393-9671-1AC9F091ED47}"/>
          </ac:spMkLst>
        </pc:spChg>
        <pc:spChg chg="mod">
          <ac:chgData name="Matthias Dilling" userId="11c12819-e2b2-467c-964e-71995ec7e7c9" providerId="ADAL" clId="{A96D4119-9EE5-43DF-9172-86743C26749D}" dt="2026-10-06T16:13:42.397" v="7006" actId="21"/>
          <ac:spMkLst>
            <pc:docMk/>
            <pc:sldMk cId="3591867137" sldId="269"/>
            <ac:spMk id="3" creationId="{C8018CB8-A9E3-2AC7-519C-E1C5EFE6A54C}"/>
          </ac:spMkLst>
        </pc:spChg>
        <pc:spChg chg="mod">
          <ac:chgData name="Matthias Dilling" userId="11c12819-e2b2-467c-964e-71995ec7e7c9" providerId="ADAL" clId="{A96D4119-9EE5-43DF-9172-86743C26749D}" dt="2026-10-06T15:29:22.792" v="4545" actId="20577"/>
          <ac:spMkLst>
            <pc:docMk/>
            <pc:sldMk cId="3591867137" sldId="269"/>
            <ac:spMk id="4" creationId="{E4BC3932-CD20-A274-E006-0B39B22B2E29}"/>
          </ac:spMkLst>
        </pc:spChg>
      </pc:sldChg>
      <pc:sldChg chg="modSp new mod">
        <pc:chgData name="Matthias Dilling" userId="11c12819-e2b2-467c-964e-71995ec7e7c9" providerId="ADAL" clId="{A96D4119-9EE5-43DF-9172-86743C26749D}" dt="2026-10-06T15:53:43.748" v="5974" actId="14100"/>
        <pc:sldMkLst>
          <pc:docMk/>
          <pc:sldMk cId="3462193213" sldId="270"/>
        </pc:sldMkLst>
        <pc:spChg chg="mod">
          <ac:chgData name="Matthias Dilling" userId="11c12819-e2b2-467c-964e-71995ec7e7c9" providerId="ADAL" clId="{A96D4119-9EE5-43DF-9172-86743C26749D}" dt="2026-10-06T15:40:25.599" v="5238" actId="20577"/>
          <ac:spMkLst>
            <pc:docMk/>
            <pc:sldMk cId="3462193213" sldId="270"/>
            <ac:spMk id="2" creationId="{32A63FD2-F63C-DA5D-B1BA-608EDD7FEFFB}"/>
          </ac:spMkLst>
        </pc:spChg>
        <pc:spChg chg="mod">
          <ac:chgData name="Matthias Dilling" userId="11c12819-e2b2-467c-964e-71995ec7e7c9" providerId="ADAL" clId="{A96D4119-9EE5-43DF-9172-86743C26749D}" dt="2026-10-06T15:53:43.748" v="5974" actId="14100"/>
          <ac:spMkLst>
            <pc:docMk/>
            <pc:sldMk cId="3462193213" sldId="270"/>
            <ac:spMk id="3" creationId="{A9CC16BA-6A10-A2F1-DEBD-087C8FD1AF49}"/>
          </ac:spMkLst>
        </pc:spChg>
        <pc:spChg chg="mod">
          <ac:chgData name="Matthias Dilling" userId="11c12819-e2b2-467c-964e-71995ec7e7c9" providerId="ADAL" clId="{A96D4119-9EE5-43DF-9172-86743C26749D}" dt="2026-10-06T15:45:11.323" v="5535" actId="14100"/>
          <ac:spMkLst>
            <pc:docMk/>
            <pc:sldMk cId="3462193213" sldId="270"/>
            <ac:spMk id="4" creationId="{40B468B4-BD73-C546-49A6-D70C186F9702}"/>
          </ac:spMkLst>
        </pc:spChg>
      </pc:sldChg>
      <pc:sldChg chg="modSp new mod">
        <pc:chgData name="Matthias Dilling" userId="11c12819-e2b2-467c-964e-71995ec7e7c9" providerId="ADAL" clId="{A96D4119-9EE5-43DF-9172-86743C26749D}" dt="2026-10-06T16:15:59.818" v="7112" actId="14100"/>
        <pc:sldMkLst>
          <pc:docMk/>
          <pc:sldMk cId="2417387015" sldId="271"/>
        </pc:sldMkLst>
        <pc:spChg chg="mod">
          <ac:chgData name="Matthias Dilling" userId="11c12819-e2b2-467c-964e-71995ec7e7c9" providerId="ADAL" clId="{A96D4119-9EE5-43DF-9172-86743C26749D}" dt="2026-10-06T15:45:46.198" v="5574" actId="20577"/>
          <ac:spMkLst>
            <pc:docMk/>
            <pc:sldMk cId="2417387015" sldId="271"/>
            <ac:spMk id="2" creationId="{C4155785-EDB4-2F1A-A798-64A1068674D3}"/>
          </ac:spMkLst>
        </pc:spChg>
        <pc:spChg chg="mod">
          <ac:chgData name="Matthias Dilling" userId="11c12819-e2b2-467c-964e-71995ec7e7c9" providerId="ADAL" clId="{A96D4119-9EE5-43DF-9172-86743C26749D}" dt="2026-10-06T16:15:59.818" v="7112" actId="14100"/>
          <ac:spMkLst>
            <pc:docMk/>
            <pc:sldMk cId="2417387015" sldId="271"/>
            <ac:spMk id="3" creationId="{94D81142-860A-E005-DF83-F46F5209A865}"/>
          </ac:spMkLst>
        </pc:spChg>
      </pc:sldChg>
      <pc:sldChg chg="modSp new mod modNotesTx">
        <pc:chgData name="Matthias Dilling" userId="11c12819-e2b2-467c-964e-71995ec7e7c9" providerId="ADAL" clId="{A96D4119-9EE5-43DF-9172-86743C26749D}" dt="2026-10-07T12:59:54.534" v="10314" actId="20577"/>
        <pc:sldMkLst>
          <pc:docMk/>
          <pc:sldMk cId="2761260056" sldId="272"/>
        </pc:sldMkLst>
        <pc:spChg chg="mod">
          <ac:chgData name="Matthias Dilling" userId="11c12819-e2b2-467c-964e-71995ec7e7c9" providerId="ADAL" clId="{A96D4119-9EE5-43DF-9172-86743C26749D}" dt="2026-10-06T15:54:39.936" v="6011" actId="20577"/>
          <ac:spMkLst>
            <pc:docMk/>
            <pc:sldMk cId="2761260056" sldId="272"/>
            <ac:spMk id="2" creationId="{A8426B82-9B9E-F7EE-A3EA-6DC47CE8B0C5}"/>
          </ac:spMkLst>
        </pc:spChg>
        <pc:spChg chg="mod">
          <ac:chgData name="Matthias Dilling" userId="11c12819-e2b2-467c-964e-71995ec7e7c9" providerId="ADAL" clId="{A96D4119-9EE5-43DF-9172-86743C26749D}" dt="2026-10-07T12:49:50.804" v="10298" actId="14100"/>
          <ac:spMkLst>
            <pc:docMk/>
            <pc:sldMk cId="2761260056" sldId="272"/>
            <ac:spMk id="3" creationId="{E4F587FA-E62E-AE48-4F59-C2A9A5BF3CE8}"/>
          </ac:spMkLst>
        </pc:spChg>
      </pc:sldChg>
      <pc:sldChg chg="modSp new mod">
        <pc:chgData name="Matthias Dilling" userId="11c12819-e2b2-467c-964e-71995ec7e7c9" providerId="ADAL" clId="{A96D4119-9EE5-43DF-9172-86743C26749D}" dt="2026-10-06T16:09:34.677" v="6882" actId="14100"/>
        <pc:sldMkLst>
          <pc:docMk/>
          <pc:sldMk cId="3446386715" sldId="273"/>
        </pc:sldMkLst>
        <pc:spChg chg="mod">
          <ac:chgData name="Matthias Dilling" userId="11c12819-e2b2-467c-964e-71995ec7e7c9" providerId="ADAL" clId="{A96D4119-9EE5-43DF-9172-86743C26749D}" dt="2026-10-06T16:08:31.908" v="6848"/>
          <ac:spMkLst>
            <pc:docMk/>
            <pc:sldMk cId="3446386715" sldId="273"/>
            <ac:spMk id="2" creationId="{C48F80C4-03C3-EC7E-D267-F80AD3865F48}"/>
          </ac:spMkLst>
        </pc:spChg>
        <pc:spChg chg="mod">
          <ac:chgData name="Matthias Dilling" userId="11c12819-e2b2-467c-964e-71995ec7e7c9" providerId="ADAL" clId="{A96D4119-9EE5-43DF-9172-86743C26749D}" dt="2026-10-06T16:09:34.677" v="6882" actId="14100"/>
          <ac:spMkLst>
            <pc:docMk/>
            <pc:sldMk cId="3446386715" sldId="273"/>
            <ac:spMk id="3" creationId="{80ADB3B1-6235-CA0F-DB96-C26BE7557BF2}"/>
          </ac:spMkLst>
        </pc:spChg>
        <pc:spChg chg="mod">
          <ac:chgData name="Matthias Dilling" userId="11c12819-e2b2-467c-964e-71995ec7e7c9" providerId="ADAL" clId="{A96D4119-9EE5-43DF-9172-86743C26749D}" dt="2026-10-06T16:08:39.285" v="6850" actId="20577"/>
          <ac:spMkLst>
            <pc:docMk/>
            <pc:sldMk cId="3446386715" sldId="273"/>
            <ac:spMk id="4" creationId="{DA512385-F9AA-A089-0890-09709252289E}"/>
          </ac:spMkLst>
        </pc:spChg>
      </pc:sldChg>
      <pc:sldChg chg="modSp new mod">
        <pc:chgData name="Matthias Dilling" userId="11c12819-e2b2-467c-964e-71995ec7e7c9" providerId="ADAL" clId="{A96D4119-9EE5-43DF-9172-86743C26749D}" dt="2026-10-06T16:29:21.855" v="7854" actId="20577"/>
        <pc:sldMkLst>
          <pc:docMk/>
          <pc:sldMk cId="3149949717" sldId="274"/>
        </pc:sldMkLst>
        <pc:spChg chg="mod">
          <ac:chgData name="Matthias Dilling" userId="11c12819-e2b2-467c-964e-71995ec7e7c9" providerId="ADAL" clId="{A96D4119-9EE5-43DF-9172-86743C26749D}" dt="2026-10-06T16:17:26.456" v="7171" actId="20577"/>
          <ac:spMkLst>
            <pc:docMk/>
            <pc:sldMk cId="3149949717" sldId="274"/>
            <ac:spMk id="2" creationId="{30A5F7F0-8A59-3390-D25A-D08F070F1CCD}"/>
          </ac:spMkLst>
        </pc:spChg>
        <pc:spChg chg="mod">
          <ac:chgData name="Matthias Dilling" userId="11c12819-e2b2-467c-964e-71995ec7e7c9" providerId="ADAL" clId="{A96D4119-9EE5-43DF-9172-86743C26749D}" dt="2026-10-06T16:29:21.855" v="7854" actId="20577"/>
          <ac:spMkLst>
            <pc:docMk/>
            <pc:sldMk cId="3149949717" sldId="274"/>
            <ac:spMk id="3" creationId="{5D99607B-4A14-05FC-B20C-0A3542F54D65}"/>
          </ac:spMkLst>
        </pc:spChg>
        <pc:spChg chg="mod">
          <ac:chgData name="Matthias Dilling" userId="11c12819-e2b2-467c-964e-71995ec7e7c9" providerId="ADAL" clId="{A96D4119-9EE5-43DF-9172-86743C26749D}" dt="2026-10-06T16:22:55.969" v="7447" actId="14100"/>
          <ac:spMkLst>
            <pc:docMk/>
            <pc:sldMk cId="3149949717" sldId="274"/>
            <ac:spMk id="4" creationId="{A116058D-86BB-793C-2297-D94F45C19B56}"/>
          </ac:spMkLst>
        </pc:spChg>
      </pc:sldChg>
      <pc:sldChg chg="modSp new mod">
        <pc:chgData name="Matthias Dilling" userId="11c12819-e2b2-467c-964e-71995ec7e7c9" providerId="ADAL" clId="{A96D4119-9EE5-43DF-9172-86743C26749D}" dt="2026-10-07T13:02:26.913" v="10315" actId="20577"/>
        <pc:sldMkLst>
          <pc:docMk/>
          <pc:sldMk cId="3197718027" sldId="275"/>
        </pc:sldMkLst>
        <pc:spChg chg="mod">
          <ac:chgData name="Matthias Dilling" userId="11c12819-e2b2-467c-964e-71995ec7e7c9" providerId="ADAL" clId="{A96D4119-9EE5-43DF-9172-86743C26749D}" dt="2026-10-06T16:23:31.201" v="7536" actId="20577"/>
          <ac:spMkLst>
            <pc:docMk/>
            <pc:sldMk cId="3197718027" sldId="275"/>
            <ac:spMk id="2" creationId="{0B9F2A61-12D0-B20A-3B06-8B76870D2D67}"/>
          </ac:spMkLst>
        </pc:spChg>
        <pc:spChg chg="mod">
          <ac:chgData name="Matthias Dilling" userId="11c12819-e2b2-467c-964e-71995ec7e7c9" providerId="ADAL" clId="{A96D4119-9EE5-43DF-9172-86743C26749D}" dt="2026-10-07T13:02:26.913" v="10315" actId="20577"/>
          <ac:spMkLst>
            <pc:docMk/>
            <pc:sldMk cId="3197718027" sldId="275"/>
            <ac:spMk id="3" creationId="{8955C376-8DBA-3996-069A-0A4BD8A1C6F0}"/>
          </ac:spMkLst>
        </pc:spChg>
        <pc:spChg chg="mod">
          <ac:chgData name="Matthias Dilling" userId="11c12819-e2b2-467c-964e-71995ec7e7c9" providerId="ADAL" clId="{A96D4119-9EE5-43DF-9172-86743C26749D}" dt="2026-10-06T16:37:35.122" v="8288" actId="20577"/>
          <ac:spMkLst>
            <pc:docMk/>
            <pc:sldMk cId="3197718027" sldId="275"/>
            <ac:spMk id="4" creationId="{F525991E-D020-6E44-6A92-DD24C833509A}"/>
          </ac:spMkLst>
        </pc:spChg>
      </pc:sldChg>
      <pc:sldChg chg="modSp new mod">
        <pc:chgData name="Matthias Dilling" userId="11c12819-e2b2-467c-964e-71995ec7e7c9" providerId="ADAL" clId="{A96D4119-9EE5-43DF-9172-86743C26749D}" dt="2026-10-07T13:03:34.810" v="10352" actId="20577"/>
        <pc:sldMkLst>
          <pc:docMk/>
          <pc:sldMk cId="3928377193" sldId="276"/>
        </pc:sldMkLst>
        <pc:spChg chg="mod">
          <ac:chgData name="Matthias Dilling" userId="11c12819-e2b2-467c-964e-71995ec7e7c9" providerId="ADAL" clId="{A96D4119-9EE5-43DF-9172-86743C26749D}" dt="2026-10-06T16:26:27.745" v="7709" actId="20577"/>
          <ac:spMkLst>
            <pc:docMk/>
            <pc:sldMk cId="3928377193" sldId="276"/>
            <ac:spMk id="2" creationId="{F68D8696-E5FB-9A8B-0719-DF951C59E150}"/>
          </ac:spMkLst>
        </pc:spChg>
        <pc:spChg chg="mod">
          <ac:chgData name="Matthias Dilling" userId="11c12819-e2b2-467c-964e-71995ec7e7c9" providerId="ADAL" clId="{A96D4119-9EE5-43DF-9172-86743C26749D}" dt="2026-10-07T13:03:34.810" v="10352" actId="20577"/>
          <ac:spMkLst>
            <pc:docMk/>
            <pc:sldMk cId="3928377193" sldId="276"/>
            <ac:spMk id="3" creationId="{498EA2DA-04B8-F4D4-B8D2-213118AFE6CE}"/>
          </ac:spMkLst>
        </pc:spChg>
      </pc:sldChg>
      <pc:sldChg chg="modSp new mod">
        <pc:chgData name="Matthias Dilling" userId="11c12819-e2b2-467c-964e-71995ec7e7c9" providerId="ADAL" clId="{A96D4119-9EE5-43DF-9172-86743C26749D}" dt="2026-10-06T16:26:56.615" v="7780" actId="20577"/>
        <pc:sldMkLst>
          <pc:docMk/>
          <pc:sldMk cId="750916025" sldId="277"/>
        </pc:sldMkLst>
        <pc:spChg chg="mod">
          <ac:chgData name="Matthias Dilling" userId="11c12819-e2b2-467c-964e-71995ec7e7c9" providerId="ADAL" clId="{A96D4119-9EE5-43DF-9172-86743C26749D}" dt="2026-10-06T16:26:56.615" v="7780" actId="20577"/>
          <ac:spMkLst>
            <pc:docMk/>
            <pc:sldMk cId="750916025" sldId="277"/>
            <ac:spMk id="2" creationId="{4FCA9333-6D19-C302-8263-2D151AB03CBC}"/>
          </ac:spMkLst>
        </pc:spChg>
      </pc:sldChg>
      <pc:sldChg chg="modSp new mod">
        <pc:chgData name="Matthias Dilling" userId="11c12819-e2b2-467c-964e-71995ec7e7c9" providerId="ADAL" clId="{A96D4119-9EE5-43DF-9172-86743C26749D}" dt="2026-10-06T17:10:47.520" v="9509" actId="20577"/>
        <pc:sldMkLst>
          <pc:docMk/>
          <pc:sldMk cId="2653895844" sldId="278"/>
        </pc:sldMkLst>
        <pc:spChg chg="mod">
          <ac:chgData name="Matthias Dilling" userId="11c12819-e2b2-467c-964e-71995ec7e7c9" providerId="ADAL" clId="{A96D4119-9EE5-43DF-9172-86743C26749D}" dt="2026-10-06T16:36:33.893" v="8227" actId="20577"/>
          <ac:spMkLst>
            <pc:docMk/>
            <pc:sldMk cId="2653895844" sldId="278"/>
            <ac:spMk id="2" creationId="{37ECD0A3-B320-3AF9-8BBC-06AFC3098313}"/>
          </ac:spMkLst>
        </pc:spChg>
        <pc:spChg chg="mod">
          <ac:chgData name="Matthias Dilling" userId="11c12819-e2b2-467c-964e-71995ec7e7c9" providerId="ADAL" clId="{A96D4119-9EE5-43DF-9172-86743C26749D}" dt="2026-10-06T17:10:47.520" v="9509" actId="20577"/>
          <ac:spMkLst>
            <pc:docMk/>
            <pc:sldMk cId="2653895844" sldId="278"/>
            <ac:spMk id="3" creationId="{E3AE56C5-9BB4-A1B8-4F73-E8B7E16955B4}"/>
          </ac:spMkLst>
        </pc:spChg>
      </pc:sldChg>
      <pc:sldChg chg="add del">
        <pc:chgData name="Matthias Dilling" userId="11c12819-e2b2-467c-964e-71995ec7e7c9" providerId="ADAL" clId="{A96D4119-9EE5-43DF-9172-86743C26749D}" dt="2026-10-06T16:08:21.399" v="6846"/>
        <pc:sldMkLst>
          <pc:docMk/>
          <pc:sldMk cId="2931241629" sldId="312"/>
        </pc:sldMkLst>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IE"/>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8E9E414F-E61B-46AF-9BE4-23E131CDF8FB}" type="datetimeFigureOut">
              <a:rPr lang="en-IE" smtClean="0"/>
              <a:t>07/10/2026</a:t>
            </a:fld>
            <a:endParaRPr lang="en-IE"/>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IE"/>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IE"/>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IE"/>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EB70E220-6D1A-4F98-A981-0B91B9547475}" type="slidenum">
              <a:rPr lang="en-IE" smtClean="0"/>
              <a:t>‹#›</a:t>
            </a:fld>
            <a:endParaRPr lang="en-IE"/>
          </a:p>
        </p:txBody>
      </p:sp>
    </p:spTree>
    <p:extLst>
      <p:ext uri="{BB962C8B-B14F-4D97-AF65-F5344CB8AC3E}">
        <p14:creationId xmlns:p14="http://schemas.microsoft.com/office/powerpoint/2010/main" val="224041096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Arial" panose="020B0604020202020204" pitchFamily="34" charset="0"/>
              <a:buChar char="•"/>
            </a:pPr>
            <a:r>
              <a:rPr lang="en-IE" dirty="0"/>
              <a:t>e.g. some hosts may require a certain level of Language (such as B1 Spanish certificate) for the application to be accepted, even if they are capable of offering a portfolio of English modules. This needs to be respected and will be clarified in the offer, since the host is accepting students to their campus as visitors, and from healthcare to catering and accommodation personnel, it may be the case that this personnel may not be fluent in English, so students may need to know the language spoken in the campus regardless of English modules offered sufficiently; this needs to be respected and will be clarified in the offer.</a:t>
            </a:r>
          </a:p>
          <a:p>
            <a:pPr marL="0" indent="0">
              <a:buFont typeface="Arial" panose="020B0604020202020204" pitchFamily="34" charset="0"/>
              <a:buNone/>
            </a:pPr>
            <a:endParaRPr lang="en-IE" dirty="0"/>
          </a:p>
        </p:txBody>
      </p:sp>
      <p:sp>
        <p:nvSpPr>
          <p:cNvPr id="4" name="Slide Number Placeholder 3"/>
          <p:cNvSpPr>
            <a:spLocks noGrp="1"/>
          </p:cNvSpPr>
          <p:nvPr>
            <p:ph type="sldNum" sz="quarter" idx="5"/>
          </p:nvPr>
        </p:nvSpPr>
        <p:spPr/>
        <p:txBody>
          <a:bodyPr/>
          <a:lstStyle/>
          <a:p>
            <a:fld id="{EB70E220-6D1A-4F98-A981-0B91B9547475}" type="slidenum">
              <a:rPr lang="en-IE" smtClean="0"/>
              <a:t>16</a:t>
            </a:fld>
            <a:endParaRPr lang="en-IE"/>
          </a:p>
        </p:txBody>
      </p:sp>
    </p:spTree>
    <p:extLst>
      <p:ext uri="{BB962C8B-B14F-4D97-AF65-F5344CB8AC3E}">
        <p14:creationId xmlns:p14="http://schemas.microsoft.com/office/powerpoint/2010/main" val="261000277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a:solidFill>
                  <a:schemeClr val="tx1"/>
                </a:solidFill>
                <a:effectLst/>
                <a:latin typeface="+mn-lt"/>
                <a:ea typeface="+mn-ea"/>
                <a:cs typeface="+mn-cs"/>
              </a:rPr>
              <a:t>To respond to student queries, the study abroad team will require the information listed below. Please provide the information listed below at the beginning of your email.</a:t>
            </a:r>
            <a:endParaRPr lang="en-IE" sz="1200" kern="1200" dirty="0">
              <a:solidFill>
                <a:schemeClr val="tx1"/>
              </a:solidFill>
              <a:effectLst/>
              <a:latin typeface="+mn-lt"/>
              <a:ea typeface="+mn-ea"/>
              <a:cs typeface="+mn-cs"/>
            </a:endParaRPr>
          </a:p>
          <a:p>
            <a:pPr lvl="0"/>
            <a:r>
              <a:rPr lang="en-US" sz="1200" b="1" kern="1200" dirty="0">
                <a:solidFill>
                  <a:schemeClr val="tx1"/>
                </a:solidFill>
                <a:effectLst/>
                <a:latin typeface="+mn-lt"/>
                <a:ea typeface="+mn-ea"/>
                <a:cs typeface="+mn-cs"/>
              </a:rPr>
              <a:t>Full Name</a:t>
            </a:r>
            <a:r>
              <a:rPr lang="en-US" sz="1200" kern="1200" dirty="0">
                <a:solidFill>
                  <a:schemeClr val="tx1"/>
                </a:solidFill>
                <a:effectLst/>
                <a:latin typeface="+mn-lt"/>
                <a:ea typeface="+mn-ea"/>
                <a:cs typeface="+mn-cs"/>
              </a:rPr>
              <a:t> (as it appears on your student record):</a:t>
            </a:r>
            <a:endParaRPr lang="en-IE" sz="1200" kern="1200" dirty="0">
              <a:solidFill>
                <a:schemeClr val="tx1"/>
              </a:solidFill>
              <a:effectLst/>
              <a:latin typeface="+mn-lt"/>
              <a:ea typeface="+mn-ea"/>
              <a:cs typeface="+mn-cs"/>
            </a:endParaRPr>
          </a:p>
          <a:p>
            <a:pPr lvl="0"/>
            <a:r>
              <a:rPr lang="en-US" sz="1200" b="1" kern="1200" dirty="0">
                <a:solidFill>
                  <a:schemeClr val="tx1"/>
                </a:solidFill>
                <a:effectLst/>
                <a:latin typeface="+mn-lt"/>
                <a:ea typeface="+mn-ea"/>
                <a:cs typeface="+mn-cs"/>
              </a:rPr>
              <a:t>TCD Student ID Number:</a:t>
            </a:r>
            <a:r>
              <a:rPr lang="en-US" sz="1200" kern="1200" dirty="0">
                <a:solidFill>
                  <a:schemeClr val="tx1"/>
                </a:solidFill>
                <a:effectLst/>
                <a:latin typeface="+mn-lt"/>
                <a:ea typeface="+mn-ea"/>
                <a:cs typeface="+mn-cs"/>
              </a:rPr>
              <a:t> (If you have not yet received one, please write N/A)</a:t>
            </a:r>
            <a:endParaRPr lang="en-IE" sz="1200" kern="1200" dirty="0">
              <a:solidFill>
                <a:schemeClr val="tx1"/>
              </a:solidFill>
              <a:effectLst/>
              <a:latin typeface="+mn-lt"/>
              <a:ea typeface="+mn-ea"/>
              <a:cs typeface="+mn-cs"/>
            </a:endParaRPr>
          </a:p>
          <a:p>
            <a:pPr lvl="0"/>
            <a:r>
              <a:rPr lang="en-US" sz="1200" b="1" kern="1200" dirty="0">
                <a:solidFill>
                  <a:schemeClr val="tx1"/>
                </a:solidFill>
                <a:effectLst/>
                <a:latin typeface="+mn-lt"/>
                <a:ea typeface="+mn-ea"/>
                <a:cs typeface="+mn-cs"/>
              </a:rPr>
              <a:t>Year of Study in 2026/27:</a:t>
            </a:r>
            <a:r>
              <a:rPr lang="en-US" sz="1200" kern="1200" dirty="0">
                <a:solidFill>
                  <a:schemeClr val="tx1"/>
                </a:solidFill>
                <a:effectLst/>
                <a:latin typeface="+mn-lt"/>
                <a:ea typeface="+mn-ea"/>
                <a:cs typeface="+mn-cs"/>
              </a:rPr>
              <a:t> (JF, SF, JS or SS)</a:t>
            </a:r>
            <a:endParaRPr lang="en-IE" sz="1200" kern="1200" dirty="0">
              <a:solidFill>
                <a:schemeClr val="tx1"/>
              </a:solidFill>
              <a:effectLst/>
              <a:latin typeface="+mn-lt"/>
              <a:ea typeface="+mn-ea"/>
              <a:cs typeface="+mn-cs"/>
            </a:endParaRPr>
          </a:p>
          <a:p>
            <a:pPr lvl="0"/>
            <a:r>
              <a:rPr lang="en-US" sz="1200" b="1" kern="1200" dirty="0">
                <a:solidFill>
                  <a:schemeClr val="tx1"/>
                </a:solidFill>
                <a:effectLst/>
                <a:latin typeface="+mn-lt"/>
                <a:ea typeface="+mn-ea"/>
                <a:cs typeface="+mn-cs"/>
              </a:rPr>
              <a:t>Degree Program:</a:t>
            </a:r>
            <a:r>
              <a:rPr lang="en-US" sz="1200" kern="1200" dirty="0">
                <a:solidFill>
                  <a:schemeClr val="tx1"/>
                </a:solidFill>
                <a:effectLst/>
                <a:latin typeface="+mn-lt"/>
                <a:ea typeface="+mn-ea"/>
                <a:cs typeface="+mn-cs"/>
              </a:rPr>
              <a:t> (e.g. PPES, BSL, GB, BESS, CSB or LB)</a:t>
            </a:r>
            <a:endParaRPr lang="en-IE" sz="1200" kern="1200" dirty="0">
              <a:solidFill>
                <a:schemeClr val="tx1"/>
              </a:solidFill>
              <a:effectLst/>
              <a:latin typeface="+mn-lt"/>
              <a:ea typeface="+mn-ea"/>
              <a:cs typeface="+mn-cs"/>
            </a:endParaRPr>
          </a:p>
          <a:p>
            <a:pPr lvl="0"/>
            <a:r>
              <a:rPr lang="en-US" sz="1200" b="1" kern="1200" dirty="0">
                <a:solidFill>
                  <a:schemeClr val="tx1"/>
                </a:solidFill>
                <a:effectLst/>
                <a:latin typeface="+mn-lt"/>
                <a:ea typeface="+mn-ea"/>
                <a:cs typeface="+mn-cs"/>
              </a:rPr>
              <a:t>Pathway:</a:t>
            </a:r>
            <a:r>
              <a:rPr lang="en-US" sz="1200" kern="1200" dirty="0">
                <a:solidFill>
                  <a:schemeClr val="tx1"/>
                </a:solidFill>
                <a:effectLst/>
                <a:latin typeface="+mn-lt"/>
                <a:ea typeface="+mn-ea"/>
                <a:cs typeface="+mn-cs"/>
              </a:rPr>
              <a:t> (if applicable; e.g. SH XXX, Major XXX Minor YYY, JH XXX YYY)</a:t>
            </a:r>
            <a:endParaRPr lang="en-IE" sz="1200" kern="1200" dirty="0">
              <a:solidFill>
                <a:schemeClr val="tx1"/>
              </a:solidFill>
              <a:effectLst/>
              <a:latin typeface="+mn-lt"/>
              <a:ea typeface="+mn-ea"/>
              <a:cs typeface="+mn-cs"/>
            </a:endParaRPr>
          </a:p>
          <a:p>
            <a:endParaRPr lang="en-IE" dirty="0"/>
          </a:p>
        </p:txBody>
      </p:sp>
      <p:sp>
        <p:nvSpPr>
          <p:cNvPr id="4" name="Slide Number Placeholder 3"/>
          <p:cNvSpPr>
            <a:spLocks noGrp="1"/>
          </p:cNvSpPr>
          <p:nvPr>
            <p:ph type="sldNum" sz="quarter" idx="5"/>
          </p:nvPr>
        </p:nvSpPr>
        <p:spPr/>
        <p:txBody>
          <a:bodyPr/>
          <a:lstStyle/>
          <a:p>
            <a:fld id="{EB70E220-6D1A-4F98-A981-0B91B9547475}" type="slidenum">
              <a:rPr lang="en-IE" smtClean="0"/>
              <a:t>20</a:t>
            </a:fld>
            <a:endParaRPr lang="en-IE"/>
          </a:p>
        </p:txBody>
      </p:sp>
    </p:spTree>
    <p:extLst>
      <p:ext uri="{BB962C8B-B14F-4D97-AF65-F5344CB8AC3E}">
        <p14:creationId xmlns:p14="http://schemas.microsoft.com/office/powerpoint/2010/main" val="271197631"/>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2.sv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userDrawn="1">
  <p:cSld name="Title Slide">
    <p:bg>
      <p:bgPr>
        <a:solidFill>
          <a:schemeClr val="tx2"/>
        </a:solid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1104915" y="3715200"/>
            <a:ext cx="10001252" cy="554851"/>
          </a:xfrm>
        </p:spPr>
        <p:txBody>
          <a:bodyPr/>
          <a:lstStyle>
            <a:lvl1pPr algn="l">
              <a:defRPr sz="3467">
                <a:solidFill>
                  <a:schemeClr val="bg1"/>
                </a:solidFill>
              </a:defRPr>
            </a:lvl1pPr>
          </a:lstStyle>
          <a:p>
            <a:r>
              <a:rPr lang="en-IE" noProof="0" dirty="0"/>
              <a:t>Click to edit Master title style</a:t>
            </a:r>
          </a:p>
        </p:txBody>
      </p:sp>
      <p:sp>
        <p:nvSpPr>
          <p:cNvPr id="3" name="Subtitle 2"/>
          <p:cNvSpPr>
            <a:spLocks noGrp="1"/>
          </p:cNvSpPr>
          <p:nvPr>
            <p:ph type="subTitle" idx="1"/>
          </p:nvPr>
        </p:nvSpPr>
        <p:spPr>
          <a:xfrm>
            <a:off x="1104900" y="4289400"/>
            <a:ext cx="10001251" cy="361800"/>
          </a:xfrm>
        </p:spPr>
        <p:txBody>
          <a:bodyPr/>
          <a:lstStyle>
            <a:lvl1pPr marL="0" indent="0" algn="l">
              <a:buNone/>
              <a:defRPr sz="2667" b="0">
                <a:solidFill>
                  <a:schemeClr val="bg1"/>
                </a:solidFill>
              </a:defRPr>
            </a:lvl1pPr>
            <a:lvl2pPr marL="609585" indent="0" algn="ctr">
              <a:buNone/>
              <a:defRPr>
                <a:solidFill>
                  <a:schemeClr val="tx1">
                    <a:tint val="75000"/>
                  </a:schemeClr>
                </a:solidFill>
              </a:defRPr>
            </a:lvl2pPr>
            <a:lvl3pPr marL="1219170" indent="0" algn="ctr">
              <a:buNone/>
              <a:defRPr>
                <a:solidFill>
                  <a:schemeClr val="tx1">
                    <a:tint val="75000"/>
                  </a:schemeClr>
                </a:solidFill>
              </a:defRPr>
            </a:lvl3pPr>
            <a:lvl4pPr marL="1828754" indent="0" algn="ctr">
              <a:buNone/>
              <a:defRPr>
                <a:solidFill>
                  <a:schemeClr val="tx1">
                    <a:tint val="75000"/>
                  </a:schemeClr>
                </a:solidFill>
              </a:defRPr>
            </a:lvl4pPr>
            <a:lvl5pPr marL="2438339" indent="0" algn="ctr">
              <a:buNone/>
              <a:defRPr>
                <a:solidFill>
                  <a:schemeClr val="tx1">
                    <a:tint val="75000"/>
                  </a:schemeClr>
                </a:solidFill>
              </a:defRPr>
            </a:lvl5pPr>
            <a:lvl6pPr marL="3047924" indent="0" algn="ctr">
              <a:buNone/>
              <a:defRPr>
                <a:solidFill>
                  <a:schemeClr val="tx1">
                    <a:tint val="75000"/>
                  </a:schemeClr>
                </a:solidFill>
              </a:defRPr>
            </a:lvl6pPr>
            <a:lvl7pPr marL="3657509" indent="0" algn="ctr">
              <a:buNone/>
              <a:defRPr>
                <a:solidFill>
                  <a:schemeClr val="tx1">
                    <a:tint val="75000"/>
                  </a:schemeClr>
                </a:solidFill>
              </a:defRPr>
            </a:lvl7pPr>
            <a:lvl8pPr marL="4267093" indent="0" algn="ctr">
              <a:buNone/>
              <a:defRPr>
                <a:solidFill>
                  <a:schemeClr val="tx1">
                    <a:tint val="75000"/>
                  </a:schemeClr>
                </a:solidFill>
              </a:defRPr>
            </a:lvl8pPr>
            <a:lvl9pPr marL="4876678" indent="0" algn="ctr">
              <a:buNone/>
              <a:defRPr>
                <a:solidFill>
                  <a:schemeClr val="tx1">
                    <a:tint val="75000"/>
                  </a:schemeClr>
                </a:solidFill>
              </a:defRPr>
            </a:lvl9pPr>
          </a:lstStyle>
          <a:p>
            <a:r>
              <a:rPr lang="en-IE" noProof="0" dirty="0"/>
              <a:t>Click to edit Master subtitle style</a:t>
            </a:r>
          </a:p>
        </p:txBody>
      </p:sp>
      <p:sp>
        <p:nvSpPr>
          <p:cNvPr id="11" name="Text Placeholder 10"/>
          <p:cNvSpPr>
            <a:spLocks noGrp="1"/>
          </p:cNvSpPr>
          <p:nvPr>
            <p:ph type="body" sz="quarter" idx="10"/>
          </p:nvPr>
        </p:nvSpPr>
        <p:spPr>
          <a:xfrm>
            <a:off x="1104918" y="5481758"/>
            <a:ext cx="6239100" cy="979375"/>
          </a:xfrm>
        </p:spPr>
        <p:txBody>
          <a:bodyPr/>
          <a:lstStyle>
            <a:lvl1pPr>
              <a:spcBef>
                <a:spcPts val="0"/>
              </a:spcBef>
              <a:defRPr sz="1867">
                <a:solidFill>
                  <a:schemeClr val="bg1"/>
                </a:solidFill>
              </a:defRPr>
            </a:lvl1pPr>
            <a:lvl2pPr marL="0" indent="0">
              <a:spcBef>
                <a:spcPts val="0"/>
              </a:spcBef>
              <a:buNone/>
              <a:defRPr sz="1867">
                <a:solidFill>
                  <a:schemeClr val="bg1"/>
                </a:solidFill>
              </a:defRPr>
            </a:lvl2pPr>
            <a:lvl3pPr marL="0" indent="0">
              <a:spcBef>
                <a:spcPts val="756"/>
              </a:spcBef>
              <a:buNone/>
              <a:defRPr sz="1867">
                <a:solidFill>
                  <a:schemeClr val="bg1"/>
                </a:solidFill>
              </a:defRPr>
            </a:lvl3pPr>
            <a:lvl4pPr>
              <a:spcBef>
                <a:spcPts val="0"/>
              </a:spcBef>
              <a:defRPr sz="1867">
                <a:solidFill>
                  <a:schemeClr val="bg1"/>
                </a:solidFill>
              </a:defRPr>
            </a:lvl4pPr>
            <a:lvl5pPr>
              <a:spcBef>
                <a:spcPts val="0"/>
              </a:spcBef>
              <a:defRPr sz="1867">
                <a:solidFill>
                  <a:schemeClr val="bg1"/>
                </a:solidFill>
              </a:defRPr>
            </a:lvl5pPr>
          </a:lstStyle>
          <a:p>
            <a:pPr lvl="0"/>
            <a:r>
              <a:rPr lang="en-IE" noProof="0"/>
              <a:t>Click to edit Master text styles</a:t>
            </a:r>
          </a:p>
          <a:p>
            <a:pPr lvl="1"/>
            <a:r>
              <a:rPr lang="en-IE" noProof="0" dirty="0"/>
              <a:t>Second level</a:t>
            </a:r>
          </a:p>
          <a:p>
            <a:pPr lvl="2"/>
            <a:r>
              <a:rPr lang="en-IE" noProof="0" dirty="0"/>
              <a:t>Third level</a:t>
            </a:r>
          </a:p>
        </p:txBody>
      </p:sp>
      <p:pic>
        <p:nvPicPr>
          <p:cNvPr id="10" name="Picture 9" descr="Trinity College Dublin Logo"/>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093970" y="508874"/>
            <a:ext cx="4052991" cy="1092493"/>
          </a:xfrm>
          <a:prstGeom prst="rect">
            <a:avLst/>
          </a:prstGeom>
        </p:spPr>
      </p:pic>
      <p:pic>
        <p:nvPicPr>
          <p:cNvPr id="155" name="Graphic 154">
            <a:extLst>
              <a:ext uri="{FF2B5EF4-FFF2-40B4-BE49-F238E27FC236}">
                <a16:creationId xmlns:a16="http://schemas.microsoft.com/office/drawing/2014/main" id="{D207F4AF-8BD7-37FD-EC60-1346BBE902B8}"/>
              </a:ext>
              <a:ext uri="{C183D7F6-B498-43B3-948B-1728B52AA6E4}">
                <adec:decorative xmlns:adec="http://schemas.microsoft.com/office/drawing/2017/decorative" val="1"/>
              </a:ext>
            </a:extLst>
          </p:cNvPr>
          <p:cNvPicPr>
            <a:picLocks noChangeAspect="1"/>
          </p:cNvPicPr>
          <p:nvPr userDrawn="1"/>
        </p:nvPicPr>
        <p:blipFill>
          <a:blip>
            <a:alphaModFix amt="36000"/>
            <a:extLst>
              <a:ext uri="{96DAC541-7B7A-43D3-8B79-37D633B846F1}">
                <asvg:svgBlip xmlns:asvg="http://schemas.microsoft.com/office/drawing/2016/SVG/main" r:embed="rId3"/>
              </a:ext>
            </a:extLst>
          </a:blip>
          <a:srcRect l="-1407" t="3474" r="80408" b="-2060"/>
          <a:stretch/>
        </p:blipFill>
        <p:spPr>
          <a:xfrm>
            <a:off x="6691424" y="1"/>
            <a:ext cx="5500577" cy="6858000"/>
          </a:xfrm>
          <a:prstGeom prst="rect">
            <a:avLst/>
          </a:prstGeom>
        </p:spPr>
      </p:pic>
    </p:spTree>
    <p:extLst>
      <p:ext uri="{BB962C8B-B14F-4D97-AF65-F5344CB8AC3E}">
        <p14:creationId xmlns:p14="http://schemas.microsoft.com/office/powerpoint/2010/main" val="189454241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le &amp; Content 20p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IE" noProof="0" dirty="0"/>
              <a:t>Click to edit Master title style</a:t>
            </a:r>
          </a:p>
        </p:txBody>
      </p:sp>
      <p:sp>
        <p:nvSpPr>
          <p:cNvPr id="4" name="Text Placeholder 3"/>
          <p:cNvSpPr>
            <a:spLocks noGrp="1"/>
          </p:cNvSpPr>
          <p:nvPr>
            <p:ph type="body" sz="quarter" idx="10"/>
          </p:nvPr>
        </p:nvSpPr>
        <p:spPr>
          <a:xfrm>
            <a:off x="1104900" y="1736255"/>
            <a:ext cx="10001251" cy="4040188"/>
          </a:xfrm>
        </p:spPr>
        <p:txBody>
          <a:bodyPr/>
          <a:lstStyle/>
          <a:p>
            <a:pPr lvl="0"/>
            <a:r>
              <a:rPr lang="en-IE" noProof="0" dirty="0"/>
              <a:t>Click to edit Master text styles</a:t>
            </a:r>
          </a:p>
          <a:p>
            <a:pPr lvl="1"/>
            <a:r>
              <a:rPr lang="en-IE" noProof="0" dirty="0"/>
              <a:t>Second level</a:t>
            </a:r>
          </a:p>
          <a:p>
            <a:pPr lvl="2"/>
            <a:r>
              <a:rPr lang="en-IE" noProof="0" dirty="0"/>
              <a:t>Third level</a:t>
            </a:r>
          </a:p>
          <a:p>
            <a:pPr lvl="3"/>
            <a:r>
              <a:rPr lang="en-IE" noProof="0" dirty="0"/>
              <a:t>Fourth level</a:t>
            </a:r>
          </a:p>
          <a:p>
            <a:pPr lvl="4"/>
            <a:r>
              <a:rPr lang="en-IE" noProof="0" dirty="0"/>
              <a:t>Fifth level</a:t>
            </a:r>
          </a:p>
        </p:txBody>
      </p:sp>
      <p:sp>
        <p:nvSpPr>
          <p:cNvPr id="8" name="Text Placeholder 5"/>
          <p:cNvSpPr>
            <a:spLocks noGrp="1"/>
          </p:cNvSpPr>
          <p:nvPr>
            <p:ph type="body" sz="quarter" idx="11"/>
          </p:nvPr>
        </p:nvSpPr>
        <p:spPr>
          <a:xfrm>
            <a:off x="1104900" y="914409"/>
            <a:ext cx="10001251" cy="276225"/>
          </a:xfrm>
        </p:spPr>
        <p:txBody>
          <a:bodyPr/>
          <a:lstStyle>
            <a:lvl1pPr>
              <a:defRPr sz="2667" b="0">
                <a:solidFill>
                  <a:schemeClr val="tx1"/>
                </a:solidFill>
              </a:defRPr>
            </a:lvl1pPr>
          </a:lstStyle>
          <a:p>
            <a:pPr lvl="0"/>
            <a:r>
              <a:rPr lang="en-IE" noProof="0" dirty="0"/>
              <a:t>Click to edit Master text styles</a:t>
            </a:r>
          </a:p>
        </p:txBody>
      </p:sp>
      <p:sp>
        <p:nvSpPr>
          <p:cNvPr id="6" name="Slide Number Placeholder 5">
            <a:extLst>
              <a:ext uri="{FF2B5EF4-FFF2-40B4-BE49-F238E27FC236}">
                <a16:creationId xmlns:a16="http://schemas.microsoft.com/office/drawing/2014/main" id="{5EA61A7A-40F1-0B45-8A82-94DCCA5E7412}"/>
              </a:ext>
            </a:extLst>
          </p:cNvPr>
          <p:cNvSpPr>
            <a:spLocks noGrp="1"/>
          </p:cNvSpPr>
          <p:nvPr>
            <p:ph type="sldNum" sz="quarter" idx="4"/>
          </p:nvPr>
        </p:nvSpPr>
        <p:spPr>
          <a:xfrm>
            <a:off x="10719351" y="6508333"/>
            <a:ext cx="386800" cy="255815"/>
          </a:xfrm>
          <a:prstGeom prst="rect">
            <a:avLst/>
          </a:prstGeom>
        </p:spPr>
        <p:txBody>
          <a:bodyPr vert="horz" lIns="0" tIns="0" rIns="0" bIns="0" rtlCol="0" anchor="b" anchorCtr="0"/>
          <a:lstStyle>
            <a:lvl1pPr algn="r">
              <a:defRPr sz="1333">
                <a:solidFill>
                  <a:schemeClr val="bg1"/>
                </a:solidFill>
              </a:defRPr>
            </a:lvl1pPr>
          </a:lstStyle>
          <a:p>
            <a:fld id="{DDBE135E-2566-4748-853C-8A3B78F0FB00}" type="slidenum">
              <a:rPr lang="en-IE" noProof="0" smtClean="0"/>
              <a:pPr/>
              <a:t>‹#›</a:t>
            </a:fld>
            <a:endParaRPr lang="en-IE" noProof="0" dirty="0"/>
          </a:p>
        </p:txBody>
      </p:sp>
    </p:spTree>
    <p:extLst>
      <p:ext uri="{BB962C8B-B14F-4D97-AF65-F5344CB8AC3E}">
        <p14:creationId xmlns:p14="http://schemas.microsoft.com/office/powerpoint/2010/main" val="308114449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preserve="1" userDrawn="1">
  <p:cSld name="Title &amp; 2 Column Content 20pt">
    <p:spTree>
      <p:nvGrpSpPr>
        <p:cNvPr id="1" name=""/>
        <p:cNvGrpSpPr/>
        <p:nvPr/>
      </p:nvGrpSpPr>
      <p:grpSpPr>
        <a:xfrm>
          <a:off x="0" y="0"/>
          <a:ext cx="0" cy="0"/>
          <a:chOff x="0" y="0"/>
          <a:chExt cx="0" cy="0"/>
        </a:xfrm>
      </p:grpSpPr>
      <p:sp>
        <p:nvSpPr>
          <p:cNvPr id="5" name="Rectangle 4"/>
          <p:cNvSpPr/>
          <p:nvPr userDrawn="1"/>
        </p:nvSpPr>
        <p:spPr>
          <a:xfrm>
            <a:off x="0" y="6060105"/>
            <a:ext cx="12192000" cy="796308"/>
          </a:xfrm>
          <a:prstGeom prst="rect">
            <a:avLst/>
          </a:prstGeom>
          <a:solidFill>
            <a:schemeClr val="tx2"/>
          </a:solidFill>
          <a:ln w="3175">
            <a:noFill/>
          </a:ln>
        </p:spPr>
        <p:style>
          <a:lnRef idx="2">
            <a:schemeClr val="accent1">
              <a:shade val="50000"/>
            </a:schemeClr>
          </a:lnRef>
          <a:fillRef idx="1">
            <a:schemeClr val="accent1"/>
          </a:fillRef>
          <a:effectRef idx="0">
            <a:schemeClr val="accent1"/>
          </a:effectRef>
          <a:fontRef idx="minor">
            <a:schemeClr val="lt1"/>
          </a:fontRef>
        </p:style>
        <p:txBody>
          <a:bodyPr rtlCol="0" anchor="t" anchorCtr="0"/>
          <a:lstStyle/>
          <a:p>
            <a:pPr marL="969409" indent="0" algn="l"/>
            <a:endParaRPr lang="en-GB" sz="1333"/>
          </a:p>
        </p:txBody>
      </p:sp>
      <p:sp>
        <p:nvSpPr>
          <p:cNvPr id="2" name="Title 1"/>
          <p:cNvSpPr>
            <a:spLocks noGrp="1"/>
          </p:cNvSpPr>
          <p:nvPr>
            <p:ph type="title"/>
          </p:nvPr>
        </p:nvSpPr>
        <p:spPr/>
        <p:txBody>
          <a:bodyPr/>
          <a:lstStyle/>
          <a:p>
            <a:r>
              <a:rPr lang="en-IE" noProof="0" dirty="0"/>
              <a:t>Click to edit Master title style</a:t>
            </a:r>
          </a:p>
        </p:txBody>
      </p:sp>
      <p:sp>
        <p:nvSpPr>
          <p:cNvPr id="8" name="Text Placeholder 5"/>
          <p:cNvSpPr>
            <a:spLocks noGrp="1"/>
          </p:cNvSpPr>
          <p:nvPr>
            <p:ph type="body" sz="quarter" idx="11"/>
          </p:nvPr>
        </p:nvSpPr>
        <p:spPr>
          <a:xfrm>
            <a:off x="1104900" y="914409"/>
            <a:ext cx="10001251" cy="276225"/>
          </a:xfrm>
        </p:spPr>
        <p:txBody>
          <a:bodyPr/>
          <a:lstStyle>
            <a:lvl1pPr>
              <a:defRPr sz="2667" b="0">
                <a:solidFill>
                  <a:schemeClr val="tx1"/>
                </a:solidFill>
              </a:defRPr>
            </a:lvl1pPr>
          </a:lstStyle>
          <a:p>
            <a:pPr lvl="0"/>
            <a:r>
              <a:rPr lang="en-IE" noProof="0" dirty="0"/>
              <a:t>Click to edit Master text styles</a:t>
            </a:r>
          </a:p>
        </p:txBody>
      </p:sp>
      <p:cxnSp>
        <p:nvCxnSpPr>
          <p:cNvPr id="6" name="Straight Connector 5"/>
          <p:cNvCxnSpPr/>
          <p:nvPr userDrawn="1"/>
        </p:nvCxnSpPr>
        <p:spPr>
          <a:xfrm>
            <a:off x="0" y="1438275"/>
            <a:ext cx="12192000" cy="0"/>
          </a:xfrm>
          <a:prstGeom prst="line">
            <a:avLst/>
          </a:prstGeom>
          <a:ln w="9525">
            <a:solidFill>
              <a:schemeClr val="accent2"/>
            </a:solidFill>
          </a:ln>
        </p:spPr>
        <p:style>
          <a:lnRef idx="1">
            <a:schemeClr val="accent1"/>
          </a:lnRef>
          <a:fillRef idx="0">
            <a:schemeClr val="accent1"/>
          </a:fillRef>
          <a:effectRef idx="0">
            <a:schemeClr val="accent1"/>
          </a:effectRef>
          <a:fontRef idx="minor">
            <a:schemeClr val="tx1"/>
          </a:fontRef>
        </p:style>
      </p:cxnSp>
      <p:sp>
        <p:nvSpPr>
          <p:cNvPr id="12" name="Text Placeholder 3"/>
          <p:cNvSpPr>
            <a:spLocks noGrp="1"/>
          </p:cNvSpPr>
          <p:nvPr>
            <p:ph type="body" sz="quarter" idx="10"/>
          </p:nvPr>
        </p:nvSpPr>
        <p:spPr>
          <a:xfrm>
            <a:off x="1104900" y="1736256"/>
            <a:ext cx="10001251" cy="3855973"/>
          </a:xfrm>
        </p:spPr>
        <p:txBody>
          <a:bodyPr/>
          <a:lstStyle/>
          <a:p>
            <a:pPr lvl="0"/>
            <a:r>
              <a:rPr lang="en-IE" noProof="0" dirty="0"/>
              <a:t>Click to edit Master text styles</a:t>
            </a:r>
          </a:p>
          <a:p>
            <a:pPr lvl="1"/>
            <a:r>
              <a:rPr lang="en-IE" noProof="0" dirty="0"/>
              <a:t>Second level</a:t>
            </a:r>
          </a:p>
          <a:p>
            <a:pPr lvl="2"/>
            <a:r>
              <a:rPr lang="en-IE" noProof="0" dirty="0"/>
              <a:t>Third level</a:t>
            </a:r>
          </a:p>
          <a:p>
            <a:pPr lvl="3"/>
            <a:r>
              <a:rPr lang="en-IE" noProof="0" dirty="0"/>
              <a:t>Fourth level</a:t>
            </a:r>
          </a:p>
          <a:p>
            <a:pPr lvl="4"/>
            <a:r>
              <a:rPr lang="en-IE" noProof="0" dirty="0"/>
              <a:t>Fifth level</a:t>
            </a:r>
          </a:p>
        </p:txBody>
      </p:sp>
      <p:pic>
        <p:nvPicPr>
          <p:cNvPr id="11" name="Picture 10" descr="TCD_White.png"/>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093971" y="6190221"/>
            <a:ext cx="2114525" cy="569976"/>
          </a:xfrm>
          <a:prstGeom prst="rect">
            <a:avLst/>
          </a:prstGeom>
        </p:spPr>
      </p:pic>
      <p:sp>
        <p:nvSpPr>
          <p:cNvPr id="10" name="Slide Number Placeholder 5">
            <a:extLst>
              <a:ext uri="{FF2B5EF4-FFF2-40B4-BE49-F238E27FC236}">
                <a16:creationId xmlns:a16="http://schemas.microsoft.com/office/drawing/2014/main" id="{61145CB8-4673-6A47-9176-F0CB307373DB}"/>
              </a:ext>
            </a:extLst>
          </p:cNvPr>
          <p:cNvSpPr>
            <a:spLocks noGrp="1"/>
          </p:cNvSpPr>
          <p:nvPr>
            <p:ph type="sldNum" sz="quarter" idx="4"/>
          </p:nvPr>
        </p:nvSpPr>
        <p:spPr>
          <a:xfrm>
            <a:off x="10719351" y="6508333"/>
            <a:ext cx="386800" cy="255815"/>
          </a:xfrm>
          <a:prstGeom prst="rect">
            <a:avLst/>
          </a:prstGeom>
        </p:spPr>
        <p:txBody>
          <a:bodyPr vert="horz" lIns="0" tIns="0" rIns="0" bIns="0" rtlCol="0" anchor="b" anchorCtr="0"/>
          <a:lstStyle>
            <a:lvl1pPr algn="r">
              <a:defRPr sz="1333">
                <a:solidFill>
                  <a:schemeClr val="bg1"/>
                </a:solidFill>
              </a:defRPr>
            </a:lvl1pPr>
          </a:lstStyle>
          <a:p>
            <a:fld id="{DDBE135E-2566-4748-853C-8A3B78F0FB00}" type="slidenum">
              <a:rPr lang="en-IE" noProof="0" smtClean="0"/>
              <a:pPr/>
              <a:t>‹#›</a:t>
            </a:fld>
            <a:endParaRPr lang="en-IE" noProof="0" dirty="0"/>
          </a:p>
        </p:txBody>
      </p:sp>
    </p:spTree>
    <p:extLst>
      <p:ext uri="{BB962C8B-B14F-4D97-AF65-F5344CB8AC3E}">
        <p14:creationId xmlns:p14="http://schemas.microsoft.com/office/powerpoint/2010/main" val="205994811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preserve="1" userDrawn="1">
  <p:cSld name="1_Title &amp; 2 Column Content 20p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IE" noProof="0" dirty="0"/>
              <a:t>Click to edit Master title style</a:t>
            </a:r>
          </a:p>
        </p:txBody>
      </p:sp>
      <p:sp>
        <p:nvSpPr>
          <p:cNvPr id="4" name="Text Placeholder 3"/>
          <p:cNvSpPr>
            <a:spLocks noGrp="1"/>
          </p:cNvSpPr>
          <p:nvPr>
            <p:ph type="body" sz="quarter" idx="10"/>
          </p:nvPr>
        </p:nvSpPr>
        <p:spPr>
          <a:xfrm>
            <a:off x="1104901" y="1881076"/>
            <a:ext cx="5245099" cy="3163365"/>
          </a:xfrm>
        </p:spPr>
        <p:txBody>
          <a:bodyPr/>
          <a:lstStyle>
            <a:lvl1pPr marL="368291" indent="-368291">
              <a:spcBef>
                <a:spcPts val="1200"/>
              </a:spcBef>
              <a:buClr>
                <a:schemeClr val="tx2"/>
              </a:buClr>
              <a:buFont typeface="Arial" panose="020B0604020202020204" pitchFamily="34" charset="0"/>
              <a:buChar char="‒"/>
              <a:defRPr sz="2133" b="0"/>
            </a:lvl1pPr>
            <a:lvl2pPr marL="833946" indent="-311143">
              <a:buFont typeface="Arial" panose="020B0604020202020204" pitchFamily="34" charset="0"/>
              <a:buChar char="•"/>
              <a:defRPr sz="2133"/>
            </a:lvl2pPr>
            <a:lvl3pPr marL="1217054" indent="-296326">
              <a:defRPr sz="2133"/>
            </a:lvl3pPr>
            <a:lvl4pPr marL="1504913" indent="-253994">
              <a:defRPr sz="2133"/>
            </a:lvl4pPr>
            <a:lvl5pPr marL="1919769" indent="-247644">
              <a:defRPr sz="2133"/>
            </a:lvl5pPr>
          </a:lstStyle>
          <a:p>
            <a:pPr lvl="0"/>
            <a:r>
              <a:rPr lang="en-IE" noProof="0" dirty="0"/>
              <a:t>Click to edit Master text styles</a:t>
            </a:r>
          </a:p>
          <a:p>
            <a:pPr lvl="1"/>
            <a:r>
              <a:rPr lang="en-IE" noProof="0" dirty="0"/>
              <a:t>Second level</a:t>
            </a:r>
          </a:p>
          <a:p>
            <a:pPr lvl="2"/>
            <a:r>
              <a:rPr lang="en-IE" noProof="0" dirty="0"/>
              <a:t>Third level</a:t>
            </a:r>
          </a:p>
          <a:p>
            <a:pPr lvl="3"/>
            <a:r>
              <a:rPr lang="en-IE" noProof="0" dirty="0"/>
              <a:t>Fourth level</a:t>
            </a:r>
          </a:p>
          <a:p>
            <a:pPr lvl="4"/>
            <a:r>
              <a:rPr lang="en-IE" noProof="0" dirty="0"/>
              <a:t>Fifth level</a:t>
            </a:r>
          </a:p>
        </p:txBody>
      </p:sp>
      <p:sp>
        <p:nvSpPr>
          <p:cNvPr id="8" name="Text Placeholder 5"/>
          <p:cNvSpPr>
            <a:spLocks noGrp="1"/>
          </p:cNvSpPr>
          <p:nvPr>
            <p:ph type="body" sz="quarter" idx="11"/>
          </p:nvPr>
        </p:nvSpPr>
        <p:spPr>
          <a:xfrm>
            <a:off x="1104900" y="914409"/>
            <a:ext cx="10001251" cy="276225"/>
          </a:xfrm>
        </p:spPr>
        <p:txBody>
          <a:bodyPr/>
          <a:lstStyle>
            <a:lvl1pPr>
              <a:defRPr sz="2667" b="0">
                <a:solidFill>
                  <a:schemeClr val="tx1"/>
                </a:solidFill>
              </a:defRPr>
            </a:lvl1pPr>
          </a:lstStyle>
          <a:p>
            <a:pPr lvl="0"/>
            <a:r>
              <a:rPr lang="en-IE" noProof="0" dirty="0"/>
              <a:t>Click to edit Master text styles</a:t>
            </a:r>
          </a:p>
        </p:txBody>
      </p:sp>
      <p:cxnSp>
        <p:nvCxnSpPr>
          <p:cNvPr id="6" name="Straight Connector 5"/>
          <p:cNvCxnSpPr/>
          <p:nvPr userDrawn="1"/>
        </p:nvCxnSpPr>
        <p:spPr>
          <a:xfrm>
            <a:off x="0" y="1438275"/>
            <a:ext cx="12192000" cy="0"/>
          </a:xfrm>
          <a:prstGeom prst="line">
            <a:avLst/>
          </a:prstGeom>
          <a:ln w="9525">
            <a:solidFill>
              <a:schemeClr val="accent2"/>
            </a:solidFill>
          </a:ln>
        </p:spPr>
        <p:style>
          <a:lnRef idx="1">
            <a:schemeClr val="accent1"/>
          </a:lnRef>
          <a:fillRef idx="0">
            <a:schemeClr val="accent1"/>
          </a:fillRef>
          <a:effectRef idx="0">
            <a:schemeClr val="accent1"/>
          </a:effectRef>
          <a:fontRef idx="minor">
            <a:schemeClr val="tx1"/>
          </a:fontRef>
        </p:style>
      </p:cxnSp>
      <p:sp>
        <p:nvSpPr>
          <p:cNvPr id="11" name="Text Placeholder 3"/>
          <p:cNvSpPr>
            <a:spLocks noGrp="1"/>
          </p:cNvSpPr>
          <p:nvPr>
            <p:ph type="body" sz="quarter" idx="12"/>
          </p:nvPr>
        </p:nvSpPr>
        <p:spPr>
          <a:xfrm>
            <a:off x="6553201" y="1881076"/>
            <a:ext cx="5246400" cy="3163365"/>
          </a:xfrm>
        </p:spPr>
        <p:txBody>
          <a:bodyPr/>
          <a:lstStyle>
            <a:lvl1pPr marL="368291" indent="-368291">
              <a:spcBef>
                <a:spcPts val="1200"/>
              </a:spcBef>
              <a:buClr>
                <a:schemeClr val="tx2"/>
              </a:buClr>
              <a:buFont typeface="Arial" panose="020B0604020202020204" pitchFamily="34" charset="0"/>
              <a:buChar char="‒"/>
              <a:defRPr sz="2133" b="0"/>
            </a:lvl1pPr>
            <a:lvl2pPr marL="833946" indent="-311143">
              <a:buFont typeface="Arial" panose="020B0604020202020204" pitchFamily="34" charset="0"/>
              <a:buChar char="•"/>
              <a:defRPr sz="2133"/>
            </a:lvl2pPr>
            <a:lvl3pPr marL="1217054" indent="-296326">
              <a:defRPr sz="2133"/>
            </a:lvl3pPr>
            <a:lvl4pPr marL="1504913" indent="-253994">
              <a:defRPr sz="2133"/>
            </a:lvl4pPr>
            <a:lvl5pPr marL="1919769" indent="-247644">
              <a:defRPr sz="2133"/>
            </a:lvl5pPr>
          </a:lstStyle>
          <a:p>
            <a:pPr lvl="0"/>
            <a:r>
              <a:rPr lang="ga-IE" dirty="0"/>
              <a:t>Click to edit Master text styles</a:t>
            </a:r>
          </a:p>
          <a:p>
            <a:pPr lvl="1"/>
            <a:r>
              <a:rPr lang="ga-IE" dirty="0"/>
              <a:t>Second level</a:t>
            </a:r>
          </a:p>
          <a:p>
            <a:pPr lvl="2"/>
            <a:r>
              <a:rPr lang="ga-IE" dirty="0"/>
              <a:t>Third level</a:t>
            </a:r>
          </a:p>
          <a:p>
            <a:pPr lvl="3"/>
            <a:r>
              <a:rPr lang="ga-IE" dirty="0"/>
              <a:t>Fourth level</a:t>
            </a:r>
          </a:p>
          <a:p>
            <a:pPr lvl="4"/>
            <a:r>
              <a:rPr lang="ga-IE" dirty="0"/>
              <a:t>Fifth level</a:t>
            </a:r>
            <a:endParaRPr lang="en-GB" dirty="0"/>
          </a:p>
        </p:txBody>
      </p:sp>
      <p:sp>
        <p:nvSpPr>
          <p:cNvPr id="13" name="Rectangle 12"/>
          <p:cNvSpPr/>
          <p:nvPr userDrawn="1"/>
        </p:nvSpPr>
        <p:spPr>
          <a:xfrm>
            <a:off x="0" y="6060105"/>
            <a:ext cx="12192000" cy="796308"/>
          </a:xfrm>
          <a:prstGeom prst="rect">
            <a:avLst/>
          </a:prstGeom>
          <a:solidFill>
            <a:schemeClr val="tx2"/>
          </a:solidFill>
          <a:ln w="3175">
            <a:noFill/>
          </a:ln>
        </p:spPr>
        <p:style>
          <a:lnRef idx="2">
            <a:schemeClr val="accent1">
              <a:shade val="50000"/>
            </a:schemeClr>
          </a:lnRef>
          <a:fillRef idx="1">
            <a:schemeClr val="accent1"/>
          </a:fillRef>
          <a:effectRef idx="0">
            <a:schemeClr val="accent1"/>
          </a:effectRef>
          <a:fontRef idx="minor">
            <a:schemeClr val="lt1"/>
          </a:fontRef>
        </p:style>
        <p:txBody>
          <a:bodyPr rtlCol="0" anchor="t" anchorCtr="0"/>
          <a:lstStyle/>
          <a:p>
            <a:pPr marL="969409" indent="0" algn="l"/>
            <a:endParaRPr lang="en-GB" sz="1333"/>
          </a:p>
        </p:txBody>
      </p:sp>
      <p:pic>
        <p:nvPicPr>
          <p:cNvPr id="9" name="Picture 8" descr="TCD_White.png"/>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093971" y="6190221"/>
            <a:ext cx="2114525" cy="569976"/>
          </a:xfrm>
          <a:prstGeom prst="rect">
            <a:avLst/>
          </a:prstGeom>
        </p:spPr>
      </p:pic>
      <p:sp>
        <p:nvSpPr>
          <p:cNvPr id="10" name="Slide Number Placeholder 5">
            <a:extLst>
              <a:ext uri="{FF2B5EF4-FFF2-40B4-BE49-F238E27FC236}">
                <a16:creationId xmlns:a16="http://schemas.microsoft.com/office/drawing/2014/main" id="{D8D990A1-B68F-2A49-BE34-734A4A613400}"/>
              </a:ext>
            </a:extLst>
          </p:cNvPr>
          <p:cNvSpPr>
            <a:spLocks noGrp="1"/>
          </p:cNvSpPr>
          <p:nvPr>
            <p:ph type="sldNum" sz="quarter" idx="4"/>
          </p:nvPr>
        </p:nvSpPr>
        <p:spPr>
          <a:xfrm>
            <a:off x="10719351" y="6508333"/>
            <a:ext cx="386800" cy="255815"/>
          </a:xfrm>
          <a:prstGeom prst="rect">
            <a:avLst/>
          </a:prstGeom>
        </p:spPr>
        <p:txBody>
          <a:bodyPr vert="horz" lIns="0" tIns="0" rIns="0" bIns="0" rtlCol="0" anchor="b" anchorCtr="0"/>
          <a:lstStyle>
            <a:lvl1pPr algn="r">
              <a:defRPr sz="1333">
                <a:solidFill>
                  <a:schemeClr val="bg1"/>
                </a:solidFill>
              </a:defRPr>
            </a:lvl1pPr>
          </a:lstStyle>
          <a:p>
            <a:fld id="{DDBE135E-2566-4748-853C-8A3B78F0FB00}" type="slidenum">
              <a:rPr lang="en-IE" noProof="0" smtClean="0"/>
              <a:pPr/>
              <a:t>‹#›</a:t>
            </a:fld>
            <a:endParaRPr lang="en-IE" noProof="0" dirty="0"/>
          </a:p>
        </p:txBody>
      </p:sp>
    </p:spTree>
    <p:extLst>
      <p:ext uri="{BB962C8B-B14F-4D97-AF65-F5344CB8AC3E}">
        <p14:creationId xmlns:p14="http://schemas.microsoft.com/office/powerpoint/2010/main" val="218599949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preserve="1" userDrawn="1">
  <p:cSld name="Title, Content &amp; Image">
    <p:spTree>
      <p:nvGrpSpPr>
        <p:cNvPr id="1" name=""/>
        <p:cNvGrpSpPr/>
        <p:nvPr/>
      </p:nvGrpSpPr>
      <p:grpSpPr>
        <a:xfrm>
          <a:off x="0" y="0"/>
          <a:ext cx="0" cy="0"/>
          <a:chOff x="0" y="0"/>
          <a:chExt cx="0" cy="0"/>
        </a:xfrm>
      </p:grpSpPr>
      <p:sp>
        <p:nvSpPr>
          <p:cNvPr id="5" name="Picture Placeholder 4"/>
          <p:cNvSpPr>
            <a:spLocks noGrp="1"/>
          </p:cNvSpPr>
          <p:nvPr>
            <p:ph type="pic" sz="quarter" idx="12" hasCustomPrompt="1"/>
          </p:nvPr>
        </p:nvSpPr>
        <p:spPr>
          <a:xfrm>
            <a:off x="6585600" y="1438283"/>
            <a:ext cx="5606400" cy="5076825"/>
          </a:xfrm>
          <a:solidFill>
            <a:schemeClr val="accent4"/>
          </a:solidFill>
        </p:spPr>
        <p:txBody>
          <a:bodyPr tIns="0" anchor="ctr" anchorCtr="0"/>
          <a:lstStyle>
            <a:lvl1pPr algn="ctr">
              <a:defRPr sz="2133" b="0">
                <a:solidFill>
                  <a:schemeClr val="accent3"/>
                </a:solidFill>
              </a:defRPr>
            </a:lvl1pPr>
          </a:lstStyle>
          <a:p>
            <a:r>
              <a:rPr lang="en-GB"/>
              <a:t>IMAGE</a:t>
            </a:r>
          </a:p>
        </p:txBody>
      </p:sp>
      <p:sp>
        <p:nvSpPr>
          <p:cNvPr id="2" name="Title 1"/>
          <p:cNvSpPr>
            <a:spLocks noGrp="1"/>
          </p:cNvSpPr>
          <p:nvPr>
            <p:ph type="title"/>
          </p:nvPr>
        </p:nvSpPr>
        <p:spPr/>
        <p:txBody>
          <a:bodyPr/>
          <a:lstStyle/>
          <a:p>
            <a:r>
              <a:rPr lang="en-IE" noProof="0" dirty="0"/>
              <a:t>Click to edit Master title style</a:t>
            </a:r>
          </a:p>
        </p:txBody>
      </p:sp>
      <p:sp>
        <p:nvSpPr>
          <p:cNvPr id="4" name="Text Placeholder 3"/>
          <p:cNvSpPr>
            <a:spLocks noGrp="1"/>
          </p:cNvSpPr>
          <p:nvPr>
            <p:ph type="body" sz="quarter" idx="10"/>
          </p:nvPr>
        </p:nvSpPr>
        <p:spPr>
          <a:xfrm>
            <a:off x="1104911" y="1905000"/>
            <a:ext cx="5092700" cy="3987688"/>
          </a:xfrm>
        </p:spPr>
        <p:txBody>
          <a:bodyPr/>
          <a:lstStyle>
            <a:lvl1pPr marL="317492" indent="-317492">
              <a:spcBef>
                <a:spcPts val="1133"/>
              </a:spcBef>
              <a:buClr>
                <a:schemeClr val="tx2"/>
              </a:buClr>
              <a:buFont typeface="Calibri" panose="020F0502020204030204" pitchFamily="34" charset="0"/>
              <a:buChar char="–"/>
              <a:defRPr sz="2133" b="0"/>
            </a:lvl1pPr>
            <a:lvl2pPr marL="670967" indent="-277277">
              <a:spcBef>
                <a:spcPts val="0"/>
              </a:spcBef>
              <a:spcAft>
                <a:spcPts val="756"/>
              </a:spcAft>
              <a:defRPr sz="2133" b="0"/>
            </a:lvl2pPr>
            <a:lvl3pPr>
              <a:defRPr sz="1867" b="0"/>
            </a:lvl3pPr>
            <a:lvl4pPr>
              <a:defRPr sz="1867" b="0"/>
            </a:lvl4pPr>
            <a:lvl5pPr>
              <a:defRPr sz="1867" b="0"/>
            </a:lvl5pPr>
          </a:lstStyle>
          <a:p>
            <a:pPr lvl="0"/>
            <a:r>
              <a:rPr lang="en-IE" noProof="0" dirty="0"/>
              <a:t>Click to edit Master text styles</a:t>
            </a:r>
          </a:p>
          <a:p>
            <a:pPr lvl="1"/>
            <a:r>
              <a:rPr lang="en-IE" noProof="0" dirty="0"/>
              <a:t>Second level</a:t>
            </a:r>
          </a:p>
        </p:txBody>
      </p:sp>
      <p:sp>
        <p:nvSpPr>
          <p:cNvPr id="6" name="Text Placeholder 5"/>
          <p:cNvSpPr>
            <a:spLocks noGrp="1"/>
          </p:cNvSpPr>
          <p:nvPr>
            <p:ph type="body" sz="quarter" idx="11"/>
          </p:nvPr>
        </p:nvSpPr>
        <p:spPr>
          <a:xfrm>
            <a:off x="1104900" y="914409"/>
            <a:ext cx="10001251" cy="276225"/>
          </a:xfrm>
        </p:spPr>
        <p:txBody>
          <a:bodyPr/>
          <a:lstStyle>
            <a:lvl1pPr>
              <a:defRPr sz="2667" b="0">
                <a:solidFill>
                  <a:schemeClr val="tx1"/>
                </a:solidFill>
              </a:defRPr>
            </a:lvl1pPr>
          </a:lstStyle>
          <a:p>
            <a:pPr lvl="0"/>
            <a:r>
              <a:rPr lang="en-IE" noProof="0" dirty="0"/>
              <a:t>Click to edit Master text styles</a:t>
            </a:r>
          </a:p>
        </p:txBody>
      </p:sp>
      <p:sp>
        <p:nvSpPr>
          <p:cNvPr id="8" name="Rectangle 7"/>
          <p:cNvSpPr/>
          <p:nvPr userDrawn="1"/>
        </p:nvSpPr>
        <p:spPr>
          <a:xfrm>
            <a:off x="0" y="6498000"/>
            <a:ext cx="12192000" cy="360000"/>
          </a:xfrm>
          <a:prstGeom prst="rect">
            <a:avLst/>
          </a:prstGeom>
          <a:solidFill>
            <a:schemeClr val="tx2"/>
          </a:solidFill>
          <a:ln w="3175">
            <a:noFill/>
          </a:ln>
        </p:spPr>
        <p:style>
          <a:lnRef idx="2">
            <a:schemeClr val="accent1">
              <a:shade val="50000"/>
            </a:schemeClr>
          </a:lnRef>
          <a:fillRef idx="1">
            <a:schemeClr val="accent1"/>
          </a:fillRef>
          <a:effectRef idx="0">
            <a:schemeClr val="accent1"/>
          </a:effectRef>
          <a:fontRef idx="minor">
            <a:schemeClr val="lt1"/>
          </a:fontRef>
        </p:style>
        <p:txBody>
          <a:bodyPr rtlCol="0" anchor="t" anchorCtr="0"/>
          <a:lstStyle/>
          <a:p>
            <a:pPr marL="969409" indent="0" algn="l"/>
            <a:r>
              <a:rPr lang="en-GB" sz="1333" b="1" dirty="0"/>
              <a:t>Trinity College Dublin, </a:t>
            </a:r>
            <a:r>
              <a:rPr lang="en-GB" sz="1333" dirty="0"/>
              <a:t>The University of Dublin</a:t>
            </a:r>
          </a:p>
        </p:txBody>
      </p:sp>
      <p:cxnSp>
        <p:nvCxnSpPr>
          <p:cNvPr id="7" name="Straight Connector 6"/>
          <p:cNvCxnSpPr/>
          <p:nvPr userDrawn="1"/>
        </p:nvCxnSpPr>
        <p:spPr>
          <a:xfrm>
            <a:off x="0" y="1438275"/>
            <a:ext cx="12192000" cy="0"/>
          </a:xfrm>
          <a:prstGeom prst="line">
            <a:avLst/>
          </a:prstGeom>
          <a:ln w="9525">
            <a:solidFill>
              <a:schemeClr val="accent2"/>
            </a:solidFill>
          </a:ln>
        </p:spPr>
        <p:style>
          <a:lnRef idx="1">
            <a:schemeClr val="accent1"/>
          </a:lnRef>
          <a:fillRef idx="0">
            <a:schemeClr val="accent1"/>
          </a:fillRef>
          <a:effectRef idx="0">
            <a:schemeClr val="accent1"/>
          </a:effectRef>
          <a:fontRef idx="minor">
            <a:schemeClr val="tx1"/>
          </a:fontRef>
        </p:style>
      </p:cxnSp>
      <p:sp>
        <p:nvSpPr>
          <p:cNvPr id="10" name="Slide Number Placeholder 5">
            <a:extLst>
              <a:ext uri="{FF2B5EF4-FFF2-40B4-BE49-F238E27FC236}">
                <a16:creationId xmlns:a16="http://schemas.microsoft.com/office/drawing/2014/main" id="{DA149838-4667-8C41-A6F0-AC61A4FACE90}"/>
              </a:ext>
            </a:extLst>
          </p:cNvPr>
          <p:cNvSpPr>
            <a:spLocks noGrp="1"/>
          </p:cNvSpPr>
          <p:nvPr>
            <p:ph type="sldNum" sz="quarter" idx="4"/>
          </p:nvPr>
        </p:nvSpPr>
        <p:spPr>
          <a:xfrm>
            <a:off x="10719351" y="6508333"/>
            <a:ext cx="386800" cy="255815"/>
          </a:xfrm>
          <a:prstGeom prst="rect">
            <a:avLst/>
          </a:prstGeom>
        </p:spPr>
        <p:txBody>
          <a:bodyPr vert="horz" lIns="0" tIns="0" rIns="0" bIns="0" rtlCol="0" anchor="b" anchorCtr="0"/>
          <a:lstStyle>
            <a:lvl1pPr algn="r">
              <a:defRPr sz="1333">
                <a:solidFill>
                  <a:schemeClr val="bg1"/>
                </a:solidFill>
              </a:defRPr>
            </a:lvl1pPr>
          </a:lstStyle>
          <a:p>
            <a:fld id="{DDBE135E-2566-4748-853C-8A3B78F0FB00}" type="slidenum">
              <a:rPr lang="en-IE" noProof="0" smtClean="0"/>
              <a:pPr/>
              <a:t>‹#›</a:t>
            </a:fld>
            <a:endParaRPr lang="en-IE" noProof="0" dirty="0"/>
          </a:p>
        </p:txBody>
      </p:sp>
    </p:spTree>
    <p:extLst>
      <p:ext uri="{BB962C8B-B14F-4D97-AF65-F5344CB8AC3E}">
        <p14:creationId xmlns:p14="http://schemas.microsoft.com/office/powerpoint/2010/main" val="416782155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showMasterSp="0" preserve="1" userDrawn="1">
  <p:cSld name="Title &amp; Image">
    <p:spTree>
      <p:nvGrpSpPr>
        <p:cNvPr id="1" name=""/>
        <p:cNvGrpSpPr/>
        <p:nvPr/>
      </p:nvGrpSpPr>
      <p:grpSpPr>
        <a:xfrm>
          <a:off x="0" y="0"/>
          <a:ext cx="0" cy="0"/>
          <a:chOff x="0" y="0"/>
          <a:chExt cx="0" cy="0"/>
        </a:xfrm>
      </p:grpSpPr>
      <p:sp>
        <p:nvSpPr>
          <p:cNvPr id="5" name="Picture Placeholder 4"/>
          <p:cNvSpPr>
            <a:spLocks noGrp="1"/>
          </p:cNvSpPr>
          <p:nvPr>
            <p:ph type="pic" sz="quarter" idx="12" hasCustomPrompt="1"/>
          </p:nvPr>
        </p:nvSpPr>
        <p:spPr>
          <a:xfrm>
            <a:off x="0" y="1438283"/>
            <a:ext cx="12192000" cy="5076825"/>
          </a:xfrm>
          <a:solidFill>
            <a:schemeClr val="accent4"/>
          </a:solidFill>
        </p:spPr>
        <p:txBody>
          <a:bodyPr tIns="0" anchor="ctr" anchorCtr="0"/>
          <a:lstStyle>
            <a:lvl1pPr algn="ctr">
              <a:defRPr sz="2133" b="0">
                <a:solidFill>
                  <a:schemeClr val="accent3"/>
                </a:solidFill>
              </a:defRPr>
            </a:lvl1pPr>
          </a:lstStyle>
          <a:p>
            <a:r>
              <a:rPr lang="en-GB"/>
              <a:t>IMAGE</a:t>
            </a:r>
          </a:p>
        </p:txBody>
      </p:sp>
      <p:sp>
        <p:nvSpPr>
          <p:cNvPr id="2" name="Title 1"/>
          <p:cNvSpPr>
            <a:spLocks noGrp="1"/>
          </p:cNvSpPr>
          <p:nvPr>
            <p:ph type="title"/>
          </p:nvPr>
        </p:nvSpPr>
        <p:spPr/>
        <p:txBody>
          <a:bodyPr/>
          <a:lstStyle/>
          <a:p>
            <a:r>
              <a:rPr lang="en-IE" noProof="0" dirty="0"/>
              <a:t>Click to edit Master title style</a:t>
            </a:r>
          </a:p>
        </p:txBody>
      </p:sp>
      <p:sp>
        <p:nvSpPr>
          <p:cNvPr id="6" name="Text Placeholder 5"/>
          <p:cNvSpPr>
            <a:spLocks noGrp="1"/>
          </p:cNvSpPr>
          <p:nvPr>
            <p:ph type="body" sz="quarter" idx="11"/>
          </p:nvPr>
        </p:nvSpPr>
        <p:spPr>
          <a:xfrm>
            <a:off x="1104900" y="914409"/>
            <a:ext cx="10001251" cy="276225"/>
          </a:xfrm>
        </p:spPr>
        <p:txBody>
          <a:bodyPr/>
          <a:lstStyle>
            <a:lvl1pPr>
              <a:defRPr sz="2667" b="0">
                <a:solidFill>
                  <a:schemeClr val="tx1"/>
                </a:solidFill>
              </a:defRPr>
            </a:lvl1pPr>
          </a:lstStyle>
          <a:p>
            <a:pPr lvl="0"/>
            <a:r>
              <a:rPr lang="en-IE" noProof="0" dirty="0"/>
              <a:t>Click to edit Master text styles</a:t>
            </a:r>
          </a:p>
        </p:txBody>
      </p:sp>
      <p:sp>
        <p:nvSpPr>
          <p:cNvPr id="8" name="Rectangle 7"/>
          <p:cNvSpPr/>
          <p:nvPr userDrawn="1"/>
        </p:nvSpPr>
        <p:spPr>
          <a:xfrm>
            <a:off x="0" y="6498000"/>
            <a:ext cx="12192000" cy="360000"/>
          </a:xfrm>
          <a:prstGeom prst="rect">
            <a:avLst/>
          </a:prstGeom>
          <a:solidFill>
            <a:schemeClr val="tx2"/>
          </a:solidFill>
          <a:ln w="3175">
            <a:noFill/>
          </a:ln>
        </p:spPr>
        <p:style>
          <a:lnRef idx="2">
            <a:schemeClr val="accent1">
              <a:shade val="50000"/>
            </a:schemeClr>
          </a:lnRef>
          <a:fillRef idx="1">
            <a:schemeClr val="accent1"/>
          </a:fillRef>
          <a:effectRef idx="0">
            <a:schemeClr val="accent1"/>
          </a:effectRef>
          <a:fontRef idx="minor">
            <a:schemeClr val="lt1"/>
          </a:fontRef>
        </p:style>
        <p:txBody>
          <a:bodyPr rtlCol="0" anchor="t" anchorCtr="0"/>
          <a:lstStyle/>
          <a:p>
            <a:pPr marL="969409" indent="0" algn="l"/>
            <a:r>
              <a:rPr lang="en-GB" sz="1333" b="1"/>
              <a:t>Trinity College Dublin, </a:t>
            </a:r>
            <a:r>
              <a:rPr lang="en-GB" sz="1333"/>
              <a:t>The University of Dublin</a:t>
            </a:r>
          </a:p>
        </p:txBody>
      </p:sp>
      <p:cxnSp>
        <p:nvCxnSpPr>
          <p:cNvPr id="7" name="Straight Connector 6"/>
          <p:cNvCxnSpPr/>
          <p:nvPr userDrawn="1"/>
        </p:nvCxnSpPr>
        <p:spPr>
          <a:xfrm>
            <a:off x="0" y="1438275"/>
            <a:ext cx="12192000" cy="0"/>
          </a:xfrm>
          <a:prstGeom prst="line">
            <a:avLst/>
          </a:prstGeom>
          <a:ln w="9525">
            <a:solidFill>
              <a:schemeClr val="accent2"/>
            </a:solidFill>
          </a:ln>
        </p:spPr>
        <p:style>
          <a:lnRef idx="1">
            <a:schemeClr val="accent1"/>
          </a:lnRef>
          <a:fillRef idx="0">
            <a:schemeClr val="accent1"/>
          </a:fillRef>
          <a:effectRef idx="0">
            <a:schemeClr val="accent1"/>
          </a:effectRef>
          <a:fontRef idx="minor">
            <a:schemeClr val="tx1"/>
          </a:fontRef>
        </p:style>
      </p:cxnSp>
      <p:sp>
        <p:nvSpPr>
          <p:cNvPr id="9" name="Slide Number Placeholder 5">
            <a:extLst>
              <a:ext uri="{FF2B5EF4-FFF2-40B4-BE49-F238E27FC236}">
                <a16:creationId xmlns:a16="http://schemas.microsoft.com/office/drawing/2014/main" id="{E250068A-6AF5-9545-B42A-0DF4DC426CED}"/>
              </a:ext>
            </a:extLst>
          </p:cNvPr>
          <p:cNvSpPr>
            <a:spLocks noGrp="1"/>
          </p:cNvSpPr>
          <p:nvPr>
            <p:ph type="sldNum" sz="quarter" idx="4"/>
          </p:nvPr>
        </p:nvSpPr>
        <p:spPr>
          <a:xfrm>
            <a:off x="10719351" y="6508333"/>
            <a:ext cx="386800" cy="255815"/>
          </a:xfrm>
          <a:prstGeom prst="rect">
            <a:avLst/>
          </a:prstGeom>
        </p:spPr>
        <p:txBody>
          <a:bodyPr vert="horz" lIns="0" tIns="0" rIns="0" bIns="0" rtlCol="0" anchor="b" anchorCtr="0"/>
          <a:lstStyle>
            <a:lvl1pPr algn="r">
              <a:defRPr sz="1333">
                <a:solidFill>
                  <a:schemeClr val="bg1"/>
                </a:solidFill>
              </a:defRPr>
            </a:lvl1pPr>
          </a:lstStyle>
          <a:p>
            <a:fld id="{DDBE135E-2566-4748-853C-8A3B78F0FB00}" type="slidenum">
              <a:rPr lang="en-IE" noProof="0" smtClean="0"/>
              <a:pPr/>
              <a:t>‹#›</a:t>
            </a:fld>
            <a:endParaRPr lang="en-IE" noProof="0" dirty="0"/>
          </a:p>
        </p:txBody>
      </p:sp>
    </p:spTree>
    <p:extLst>
      <p:ext uri="{BB962C8B-B14F-4D97-AF65-F5344CB8AC3E}">
        <p14:creationId xmlns:p14="http://schemas.microsoft.com/office/powerpoint/2010/main" val="229256704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preserve="1" userDrawn="1">
  <p:cSld name="Thank You">
    <p:bg>
      <p:bgPr>
        <a:solidFill>
          <a:schemeClr val="tx2"/>
        </a:solidFill>
        <a:effectLst/>
      </p:bgPr>
    </p:bg>
    <p:spTree>
      <p:nvGrpSpPr>
        <p:cNvPr id="1" name=""/>
        <p:cNvGrpSpPr/>
        <p:nvPr/>
      </p:nvGrpSpPr>
      <p:grpSpPr>
        <a:xfrm>
          <a:off x="0" y="0"/>
          <a:ext cx="0" cy="0"/>
          <a:chOff x="0" y="0"/>
          <a:chExt cx="0" cy="0"/>
        </a:xfrm>
      </p:grpSpPr>
      <p:pic>
        <p:nvPicPr>
          <p:cNvPr id="3" name="Graphic 2">
            <a:extLst>
              <a:ext uri="{FF2B5EF4-FFF2-40B4-BE49-F238E27FC236}">
                <a16:creationId xmlns:a16="http://schemas.microsoft.com/office/drawing/2014/main" id="{8849E72E-C733-74BC-F8B2-07B1C554E0AE}"/>
              </a:ext>
              <a:ext uri="{C183D7F6-B498-43B3-948B-1728B52AA6E4}">
                <adec:decorative xmlns:adec="http://schemas.microsoft.com/office/drawing/2017/decorative" val="1"/>
              </a:ext>
            </a:extLst>
          </p:cNvPr>
          <p:cNvPicPr>
            <a:picLocks noChangeAspect="1"/>
          </p:cNvPicPr>
          <p:nvPr userDrawn="1"/>
        </p:nvPicPr>
        <p:blipFill>
          <a:blip>
            <a:alphaModFix amt="36000"/>
            <a:extLst>
              <a:ext uri="{96DAC541-7B7A-43D3-8B79-37D633B846F1}">
                <asvg:svgBlip xmlns:asvg="http://schemas.microsoft.com/office/drawing/2016/SVG/main" r:embed="rId2"/>
              </a:ext>
            </a:extLst>
          </a:blip>
          <a:srcRect l="-1407" t="3474" r="80408" b="-2060"/>
          <a:stretch/>
        </p:blipFill>
        <p:spPr>
          <a:xfrm>
            <a:off x="6691424" y="1"/>
            <a:ext cx="5500577" cy="6858000"/>
          </a:xfrm>
          <a:prstGeom prst="rect">
            <a:avLst/>
          </a:prstGeom>
        </p:spPr>
      </p:pic>
      <p:sp>
        <p:nvSpPr>
          <p:cNvPr id="2" name="Title 1"/>
          <p:cNvSpPr>
            <a:spLocks noGrp="1"/>
          </p:cNvSpPr>
          <p:nvPr>
            <p:ph type="ctrTitle"/>
          </p:nvPr>
        </p:nvSpPr>
        <p:spPr>
          <a:xfrm>
            <a:off x="1104915" y="3715200"/>
            <a:ext cx="10001252" cy="554851"/>
          </a:xfrm>
        </p:spPr>
        <p:txBody>
          <a:bodyPr/>
          <a:lstStyle>
            <a:lvl1pPr algn="l">
              <a:defRPr sz="5600">
                <a:solidFill>
                  <a:schemeClr val="bg1"/>
                </a:solidFill>
              </a:defRPr>
            </a:lvl1pPr>
          </a:lstStyle>
          <a:p>
            <a:r>
              <a:rPr lang="en-IE" noProof="0"/>
              <a:t>Click to edit Master title style</a:t>
            </a:r>
          </a:p>
        </p:txBody>
      </p:sp>
      <p:pic>
        <p:nvPicPr>
          <p:cNvPr id="5" name="Picture 4" descr="Trinity College Dublin Logo"/>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1093970" y="508874"/>
            <a:ext cx="4052991" cy="1092493"/>
          </a:xfrm>
          <a:prstGeom prst="rect">
            <a:avLst/>
          </a:prstGeom>
        </p:spPr>
      </p:pic>
    </p:spTree>
    <p:extLst>
      <p:ext uri="{BB962C8B-B14F-4D97-AF65-F5344CB8AC3E}">
        <p14:creationId xmlns:p14="http://schemas.microsoft.com/office/powerpoint/2010/main" val="184468394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IE" noProof="0"/>
              <a:t>Click to edit Master title style</a:t>
            </a:r>
          </a:p>
        </p:txBody>
      </p:sp>
      <p:sp>
        <p:nvSpPr>
          <p:cNvPr id="3" name="Slide Number Placeholder 5">
            <a:extLst>
              <a:ext uri="{FF2B5EF4-FFF2-40B4-BE49-F238E27FC236}">
                <a16:creationId xmlns:a16="http://schemas.microsoft.com/office/drawing/2014/main" id="{F01D4001-B407-4A4F-9142-F1AD168EA386}"/>
              </a:ext>
            </a:extLst>
          </p:cNvPr>
          <p:cNvSpPr>
            <a:spLocks noGrp="1"/>
          </p:cNvSpPr>
          <p:nvPr>
            <p:ph type="sldNum" sz="quarter" idx="4"/>
          </p:nvPr>
        </p:nvSpPr>
        <p:spPr>
          <a:xfrm>
            <a:off x="10719351" y="6508333"/>
            <a:ext cx="386800" cy="255815"/>
          </a:xfrm>
          <a:prstGeom prst="rect">
            <a:avLst/>
          </a:prstGeom>
        </p:spPr>
        <p:txBody>
          <a:bodyPr vert="horz" lIns="0" tIns="0" rIns="0" bIns="0" rtlCol="0" anchor="b" anchorCtr="0"/>
          <a:lstStyle>
            <a:lvl1pPr algn="r">
              <a:defRPr sz="1333">
                <a:solidFill>
                  <a:schemeClr val="bg1"/>
                </a:solidFill>
              </a:defRPr>
            </a:lvl1pPr>
          </a:lstStyle>
          <a:p>
            <a:fld id="{DDBE135E-2566-4748-853C-8A3B78F0FB00}" type="slidenum">
              <a:rPr lang="en-IE" noProof="0" smtClean="0"/>
              <a:pPr/>
              <a:t>‹#›</a:t>
            </a:fld>
            <a:endParaRPr lang="en-IE" noProof="0" dirty="0"/>
          </a:p>
        </p:txBody>
      </p:sp>
    </p:spTree>
    <p:extLst>
      <p:ext uri="{BB962C8B-B14F-4D97-AF65-F5344CB8AC3E}">
        <p14:creationId xmlns:p14="http://schemas.microsoft.com/office/powerpoint/2010/main" val="84598731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 Id="rId9"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1104915" y="360000"/>
            <a:ext cx="10001252" cy="561600"/>
          </a:xfrm>
          <a:prstGeom prst="rect">
            <a:avLst/>
          </a:prstGeom>
        </p:spPr>
        <p:txBody>
          <a:bodyPr vert="horz" lIns="0" tIns="0" rIns="0" bIns="0" rtlCol="0" anchor="b" anchorCtr="0">
            <a:noAutofit/>
          </a:bodyPr>
          <a:lstStyle/>
          <a:p>
            <a:r>
              <a:rPr lang="en-IE" noProof="0"/>
              <a:t>Click to edit Master title style</a:t>
            </a:r>
          </a:p>
        </p:txBody>
      </p:sp>
      <p:sp>
        <p:nvSpPr>
          <p:cNvPr id="3" name="Text Placeholder 2"/>
          <p:cNvSpPr>
            <a:spLocks noGrp="1"/>
          </p:cNvSpPr>
          <p:nvPr>
            <p:ph type="body" idx="1"/>
          </p:nvPr>
        </p:nvSpPr>
        <p:spPr>
          <a:xfrm>
            <a:off x="1104900" y="1737871"/>
            <a:ext cx="10001251" cy="4096800"/>
          </a:xfrm>
          <a:prstGeom prst="rect">
            <a:avLst/>
          </a:prstGeom>
        </p:spPr>
        <p:txBody>
          <a:bodyPr vert="horz" lIns="0" tIns="0" rIns="0" bIns="0" rtlCol="0">
            <a:noAutofit/>
          </a:bodyPr>
          <a:lstStyle/>
          <a:p>
            <a:pPr lvl="0"/>
            <a:r>
              <a:rPr lang="en-IE" noProof="0" dirty="0"/>
              <a:t>Click to edit Master text styles</a:t>
            </a:r>
          </a:p>
          <a:p>
            <a:pPr lvl="1"/>
            <a:r>
              <a:rPr lang="en-IE" noProof="0" dirty="0"/>
              <a:t>Second level</a:t>
            </a:r>
          </a:p>
          <a:p>
            <a:pPr lvl="2"/>
            <a:r>
              <a:rPr lang="en-IE" noProof="0" dirty="0"/>
              <a:t>Third level</a:t>
            </a:r>
          </a:p>
          <a:p>
            <a:pPr lvl="3"/>
            <a:r>
              <a:rPr lang="en-IE" noProof="0" dirty="0"/>
              <a:t>Fourth level</a:t>
            </a:r>
          </a:p>
          <a:p>
            <a:pPr lvl="4"/>
            <a:r>
              <a:rPr lang="en-IE" noProof="0" dirty="0"/>
              <a:t>Fifth level</a:t>
            </a:r>
          </a:p>
        </p:txBody>
      </p:sp>
      <p:sp>
        <p:nvSpPr>
          <p:cNvPr id="11" name="Rectangle 10"/>
          <p:cNvSpPr/>
          <p:nvPr/>
        </p:nvSpPr>
        <p:spPr>
          <a:xfrm>
            <a:off x="0" y="6498000"/>
            <a:ext cx="12192000" cy="360000"/>
          </a:xfrm>
          <a:prstGeom prst="rect">
            <a:avLst/>
          </a:prstGeom>
          <a:solidFill>
            <a:schemeClr val="tx2"/>
          </a:solidFill>
          <a:ln w="3175">
            <a:noFill/>
          </a:ln>
        </p:spPr>
        <p:style>
          <a:lnRef idx="2">
            <a:schemeClr val="accent1">
              <a:shade val="50000"/>
            </a:schemeClr>
          </a:lnRef>
          <a:fillRef idx="1">
            <a:schemeClr val="accent1"/>
          </a:fillRef>
          <a:effectRef idx="0">
            <a:schemeClr val="accent1"/>
          </a:effectRef>
          <a:fontRef idx="minor">
            <a:schemeClr val="lt1"/>
          </a:fontRef>
        </p:style>
        <p:txBody>
          <a:bodyPr rtlCol="0" anchor="t" anchorCtr="0"/>
          <a:lstStyle/>
          <a:p>
            <a:pPr marL="969409" indent="0" algn="l"/>
            <a:r>
              <a:rPr lang="en-GB" sz="1333" b="1" dirty="0"/>
              <a:t>Trinity College Dublin, </a:t>
            </a:r>
            <a:r>
              <a:rPr lang="en-GB" sz="1333" dirty="0"/>
              <a:t>The University of Dublin</a:t>
            </a:r>
          </a:p>
        </p:txBody>
      </p:sp>
      <p:cxnSp>
        <p:nvCxnSpPr>
          <p:cNvPr id="6" name="Straight Connector 5"/>
          <p:cNvCxnSpPr/>
          <p:nvPr/>
        </p:nvCxnSpPr>
        <p:spPr>
          <a:xfrm>
            <a:off x="0" y="1438275"/>
            <a:ext cx="12192000" cy="0"/>
          </a:xfrm>
          <a:prstGeom prst="line">
            <a:avLst/>
          </a:prstGeom>
          <a:ln w="9525">
            <a:solidFill>
              <a:schemeClr val="tx2"/>
            </a:solidFill>
          </a:ln>
        </p:spPr>
        <p:style>
          <a:lnRef idx="1">
            <a:schemeClr val="accent1"/>
          </a:lnRef>
          <a:fillRef idx="0">
            <a:schemeClr val="accent1"/>
          </a:fillRef>
          <a:effectRef idx="0">
            <a:schemeClr val="accent1"/>
          </a:effectRef>
          <a:fontRef idx="minor">
            <a:schemeClr val="tx1"/>
          </a:fontRef>
        </p:style>
      </p:cxnSp>
      <p:sp>
        <p:nvSpPr>
          <p:cNvPr id="7" name="Slide Number Placeholder 5">
            <a:extLst>
              <a:ext uri="{FF2B5EF4-FFF2-40B4-BE49-F238E27FC236}">
                <a16:creationId xmlns:a16="http://schemas.microsoft.com/office/drawing/2014/main" id="{3125E529-5F0B-4D4A-84B9-75C65BFBAABD}"/>
              </a:ext>
            </a:extLst>
          </p:cNvPr>
          <p:cNvSpPr>
            <a:spLocks noGrp="1"/>
          </p:cNvSpPr>
          <p:nvPr>
            <p:ph type="sldNum" sz="quarter" idx="4"/>
          </p:nvPr>
        </p:nvSpPr>
        <p:spPr>
          <a:xfrm>
            <a:off x="10719351" y="6508333"/>
            <a:ext cx="386800" cy="255815"/>
          </a:xfrm>
          <a:prstGeom prst="rect">
            <a:avLst/>
          </a:prstGeom>
        </p:spPr>
        <p:txBody>
          <a:bodyPr vert="horz" lIns="0" tIns="0" rIns="0" bIns="0" rtlCol="0" anchor="b" anchorCtr="0"/>
          <a:lstStyle>
            <a:lvl1pPr algn="r">
              <a:defRPr sz="1333">
                <a:solidFill>
                  <a:schemeClr val="bg1"/>
                </a:solidFill>
              </a:defRPr>
            </a:lvl1pPr>
          </a:lstStyle>
          <a:p>
            <a:fld id="{DDBE135E-2566-4748-853C-8A3B78F0FB00}" type="slidenum">
              <a:rPr lang="en-IE" noProof="0" smtClean="0"/>
              <a:pPr/>
              <a:t>‹#›</a:t>
            </a:fld>
            <a:endParaRPr lang="en-IE" noProof="0" dirty="0"/>
          </a:p>
        </p:txBody>
      </p:sp>
    </p:spTree>
    <p:extLst>
      <p:ext uri="{BB962C8B-B14F-4D97-AF65-F5344CB8AC3E}">
        <p14:creationId xmlns:p14="http://schemas.microsoft.com/office/powerpoint/2010/main" val="3415227685"/>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Lst>
  <p:hf hdr="0" dt="0"/>
  <p:txStyles>
    <p:titleStyle>
      <a:lvl1pPr algn="l" defTabSz="1219170" rtl="0" eaLnBrk="1" latinLnBrk="0" hangingPunct="1">
        <a:spcBef>
          <a:spcPct val="0"/>
        </a:spcBef>
        <a:buNone/>
        <a:defRPr sz="3467" b="1" kern="1200">
          <a:solidFill>
            <a:schemeClr val="tx1"/>
          </a:solidFill>
          <a:latin typeface="+mj-lt"/>
          <a:ea typeface="+mj-ea"/>
          <a:cs typeface="+mj-cs"/>
        </a:defRPr>
      </a:lvl1pPr>
    </p:titleStyle>
    <p:bodyStyle>
      <a:lvl1pPr marL="0" indent="0" algn="l" defTabSz="1219170" rtl="0" eaLnBrk="1" latinLnBrk="0" hangingPunct="1">
        <a:spcBef>
          <a:spcPts val="1889"/>
        </a:spcBef>
        <a:buFont typeface="Arial" pitchFamily="34" charset="0"/>
        <a:buNone/>
        <a:defRPr sz="2667" b="1" kern="1200">
          <a:solidFill>
            <a:schemeClr val="tx1"/>
          </a:solidFill>
          <a:latin typeface="+mn-lt"/>
          <a:ea typeface="+mn-ea"/>
          <a:cs typeface="+mn-cs"/>
        </a:defRPr>
      </a:lvl1pPr>
      <a:lvl2pPr marL="423323" indent="-423323" algn="l" defTabSz="1219170" rtl="0" eaLnBrk="1" latinLnBrk="0" hangingPunct="1">
        <a:spcBef>
          <a:spcPts val="1512"/>
        </a:spcBef>
        <a:buClr>
          <a:schemeClr val="tx2"/>
        </a:buClr>
        <a:buFont typeface="Arial" pitchFamily="34" charset="0"/>
        <a:buChar char="–"/>
        <a:defRPr sz="2667" kern="1200">
          <a:solidFill>
            <a:schemeClr val="tx1"/>
          </a:solidFill>
          <a:latin typeface="+mn-lt"/>
          <a:ea typeface="+mn-ea"/>
          <a:cs typeface="+mn-cs"/>
        </a:defRPr>
      </a:lvl2pPr>
      <a:lvl3pPr marL="757748" indent="-296326" algn="l" defTabSz="1219170" rtl="0" eaLnBrk="1" latinLnBrk="0" hangingPunct="1">
        <a:spcBef>
          <a:spcPts val="1512"/>
        </a:spcBef>
        <a:buClr>
          <a:schemeClr val="tx2"/>
        </a:buClr>
        <a:buFont typeface="Arial" pitchFamily="34" charset="0"/>
        <a:buChar char="•"/>
        <a:defRPr sz="2667" kern="1200">
          <a:solidFill>
            <a:schemeClr val="tx1"/>
          </a:solidFill>
          <a:latin typeface="+mn-lt"/>
          <a:ea typeface="+mn-ea"/>
          <a:cs typeface="+mn-cs"/>
        </a:defRPr>
      </a:lvl3pPr>
      <a:lvl4pPr marL="1045607" indent="-268811" algn="l" defTabSz="1219170" rtl="0" eaLnBrk="1" latinLnBrk="0" hangingPunct="1">
        <a:spcBef>
          <a:spcPts val="1512"/>
        </a:spcBef>
        <a:buClr>
          <a:schemeClr val="tx2"/>
        </a:buClr>
        <a:buFont typeface="Minion Pro" pitchFamily="18" charset="0"/>
        <a:buChar char="‒"/>
        <a:defRPr sz="2667" kern="1200">
          <a:solidFill>
            <a:schemeClr val="tx1"/>
          </a:solidFill>
          <a:latin typeface="+mn-lt"/>
          <a:ea typeface="+mn-ea"/>
          <a:cs typeface="+mn-cs"/>
        </a:defRPr>
      </a:lvl4pPr>
      <a:lvl5pPr marL="1333467" indent="-247644" algn="l" defTabSz="1219170" rtl="0" eaLnBrk="1" latinLnBrk="0" hangingPunct="1">
        <a:spcBef>
          <a:spcPts val="1512"/>
        </a:spcBef>
        <a:buClr>
          <a:schemeClr val="tx2"/>
        </a:buClr>
        <a:buFont typeface="Arial" pitchFamily="34" charset="0"/>
        <a:buChar char="»"/>
        <a:defRPr sz="2667" kern="1200">
          <a:solidFill>
            <a:schemeClr val="tx1"/>
          </a:solidFill>
          <a:latin typeface="+mn-lt"/>
          <a:ea typeface="+mn-ea"/>
          <a:cs typeface="+mn-cs"/>
        </a:defRPr>
      </a:lvl5pPr>
      <a:lvl6pPr marL="3352716" indent="-304792" algn="l" defTabSz="1219170" rtl="0" eaLnBrk="1" latinLnBrk="0" hangingPunct="1">
        <a:spcBef>
          <a:spcPct val="20000"/>
        </a:spcBef>
        <a:buFont typeface="Arial" pitchFamily="34" charset="0"/>
        <a:buChar char="•"/>
        <a:defRPr sz="2667" kern="1200">
          <a:solidFill>
            <a:schemeClr val="tx1"/>
          </a:solidFill>
          <a:latin typeface="+mn-lt"/>
          <a:ea typeface="+mn-ea"/>
          <a:cs typeface="+mn-cs"/>
        </a:defRPr>
      </a:lvl6pPr>
      <a:lvl7pPr marL="3962301" indent="-304792" algn="l" defTabSz="1219170" rtl="0" eaLnBrk="1" latinLnBrk="0" hangingPunct="1">
        <a:spcBef>
          <a:spcPct val="20000"/>
        </a:spcBef>
        <a:buFont typeface="Arial" pitchFamily="34" charset="0"/>
        <a:buChar char="•"/>
        <a:defRPr sz="2667" kern="1200">
          <a:solidFill>
            <a:schemeClr val="tx1"/>
          </a:solidFill>
          <a:latin typeface="+mn-lt"/>
          <a:ea typeface="+mn-ea"/>
          <a:cs typeface="+mn-cs"/>
        </a:defRPr>
      </a:lvl7pPr>
      <a:lvl8pPr marL="4571886" indent="-304792" algn="l" defTabSz="1219170" rtl="0" eaLnBrk="1" latinLnBrk="0" hangingPunct="1">
        <a:spcBef>
          <a:spcPct val="20000"/>
        </a:spcBef>
        <a:buFont typeface="Arial" pitchFamily="34" charset="0"/>
        <a:buChar char="•"/>
        <a:defRPr sz="2667" kern="1200">
          <a:solidFill>
            <a:schemeClr val="tx1"/>
          </a:solidFill>
          <a:latin typeface="+mn-lt"/>
          <a:ea typeface="+mn-ea"/>
          <a:cs typeface="+mn-cs"/>
        </a:defRPr>
      </a:lvl8pPr>
      <a:lvl9pPr marL="5181470" indent="-304792" algn="l" defTabSz="1219170" rtl="0" eaLnBrk="1" latinLnBrk="0" hangingPunct="1">
        <a:spcBef>
          <a:spcPct val="20000"/>
        </a:spcBef>
        <a:buFont typeface="Arial" pitchFamily="34" charset="0"/>
        <a:buChar char="•"/>
        <a:defRPr sz="2667" kern="1200">
          <a:solidFill>
            <a:schemeClr val="tx1"/>
          </a:solidFill>
          <a:latin typeface="+mn-lt"/>
          <a:ea typeface="+mn-ea"/>
          <a:cs typeface="+mn-cs"/>
        </a:defRPr>
      </a:lvl9pPr>
    </p:bodyStyle>
    <p:otherStyle>
      <a:defPPr>
        <a:defRPr lang="en-US"/>
      </a:defPPr>
      <a:lvl1pPr marL="0" algn="l" defTabSz="1219170" rtl="0" eaLnBrk="1" latinLnBrk="0" hangingPunct="1">
        <a:defRPr sz="2400" kern="1200">
          <a:solidFill>
            <a:schemeClr val="tx1"/>
          </a:solidFill>
          <a:latin typeface="+mn-lt"/>
          <a:ea typeface="+mn-ea"/>
          <a:cs typeface="+mn-cs"/>
        </a:defRPr>
      </a:lvl1pPr>
      <a:lvl2pPr marL="609585" algn="l" defTabSz="1219170" rtl="0" eaLnBrk="1" latinLnBrk="0" hangingPunct="1">
        <a:defRPr sz="2400" kern="1200">
          <a:solidFill>
            <a:schemeClr val="tx1"/>
          </a:solidFill>
          <a:latin typeface="+mn-lt"/>
          <a:ea typeface="+mn-ea"/>
          <a:cs typeface="+mn-cs"/>
        </a:defRPr>
      </a:lvl2pPr>
      <a:lvl3pPr marL="1219170" algn="l" defTabSz="1219170" rtl="0" eaLnBrk="1" latinLnBrk="0" hangingPunct="1">
        <a:defRPr sz="2400" kern="1200">
          <a:solidFill>
            <a:schemeClr val="tx1"/>
          </a:solidFill>
          <a:latin typeface="+mn-lt"/>
          <a:ea typeface="+mn-ea"/>
          <a:cs typeface="+mn-cs"/>
        </a:defRPr>
      </a:lvl3pPr>
      <a:lvl4pPr marL="1828754" algn="l" defTabSz="1219170" rtl="0" eaLnBrk="1" latinLnBrk="0" hangingPunct="1">
        <a:defRPr sz="2400" kern="1200">
          <a:solidFill>
            <a:schemeClr val="tx1"/>
          </a:solidFill>
          <a:latin typeface="+mn-lt"/>
          <a:ea typeface="+mn-ea"/>
          <a:cs typeface="+mn-cs"/>
        </a:defRPr>
      </a:lvl4pPr>
      <a:lvl5pPr marL="2438339" algn="l" defTabSz="1219170" rtl="0" eaLnBrk="1" latinLnBrk="0" hangingPunct="1">
        <a:defRPr sz="2400" kern="1200">
          <a:solidFill>
            <a:schemeClr val="tx1"/>
          </a:solidFill>
          <a:latin typeface="+mn-lt"/>
          <a:ea typeface="+mn-ea"/>
          <a:cs typeface="+mn-cs"/>
        </a:defRPr>
      </a:lvl5pPr>
      <a:lvl6pPr marL="3047924" algn="l" defTabSz="1219170" rtl="0" eaLnBrk="1" latinLnBrk="0" hangingPunct="1">
        <a:defRPr sz="2400" kern="1200">
          <a:solidFill>
            <a:schemeClr val="tx1"/>
          </a:solidFill>
          <a:latin typeface="+mn-lt"/>
          <a:ea typeface="+mn-ea"/>
          <a:cs typeface="+mn-cs"/>
        </a:defRPr>
      </a:lvl6pPr>
      <a:lvl7pPr marL="3657509" algn="l" defTabSz="1219170" rtl="0" eaLnBrk="1" latinLnBrk="0" hangingPunct="1">
        <a:defRPr sz="2400" kern="1200">
          <a:solidFill>
            <a:schemeClr val="tx1"/>
          </a:solidFill>
          <a:latin typeface="+mn-lt"/>
          <a:ea typeface="+mn-ea"/>
          <a:cs typeface="+mn-cs"/>
        </a:defRPr>
      </a:lvl7pPr>
      <a:lvl8pPr marL="4267093" algn="l" defTabSz="1219170" rtl="0" eaLnBrk="1" latinLnBrk="0" hangingPunct="1">
        <a:defRPr sz="2400" kern="1200">
          <a:solidFill>
            <a:schemeClr val="tx1"/>
          </a:solidFill>
          <a:latin typeface="+mn-lt"/>
          <a:ea typeface="+mn-ea"/>
          <a:cs typeface="+mn-cs"/>
        </a:defRPr>
      </a:lvl8pPr>
      <a:lvl9pPr marL="4876678" algn="l" defTabSz="1219170" rtl="0" eaLnBrk="1" latinLnBrk="0" hangingPunct="1">
        <a:defRPr sz="24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hyperlink" Target="https://www.tcd.ie/business/programmes/undergraduate/study-abroad/outgoing-erasmus-and-international-exchange-students/" TargetMode="External"/><Relationship Id="rId2" Type="http://schemas.openxmlformats.org/officeDocument/2006/relationships/hyperlink" Target="https://www.tcd.ie/ssp/study-abroad/outbound/going-abroad/" TargetMode="External"/><Relationship Id="rId1" Type="http://schemas.openxmlformats.org/officeDocument/2006/relationships/slideLayout" Target="../slideLayouts/slideLayout2.xml"/><Relationship Id="rId5" Type="http://schemas.openxmlformats.org/officeDocument/2006/relationships/image" Target="../media/image4.png"/><Relationship Id="rId4" Type="http://schemas.openxmlformats.org/officeDocument/2006/relationships/hyperlink" Target="https://www.tcd.ie/global/mobility/outbound/" TargetMode="External"/></Relationships>
</file>

<file path=ppt/slides/_rels/slide4.xml.rels><?xml version="1.0" encoding="UTF-8" standalone="yes"?>
<Relationships xmlns="http://schemas.openxmlformats.org/package/2006/relationships"><Relationship Id="rId2" Type="http://schemas.openxmlformats.org/officeDocument/2006/relationships/hyperlink" Target="https://www.tcd.ie/global/mobility/outbound/how-can-i-go/" TargetMode="External"/><Relationship Id="rId1" Type="http://schemas.openxmlformats.org/officeDocument/2006/relationships/slideLayout" Target="../slideLayouts/slideLayout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8.xml.rels><?xml version="1.0" encoding="UTF-8" standalone="yes"?>
<Relationships xmlns="http://schemas.openxmlformats.org/package/2006/relationships"><Relationship Id="rId2" Type="http://schemas.openxmlformats.org/officeDocument/2006/relationships/hyperlink" Target="https://www.tcd.ie/business/programmes/undergraduate/study-abroad/outgoing-erasmus-and-international-exchange-students/" TargetMode="Externa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hyperlink" Target="https://www.tcd.ie/ssp/study-abroad/outbound/going-abroad/" TargetMode="Externa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hyperlink" Target="https://erasmus-plus.ec.europa.eu/resources-and-tools/online-language-support" TargetMode="Externa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hyperlink" Target="http://www.tcd.ie/study/non-eu/study-abroad/from-trinity/college-exchanges/" TargetMode="External"/><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hyperlink" Target="mailto:SSP_StudyAbroad@tcd.ie" TargetMode="External"/><Relationship Id="rId7" Type="http://schemas.openxmlformats.org/officeDocument/2006/relationships/hyperlink" Target="https://www.tcd.ie/ssp/study-abroad/contacts/" TargetMode="External"/><Relationship Id="rId2" Type="http://schemas.openxmlformats.org/officeDocument/2006/relationships/notesSlide" Target="../notesSlides/notesSlide2.xml"/><Relationship Id="rId1" Type="http://schemas.openxmlformats.org/officeDocument/2006/relationships/slideLayout" Target="../slideLayouts/slideLayout2.xml"/><Relationship Id="rId6" Type="http://schemas.openxmlformats.org/officeDocument/2006/relationships/hyperlink" Target="mailto:global.mobility@tcd.ie" TargetMode="External"/><Relationship Id="rId5" Type="http://schemas.openxmlformats.org/officeDocument/2006/relationships/hyperlink" Target="mailto:Erasmus.Outgoing@tcd.ie" TargetMode="External"/><Relationship Id="rId4" Type="http://schemas.openxmlformats.org/officeDocument/2006/relationships/hyperlink" Target="mailto:business.exchange@tcd.ie" TargetMode="External"/></Relationships>
</file>

<file path=ppt/slides/_rels/slide21.xml.rels><?xml version="1.0" encoding="UTF-8" standalone="yes"?>
<Relationships xmlns="http://schemas.openxmlformats.org/package/2006/relationships"><Relationship Id="rId3" Type="http://schemas.openxmlformats.org/officeDocument/2006/relationships/hyperlink" Target="https://tcd-ie.zoom.us/j/61999527307?pwd=dxWjAVYhlN2H9804vHza5PjmJDaLm5.1" TargetMode="External"/><Relationship Id="rId2" Type="http://schemas.openxmlformats.org/officeDocument/2006/relationships/hyperlink" Target="https://tcd-ie.zoom.us/j/64769609797?pwd=Y98GN2zucQgFOSBc56pLbEYc6AffaC.1" TargetMode="External"/><Relationship Id="rId1" Type="http://schemas.openxmlformats.org/officeDocument/2006/relationships/slideLayout" Target="../slideLayouts/slideLayout2.xml"/><Relationship Id="rId5" Type="http://schemas.openxmlformats.org/officeDocument/2006/relationships/hyperlink" Target="https://www.instagram.com/tcdglobalroom/?hl=en" TargetMode="External"/><Relationship Id="rId4" Type="http://schemas.openxmlformats.org/officeDocument/2006/relationships/hyperlink" Target="https://www.tcd.ie/global/mobility/outbound/how-can-i-go/" TargetMode="Externa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IE" noProof="0" dirty="0"/>
              <a:t>Outgoing Study Abroad Information Session</a:t>
            </a:r>
          </a:p>
        </p:txBody>
      </p:sp>
      <p:sp>
        <p:nvSpPr>
          <p:cNvPr id="3" name="Subtitle 2"/>
          <p:cNvSpPr>
            <a:spLocks noGrp="1"/>
          </p:cNvSpPr>
          <p:nvPr>
            <p:ph type="subTitle" idx="1"/>
          </p:nvPr>
        </p:nvSpPr>
        <p:spPr/>
        <p:txBody>
          <a:bodyPr/>
          <a:lstStyle/>
          <a:p>
            <a:r>
              <a:rPr lang="en-IE" sz="2800" i="1" dirty="0"/>
              <a:t>School of Social Sciences and Philosophy and Trinity Business School</a:t>
            </a:r>
            <a:endParaRPr lang="en-IE" noProof="0" dirty="0"/>
          </a:p>
        </p:txBody>
      </p:sp>
      <p:sp>
        <p:nvSpPr>
          <p:cNvPr id="6" name="Text Placeholder 5"/>
          <p:cNvSpPr>
            <a:spLocks noGrp="1"/>
          </p:cNvSpPr>
          <p:nvPr>
            <p:ph type="body" sz="quarter" idx="10"/>
          </p:nvPr>
        </p:nvSpPr>
        <p:spPr>
          <a:xfrm>
            <a:off x="1104918" y="5269425"/>
            <a:ext cx="6239100" cy="1115879"/>
          </a:xfrm>
        </p:spPr>
        <p:txBody>
          <a:bodyPr anchor="b"/>
          <a:lstStyle/>
          <a:p>
            <a:r>
              <a:rPr lang="en-IE" sz="2133" dirty="0"/>
              <a:t>Dr Matthias Dilling</a:t>
            </a:r>
          </a:p>
          <a:p>
            <a:pPr lvl="1"/>
            <a:r>
              <a:rPr lang="en-IE" sz="2133" dirty="0"/>
              <a:t>Director Study Abroad, SSSP</a:t>
            </a:r>
          </a:p>
          <a:p>
            <a:pPr lvl="2"/>
            <a:r>
              <a:rPr lang="en-IE" sz="2133" dirty="0"/>
              <a:t>07 October 2026</a:t>
            </a:r>
          </a:p>
        </p:txBody>
      </p:sp>
    </p:spTree>
    <p:extLst>
      <p:ext uri="{BB962C8B-B14F-4D97-AF65-F5344CB8AC3E}">
        <p14:creationId xmlns:p14="http://schemas.microsoft.com/office/powerpoint/2010/main" val="177279205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6ED2E94-BAB3-CFAE-BAFB-40F8890046DD}"/>
              </a:ext>
            </a:extLst>
          </p:cNvPr>
          <p:cNvSpPr>
            <a:spLocks noGrp="1"/>
          </p:cNvSpPr>
          <p:nvPr>
            <p:ph type="title"/>
          </p:nvPr>
        </p:nvSpPr>
        <p:spPr/>
        <p:txBody>
          <a:bodyPr/>
          <a:lstStyle/>
          <a:p>
            <a:r>
              <a:rPr lang="en-IE" dirty="0"/>
              <a:t>Crucial information to start with</a:t>
            </a:r>
          </a:p>
        </p:txBody>
      </p:sp>
      <p:sp>
        <p:nvSpPr>
          <p:cNvPr id="3" name="Text Placeholder 2">
            <a:extLst>
              <a:ext uri="{FF2B5EF4-FFF2-40B4-BE49-F238E27FC236}">
                <a16:creationId xmlns:a16="http://schemas.microsoft.com/office/drawing/2014/main" id="{42326600-7BE5-732B-5841-2E082B998BB5}"/>
              </a:ext>
            </a:extLst>
          </p:cNvPr>
          <p:cNvSpPr>
            <a:spLocks noGrp="1"/>
          </p:cNvSpPr>
          <p:nvPr>
            <p:ph type="body" sz="quarter" idx="10"/>
          </p:nvPr>
        </p:nvSpPr>
        <p:spPr/>
        <p:txBody>
          <a:bodyPr anchor="ctr"/>
          <a:lstStyle/>
          <a:p>
            <a:pPr marL="514350" indent="-514350">
              <a:buFont typeface="+mj-lt"/>
              <a:buAutoNum type="arabicPeriod"/>
            </a:pPr>
            <a:r>
              <a:rPr lang="en-IE" b="0" dirty="0"/>
              <a:t>Study abroad programs are first and foremost an </a:t>
            </a:r>
            <a:r>
              <a:rPr lang="en-IE" dirty="0"/>
              <a:t>academic and educational opportunity</a:t>
            </a:r>
            <a:r>
              <a:rPr lang="en-IE" b="0" dirty="0"/>
              <a:t>.</a:t>
            </a:r>
          </a:p>
          <a:p>
            <a:pPr marL="0" lvl="1" indent="0">
              <a:buNone/>
            </a:pPr>
            <a:endParaRPr lang="en-IE" dirty="0"/>
          </a:p>
          <a:p>
            <a:pPr marL="514350" indent="-514350">
              <a:buFont typeface="+mj-lt"/>
              <a:buAutoNum type="arabicPeriod"/>
            </a:pPr>
            <a:r>
              <a:rPr lang="en-IE" dirty="0"/>
              <a:t>An application </a:t>
            </a:r>
            <a:r>
              <a:rPr lang="en-IE" b="0" dirty="0"/>
              <a:t>to study abroad </a:t>
            </a:r>
            <a:r>
              <a:rPr lang="en-IE" dirty="0"/>
              <a:t>might be unsuccessful</a:t>
            </a:r>
            <a:r>
              <a:rPr lang="en-IE" b="0" dirty="0"/>
              <a:t>.</a:t>
            </a:r>
          </a:p>
        </p:txBody>
      </p:sp>
      <p:sp>
        <p:nvSpPr>
          <p:cNvPr id="4" name="Text Placeholder 3">
            <a:extLst>
              <a:ext uri="{FF2B5EF4-FFF2-40B4-BE49-F238E27FC236}">
                <a16:creationId xmlns:a16="http://schemas.microsoft.com/office/drawing/2014/main" id="{7089C534-4DF0-7494-5CC4-C03A3BCEE551}"/>
              </a:ext>
            </a:extLst>
          </p:cNvPr>
          <p:cNvSpPr>
            <a:spLocks noGrp="1"/>
          </p:cNvSpPr>
          <p:nvPr>
            <p:ph type="body" sz="quarter" idx="11"/>
          </p:nvPr>
        </p:nvSpPr>
        <p:spPr/>
        <p:txBody>
          <a:bodyPr/>
          <a:lstStyle/>
          <a:p>
            <a:endParaRPr lang="en-IE"/>
          </a:p>
        </p:txBody>
      </p:sp>
      <p:sp>
        <p:nvSpPr>
          <p:cNvPr id="5" name="Slide Number Placeholder 4">
            <a:extLst>
              <a:ext uri="{FF2B5EF4-FFF2-40B4-BE49-F238E27FC236}">
                <a16:creationId xmlns:a16="http://schemas.microsoft.com/office/drawing/2014/main" id="{62CB61C8-9E7C-1328-577B-C2C2CD4334B0}"/>
              </a:ext>
            </a:extLst>
          </p:cNvPr>
          <p:cNvSpPr>
            <a:spLocks noGrp="1"/>
          </p:cNvSpPr>
          <p:nvPr>
            <p:ph type="sldNum" sz="quarter" idx="4"/>
          </p:nvPr>
        </p:nvSpPr>
        <p:spPr/>
        <p:txBody>
          <a:bodyPr/>
          <a:lstStyle/>
          <a:p>
            <a:fld id="{DDBE135E-2566-4748-853C-8A3B78F0FB00}" type="slidenum">
              <a:rPr lang="en-IE" noProof="0" smtClean="0"/>
              <a:pPr/>
              <a:t>2</a:t>
            </a:fld>
            <a:endParaRPr lang="en-IE" noProof="0" dirty="0"/>
          </a:p>
        </p:txBody>
      </p:sp>
    </p:spTree>
    <p:extLst>
      <p:ext uri="{BB962C8B-B14F-4D97-AF65-F5344CB8AC3E}">
        <p14:creationId xmlns:p14="http://schemas.microsoft.com/office/powerpoint/2010/main" val="202564000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637C1B1-B66E-C08F-B8DA-72DE633053DD}"/>
              </a:ext>
            </a:extLst>
          </p:cNvPr>
          <p:cNvSpPr>
            <a:spLocks noGrp="1"/>
          </p:cNvSpPr>
          <p:nvPr>
            <p:ph type="title"/>
          </p:nvPr>
        </p:nvSpPr>
        <p:spPr/>
        <p:txBody>
          <a:bodyPr/>
          <a:lstStyle/>
          <a:p>
            <a:r>
              <a:rPr lang="en-IE" dirty="0"/>
              <a:t>Key resources</a:t>
            </a:r>
          </a:p>
        </p:txBody>
      </p:sp>
      <p:sp>
        <p:nvSpPr>
          <p:cNvPr id="3" name="Text Placeholder 2">
            <a:extLst>
              <a:ext uri="{FF2B5EF4-FFF2-40B4-BE49-F238E27FC236}">
                <a16:creationId xmlns:a16="http://schemas.microsoft.com/office/drawing/2014/main" id="{15DF2FBE-0DAF-D6CC-4E3E-91C7EBEF0793}"/>
              </a:ext>
            </a:extLst>
          </p:cNvPr>
          <p:cNvSpPr>
            <a:spLocks noGrp="1"/>
          </p:cNvSpPr>
          <p:nvPr>
            <p:ph type="body" sz="quarter" idx="10"/>
          </p:nvPr>
        </p:nvSpPr>
        <p:spPr>
          <a:xfrm>
            <a:off x="1104900" y="1736255"/>
            <a:ext cx="6009131" cy="4040188"/>
          </a:xfrm>
        </p:spPr>
        <p:txBody>
          <a:bodyPr anchor="ctr"/>
          <a:lstStyle/>
          <a:p>
            <a:pPr marL="457200" indent="-457200">
              <a:buFont typeface="Arial" panose="020B0604020202020204" pitchFamily="34" charset="0"/>
              <a:buChar char="•"/>
            </a:pPr>
            <a:r>
              <a:rPr lang="en-IE" b="0" dirty="0"/>
              <a:t>The SSSP/TBS handbook</a:t>
            </a:r>
          </a:p>
          <a:p>
            <a:pPr marL="457200" indent="-457200">
              <a:buFont typeface="Arial" panose="020B0604020202020204" pitchFamily="34" charset="0"/>
              <a:buChar char="•"/>
            </a:pPr>
            <a:r>
              <a:rPr lang="en-IE" b="0" dirty="0"/>
              <a:t>The SSSP </a:t>
            </a:r>
            <a:r>
              <a:rPr lang="en-IE" b="0" dirty="0">
                <a:hlinkClick r:id="rId2"/>
              </a:rPr>
              <a:t>Outgoing website</a:t>
            </a:r>
            <a:endParaRPr lang="en-IE" b="0" dirty="0"/>
          </a:p>
          <a:p>
            <a:pPr marL="457200" indent="-457200">
              <a:buFont typeface="Arial" panose="020B0604020202020204" pitchFamily="34" charset="0"/>
              <a:buChar char="•"/>
            </a:pPr>
            <a:r>
              <a:rPr lang="en-IE" b="0" dirty="0"/>
              <a:t>The </a:t>
            </a:r>
            <a:r>
              <a:rPr lang="en-IE" b="0" dirty="0">
                <a:hlinkClick r:id="rId3"/>
              </a:rPr>
              <a:t>TBS Outgoing website </a:t>
            </a:r>
            <a:r>
              <a:rPr lang="en-IE" b="0" dirty="0"/>
              <a:t>as well as Study Abroad MS Teams and Blackboard module</a:t>
            </a:r>
          </a:p>
          <a:p>
            <a:pPr marL="457200" indent="-457200">
              <a:buFont typeface="Arial" panose="020B0604020202020204" pitchFamily="34" charset="0"/>
              <a:buChar char="•"/>
            </a:pPr>
            <a:r>
              <a:rPr lang="en-IE" b="0" dirty="0"/>
              <a:t>Trinity </a:t>
            </a:r>
            <a:r>
              <a:rPr lang="en-IE" b="0" dirty="0">
                <a:hlinkClick r:id="rId4"/>
              </a:rPr>
              <a:t>Global Outbound website</a:t>
            </a:r>
            <a:endParaRPr lang="en-IE" b="0" dirty="0"/>
          </a:p>
        </p:txBody>
      </p:sp>
      <p:sp>
        <p:nvSpPr>
          <p:cNvPr id="4" name="Text Placeholder 3">
            <a:extLst>
              <a:ext uri="{FF2B5EF4-FFF2-40B4-BE49-F238E27FC236}">
                <a16:creationId xmlns:a16="http://schemas.microsoft.com/office/drawing/2014/main" id="{12C22846-99CF-2092-7171-11B00D7AB1FE}"/>
              </a:ext>
            </a:extLst>
          </p:cNvPr>
          <p:cNvSpPr>
            <a:spLocks noGrp="1"/>
          </p:cNvSpPr>
          <p:nvPr>
            <p:ph type="body" sz="quarter" idx="11"/>
          </p:nvPr>
        </p:nvSpPr>
        <p:spPr/>
        <p:txBody>
          <a:bodyPr/>
          <a:lstStyle/>
          <a:p>
            <a:endParaRPr lang="en-IE"/>
          </a:p>
        </p:txBody>
      </p:sp>
      <p:sp>
        <p:nvSpPr>
          <p:cNvPr id="5" name="Slide Number Placeholder 4">
            <a:extLst>
              <a:ext uri="{FF2B5EF4-FFF2-40B4-BE49-F238E27FC236}">
                <a16:creationId xmlns:a16="http://schemas.microsoft.com/office/drawing/2014/main" id="{76FA6C1D-2E9C-4C25-3FD8-EB267CC4A219}"/>
              </a:ext>
            </a:extLst>
          </p:cNvPr>
          <p:cNvSpPr>
            <a:spLocks noGrp="1"/>
          </p:cNvSpPr>
          <p:nvPr>
            <p:ph type="sldNum" sz="quarter" idx="4"/>
          </p:nvPr>
        </p:nvSpPr>
        <p:spPr/>
        <p:txBody>
          <a:bodyPr/>
          <a:lstStyle/>
          <a:p>
            <a:fld id="{DDBE135E-2566-4748-853C-8A3B78F0FB00}" type="slidenum">
              <a:rPr lang="en-IE" noProof="0" smtClean="0"/>
              <a:pPr/>
              <a:t>3</a:t>
            </a:fld>
            <a:endParaRPr lang="en-IE" noProof="0" dirty="0"/>
          </a:p>
        </p:txBody>
      </p:sp>
      <p:pic>
        <p:nvPicPr>
          <p:cNvPr id="7" name="Picture 6">
            <a:extLst>
              <a:ext uri="{FF2B5EF4-FFF2-40B4-BE49-F238E27FC236}">
                <a16:creationId xmlns:a16="http://schemas.microsoft.com/office/drawing/2014/main" id="{E351DD86-7416-0183-833C-3BADBF4C1AC4}"/>
              </a:ext>
            </a:extLst>
          </p:cNvPr>
          <p:cNvPicPr>
            <a:picLocks noChangeAspect="1"/>
          </p:cNvPicPr>
          <p:nvPr/>
        </p:nvPicPr>
        <p:blipFill>
          <a:blip r:embed="rId5"/>
          <a:stretch>
            <a:fillRect/>
          </a:stretch>
        </p:blipFill>
        <p:spPr>
          <a:xfrm>
            <a:off x="7450574" y="1736255"/>
            <a:ext cx="3636525" cy="4630186"/>
          </a:xfrm>
          <a:prstGeom prst="rect">
            <a:avLst/>
          </a:prstGeom>
        </p:spPr>
      </p:pic>
    </p:spTree>
    <p:extLst>
      <p:ext uri="{BB962C8B-B14F-4D97-AF65-F5344CB8AC3E}">
        <p14:creationId xmlns:p14="http://schemas.microsoft.com/office/powerpoint/2010/main" val="16484867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8A5F0E6-2188-E556-E649-77EE3DEFACC5}"/>
              </a:ext>
            </a:extLst>
          </p:cNvPr>
          <p:cNvSpPr>
            <a:spLocks noGrp="1"/>
          </p:cNvSpPr>
          <p:nvPr>
            <p:ph type="title"/>
          </p:nvPr>
        </p:nvSpPr>
        <p:spPr/>
        <p:txBody>
          <a:bodyPr/>
          <a:lstStyle/>
          <a:p>
            <a:r>
              <a:rPr lang="en-IE" dirty="0"/>
              <a:t>Study abroad opportunities at Trinity</a:t>
            </a:r>
          </a:p>
        </p:txBody>
      </p:sp>
      <p:sp>
        <p:nvSpPr>
          <p:cNvPr id="3" name="Text Placeholder 2">
            <a:extLst>
              <a:ext uri="{FF2B5EF4-FFF2-40B4-BE49-F238E27FC236}">
                <a16:creationId xmlns:a16="http://schemas.microsoft.com/office/drawing/2014/main" id="{0770D9DE-9DBA-AF25-F3B7-8FCC3562BB29}"/>
              </a:ext>
            </a:extLst>
          </p:cNvPr>
          <p:cNvSpPr>
            <a:spLocks noGrp="1"/>
          </p:cNvSpPr>
          <p:nvPr>
            <p:ph type="body" sz="quarter" idx="10"/>
          </p:nvPr>
        </p:nvSpPr>
        <p:spPr>
          <a:xfrm>
            <a:off x="1104900" y="1625459"/>
            <a:ext cx="5245099" cy="4465852"/>
          </a:xfrm>
        </p:spPr>
        <p:txBody>
          <a:bodyPr/>
          <a:lstStyle/>
          <a:p>
            <a:pPr marL="0" indent="0">
              <a:buNone/>
            </a:pPr>
            <a:r>
              <a:rPr lang="en-IE" sz="2200" b="1" dirty="0"/>
              <a:t>College-wide exchanges </a:t>
            </a:r>
            <a:endParaRPr lang="en-IE" sz="2200" dirty="0"/>
          </a:p>
          <a:p>
            <a:r>
              <a:rPr lang="en-IE" sz="2200" dirty="0"/>
              <a:t>Also called international exchanges</a:t>
            </a:r>
          </a:p>
          <a:p>
            <a:r>
              <a:rPr lang="en-IE" sz="2200" dirty="0"/>
              <a:t>Study Abroad at Trinity’s partner universities </a:t>
            </a:r>
            <a:r>
              <a:rPr lang="en-IE" sz="2200" b="1" dirty="0"/>
              <a:t>outside Europe</a:t>
            </a:r>
          </a:p>
          <a:p>
            <a:r>
              <a:rPr lang="en-IE" sz="2200" dirty="0"/>
              <a:t>Applications managed by </a:t>
            </a:r>
            <a:r>
              <a:rPr lang="en-IE" sz="2200" b="1" dirty="0"/>
              <a:t>Trinity Global </a:t>
            </a:r>
            <a:r>
              <a:rPr lang="en-IE" sz="2200" dirty="0"/>
              <a:t>&amp; open to students in many Schools/Departments</a:t>
            </a:r>
          </a:p>
          <a:p>
            <a:r>
              <a:rPr lang="en-IE" sz="2200" dirty="0"/>
              <a:t>You may be eligible for a </a:t>
            </a:r>
            <a:r>
              <a:rPr lang="en-IE" sz="2200" b="1" dirty="0"/>
              <a:t>Global Mobility Bursary</a:t>
            </a:r>
          </a:p>
          <a:p>
            <a:r>
              <a:rPr lang="en-IE" sz="2200" dirty="0"/>
              <a:t>More details </a:t>
            </a:r>
            <a:r>
              <a:rPr lang="en-IE" sz="2200" b="1" dirty="0">
                <a:hlinkClick r:id="rId2"/>
              </a:rPr>
              <a:t>here</a:t>
            </a:r>
            <a:endParaRPr lang="en-IE" sz="2200" b="1" dirty="0"/>
          </a:p>
        </p:txBody>
      </p:sp>
      <p:sp>
        <p:nvSpPr>
          <p:cNvPr id="4" name="Text Placeholder 3">
            <a:extLst>
              <a:ext uri="{FF2B5EF4-FFF2-40B4-BE49-F238E27FC236}">
                <a16:creationId xmlns:a16="http://schemas.microsoft.com/office/drawing/2014/main" id="{DF1A65F9-AE6B-250A-BAFD-EEDC3029CAB4}"/>
              </a:ext>
            </a:extLst>
          </p:cNvPr>
          <p:cNvSpPr>
            <a:spLocks noGrp="1"/>
          </p:cNvSpPr>
          <p:nvPr>
            <p:ph type="body" sz="quarter" idx="11"/>
          </p:nvPr>
        </p:nvSpPr>
        <p:spPr/>
        <p:txBody>
          <a:bodyPr/>
          <a:lstStyle/>
          <a:p>
            <a:endParaRPr lang="en-IE"/>
          </a:p>
        </p:txBody>
      </p:sp>
      <p:sp>
        <p:nvSpPr>
          <p:cNvPr id="5" name="Text Placeholder 4">
            <a:extLst>
              <a:ext uri="{FF2B5EF4-FFF2-40B4-BE49-F238E27FC236}">
                <a16:creationId xmlns:a16="http://schemas.microsoft.com/office/drawing/2014/main" id="{EBF4E189-9D62-7615-F6E0-83ADFB14AE33}"/>
              </a:ext>
            </a:extLst>
          </p:cNvPr>
          <p:cNvSpPr>
            <a:spLocks noGrp="1"/>
          </p:cNvSpPr>
          <p:nvPr>
            <p:ph type="body" sz="quarter" idx="12"/>
          </p:nvPr>
        </p:nvSpPr>
        <p:spPr>
          <a:xfrm>
            <a:off x="6553201" y="1625459"/>
            <a:ext cx="5246400" cy="4318131"/>
          </a:xfrm>
        </p:spPr>
        <p:txBody>
          <a:bodyPr/>
          <a:lstStyle/>
          <a:p>
            <a:pPr marL="0" indent="0">
              <a:buNone/>
            </a:pPr>
            <a:r>
              <a:rPr lang="en-IE" sz="2200" b="1" dirty="0"/>
              <a:t>School exchanges</a:t>
            </a:r>
            <a:endParaRPr lang="en-IE" sz="2200" dirty="0"/>
          </a:p>
          <a:p>
            <a:r>
              <a:rPr lang="en-IE" sz="2200" dirty="0"/>
              <a:t>including exchanges via Departments within Schools (e.g. economics exchanges)</a:t>
            </a:r>
          </a:p>
          <a:p>
            <a:r>
              <a:rPr lang="en-IE" sz="2200" dirty="0"/>
              <a:t>Generally </a:t>
            </a:r>
            <a:r>
              <a:rPr lang="en-IE" sz="2200" b="1" dirty="0"/>
              <a:t>BUT NOT EXCLUSIVELY </a:t>
            </a:r>
            <a:r>
              <a:rPr lang="en-IE" sz="2200" dirty="0"/>
              <a:t>Erasmus+</a:t>
            </a:r>
          </a:p>
          <a:p>
            <a:r>
              <a:rPr lang="en-IE" sz="2200" dirty="0"/>
              <a:t>Erasmus+ is </a:t>
            </a:r>
            <a:r>
              <a:rPr lang="en-GB" sz="2200" dirty="0"/>
              <a:t>the EU’s programme to support e.g. education within Europe</a:t>
            </a:r>
          </a:p>
          <a:p>
            <a:r>
              <a:rPr lang="en-GB" sz="2200" dirty="0"/>
              <a:t>Note: Some Schools/Departments also have Non-EU exchange partners</a:t>
            </a:r>
          </a:p>
          <a:p>
            <a:r>
              <a:rPr lang="en-GB" sz="2200" dirty="0"/>
              <a:t>Applications managed by Trinity Schools</a:t>
            </a:r>
          </a:p>
          <a:p>
            <a:r>
              <a:rPr lang="en-GB" sz="2200" dirty="0"/>
              <a:t>You can apply for an Erasmus+ Grant</a:t>
            </a:r>
          </a:p>
          <a:p>
            <a:endParaRPr lang="en-IE" dirty="0"/>
          </a:p>
        </p:txBody>
      </p:sp>
      <p:sp>
        <p:nvSpPr>
          <p:cNvPr id="6" name="Slide Number Placeholder 5">
            <a:extLst>
              <a:ext uri="{FF2B5EF4-FFF2-40B4-BE49-F238E27FC236}">
                <a16:creationId xmlns:a16="http://schemas.microsoft.com/office/drawing/2014/main" id="{F5CB427F-9065-612A-920B-BF5D000D4910}"/>
              </a:ext>
            </a:extLst>
          </p:cNvPr>
          <p:cNvSpPr>
            <a:spLocks noGrp="1"/>
          </p:cNvSpPr>
          <p:nvPr>
            <p:ph type="sldNum" sz="quarter" idx="4"/>
          </p:nvPr>
        </p:nvSpPr>
        <p:spPr/>
        <p:txBody>
          <a:bodyPr/>
          <a:lstStyle/>
          <a:p>
            <a:fld id="{DDBE135E-2566-4748-853C-8A3B78F0FB00}" type="slidenum">
              <a:rPr lang="en-IE" noProof="0" smtClean="0"/>
              <a:pPr/>
              <a:t>4</a:t>
            </a:fld>
            <a:endParaRPr lang="en-IE" noProof="0" dirty="0"/>
          </a:p>
        </p:txBody>
      </p:sp>
    </p:spTree>
    <p:extLst>
      <p:ext uri="{BB962C8B-B14F-4D97-AF65-F5344CB8AC3E}">
        <p14:creationId xmlns:p14="http://schemas.microsoft.com/office/powerpoint/2010/main" val="59872466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351648C-3140-2AAA-B647-FE08FEF9C2E2}"/>
              </a:ext>
            </a:extLst>
          </p:cNvPr>
          <p:cNvSpPr>
            <a:spLocks noGrp="1"/>
          </p:cNvSpPr>
          <p:nvPr>
            <p:ph type="title"/>
          </p:nvPr>
        </p:nvSpPr>
        <p:spPr/>
        <p:txBody>
          <a:bodyPr/>
          <a:lstStyle/>
          <a:p>
            <a:r>
              <a:rPr lang="en-IE" dirty="0"/>
              <a:t>IMPORTANT</a:t>
            </a:r>
          </a:p>
        </p:txBody>
      </p:sp>
      <p:sp>
        <p:nvSpPr>
          <p:cNvPr id="3" name="Text Placeholder 2">
            <a:extLst>
              <a:ext uri="{FF2B5EF4-FFF2-40B4-BE49-F238E27FC236}">
                <a16:creationId xmlns:a16="http://schemas.microsoft.com/office/drawing/2014/main" id="{2DC6AAB7-0269-B13E-9FA6-5A1A799AF1C0}"/>
              </a:ext>
            </a:extLst>
          </p:cNvPr>
          <p:cNvSpPr>
            <a:spLocks noGrp="1"/>
          </p:cNvSpPr>
          <p:nvPr>
            <p:ph type="body" sz="quarter" idx="10"/>
          </p:nvPr>
        </p:nvSpPr>
        <p:spPr>
          <a:xfrm>
            <a:off x="1104900" y="1736255"/>
            <a:ext cx="10399241" cy="4040188"/>
          </a:xfrm>
        </p:spPr>
        <p:txBody>
          <a:bodyPr anchor="ctr"/>
          <a:lstStyle/>
          <a:p>
            <a:pPr marL="514350" indent="-514350">
              <a:buFont typeface="+mj-lt"/>
              <a:buAutoNum type="arabicPeriod"/>
            </a:pPr>
            <a:r>
              <a:rPr lang="en-IE" b="0" dirty="0"/>
              <a:t>While you are allowed to apply for both College-wide and School exchanges, you are </a:t>
            </a:r>
            <a:r>
              <a:rPr lang="en-IE" dirty="0"/>
              <a:t>NOT allowed to go to two destinations in the same year</a:t>
            </a:r>
            <a:r>
              <a:rPr lang="en-IE" b="0" dirty="0"/>
              <a:t>. This means that if you receive, for instance, an offer for both a College-wide and a School exchange, you will need to choose one.</a:t>
            </a:r>
          </a:p>
          <a:p>
            <a:pPr marL="514350" indent="-514350">
              <a:buFont typeface="+mj-lt"/>
              <a:buAutoNum type="arabicPeriod"/>
            </a:pPr>
            <a:r>
              <a:rPr lang="en-IE" b="0" dirty="0"/>
              <a:t>For School exchanges, you </a:t>
            </a:r>
            <a:r>
              <a:rPr lang="en-GB" b="0" dirty="0"/>
              <a:t>are </a:t>
            </a:r>
            <a:r>
              <a:rPr lang="en-GB" dirty="0"/>
              <a:t>only eligible for exchanges listed under your subject(s). </a:t>
            </a:r>
            <a:r>
              <a:rPr lang="en-GB" b="0" dirty="0"/>
              <a:t>Please also note any subject restrictions for College-wide exchanges.</a:t>
            </a:r>
            <a:endParaRPr lang="en-IE" b="0" dirty="0"/>
          </a:p>
        </p:txBody>
      </p:sp>
      <p:sp>
        <p:nvSpPr>
          <p:cNvPr id="4" name="Text Placeholder 3">
            <a:extLst>
              <a:ext uri="{FF2B5EF4-FFF2-40B4-BE49-F238E27FC236}">
                <a16:creationId xmlns:a16="http://schemas.microsoft.com/office/drawing/2014/main" id="{B6816452-310C-48CD-F6A1-E452F2543374}"/>
              </a:ext>
            </a:extLst>
          </p:cNvPr>
          <p:cNvSpPr>
            <a:spLocks noGrp="1"/>
          </p:cNvSpPr>
          <p:nvPr>
            <p:ph type="body" sz="quarter" idx="11"/>
          </p:nvPr>
        </p:nvSpPr>
        <p:spPr/>
        <p:txBody>
          <a:bodyPr/>
          <a:lstStyle/>
          <a:p>
            <a:endParaRPr lang="en-IE"/>
          </a:p>
        </p:txBody>
      </p:sp>
      <p:sp>
        <p:nvSpPr>
          <p:cNvPr id="5" name="Slide Number Placeholder 4">
            <a:extLst>
              <a:ext uri="{FF2B5EF4-FFF2-40B4-BE49-F238E27FC236}">
                <a16:creationId xmlns:a16="http://schemas.microsoft.com/office/drawing/2014/main" id="{752B62FF-F044-E810-E976-3B08772CE9B2}"/>
              </a:ext>
            </a:extLst>
          </p:cNvPr>
          <p:cNvSpPr>
            <a:spLocks noGrp="1"/>
          </p:cNvSpPr>
          <p:nvPr>
            <p:ph type="sldNum" sz="quarter" idx="4"/>
          </p:nvPr>
        </p:nvSpPr>
        <p:spPr/>
        <p:txBody>
          <a:bodyPr/>
          <a:lstStyle/>
          <a:p>
            <a:fld id="{DDBE135E-2566-4748-853C-8A3B78F0FB00}" type="slidenum">
              <a:rPr lang="en-IE" noProof="0" smtClean="0"/>
              <a:pPr/>
              <a:t>5</a:t>
            </a:fld>
            <a:endParaRPr lang="en-IE" noProof="0" dirty="0"/>
          </a:p>
        </p:txBody>
      </p:sp>
    </p:spTree>
    <p:extLst>
      <p:ext uri="{BB962C8B-B14F-4D97-AF65-F5344CB8AC3E}">
        <p14:creationId xmlns:p14="http://schemas.microsoft.com/office/powerpoint/2010/main" val="348217034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2AA6408-D66A-FB9C-BADE-1DF127E128A6}"/>
              </a:ext>
            </a:extLst>
          </p:cNvPr>
          <p:cNvSpPr>
            <a:spLocks noGrp="1"/>
          </p:cNvSpPr>
          <p:nvPr>
            <p:ph type="title"/>
          </p:nvPr>
        </p:nvSpPr>
        <p:spPr/>
        <p:txBody>
          <a:bodyPr/>
          <a:lstStyle/>
          <a:p>
            <a:r>
              <a:rPr lang="en-IE" dirty="0"/>
              <a:t>School exchanges in SSSP (1)</a:t>
            </a:r>
          </a:p>
        </p:txBody>
      </p:sp>
      <p:sp>
        <p:nvSpPr>
          <p:cNvPr id="3" name="Text Placeholder 2">
            <a:extLst>
              <a:ext uri="{FF2B5EF4-FFF2-40B4-BE49-F238E27FC236}">
                <a16:creationId xmlns:a16="http://schemas.microsoft.com/office/drawing/2014/main" id="{AD3B4380-85E6-6E52-3D27-3F2F9942B830}"/>
              </a:ext>
            </a:extLst>
          </p:cNvPr>
          <p:cNvSpPr>
            <a:spLocks noGrp="1"/>
          </p:cNvSpPr>
          <p:nvPr>
            <p:ph type="body" sz="quarter" idx="10"/>
          </p:nvPr>
        </p:nvSpPr>
        <p:spPr/>
        <p:txBody>
          <a:bodyPr/>
          <a:lstStyle/>
          <a:p>
            <a:pPr marL="0" indent="0">
              <a:buNone/>
            </a:pPr>
            <a:r>
              <a:rPr lang="en-IE" b="1" dirty="0"/>
              <a:t>Economics</a:t>
            </a:r>
          </a:p>
          <a:p>
            <a:r>
              <a:rPr lang="en-IE" dirty="0"/>
              <a:t>Belgium: UC Louvain</a:t>
            </a:r>
          </a:p>
          <a:p>
            <a:r>
              <a:rPr lang="en-IE" dirty="0"/>
              <a:t>France: Sciences Po, HEC Paris</a:t>
            </a:r>
          </a:p>
          <a:p>
            <a:r>
              <a:rPr lang="en-IE" dirty="0"/>
              <a:t>Germany: University of Cologne</a:t>
            </a:r>
          </a:p>
          <a:p>
            <a:r>
              <a:rPr lang="en-IE" dirty="0"/>
              <a:t>Netherlands: Tilburg University</a:t>
            </a:r>
          </a:p>
          <a:p>
            <a:r>
              <a:rPr lang="en-IE" dirty="0"/>
              <a:t>Spain: </a:t>
            </a:r>
            <a:r>
              <a:rPr lang="en-IE" dirty="0" err="1"/>
              <a:t>Universitat</a:t>
            </a:r>
            <a:r>
              <a:rPr lang="en-IE" dirty="0"/>
              <a:t> Ramon Llull</a:t>
            </a:r>
          </a:p>
          <a:p>
            <a:r>
              <a:rPr lang="en-IE" dirty="0"/>
              <a:t>Sweden: Stockholm School of Economics</a:t>
            </a:r>
          </a:p>
        </p:txBody>
      </p:sp>
      <p:sp>
        <p:nvSpPr>
          <p:cNvPr id="4" name="Text Placeholder 3">
            <a:extLst>
              <a:ext uri="{FF2B5EF4-FFF2-40B4-BE49-F238E27FC236}">
                <a16:creationId xmlns:a16="http://schemas.microsoft.com/office/drawing/2014/main" id="{B7219702-7D2F-1577-1BCF-83EF5A37B663}"/>
              </a:ext>
            </a:extLst>
          </p:cNvPr>
          <p:cNvSpPr>
            <a:spLocks noGrp="1"/>
          </p:cNvSpPr>
          <p:nvPr>
            <p:ph type="body" sz="quarter" idx="11"/>
          </p:nvPr>
        </p:nvSpPr>
        <p:spPr/>
        <p:txBody>
          <a:bodyPr/>
          <a:lstStyle/>
          <a:p>
            <a:r>
              <a:rPr lang="en-IE" b="1" dirty="0"/>
              <a:t>Depending on availability and eligibility (!)</a:t>
            </a:r>
          </a:p>
        </p:txBody>
      </p:sp>
      <p:sp>
        <p:nvSpPr>
          <p:cNvPr id="5" name="Text Placeholder 4">
            <a:extLst>
              <a:ext uri="{FF2B5EF4-FFF2-40B4-BE49-F238E27FC236}">
                <a16:creationId xmlns:a16="http://schemas.microsoft.com/office/drawing/2014/main" id="{FF10C968-1EF7-A46E-6572-C5446C8B4B22}"/>
              </a:ext>
            </a:extLst>
          </p:cNvPr>
          <p:cNvSpPr>
            <a:spLocks noGrp="1"/>
          </p:cNvSpPr>
          <p:nvPr>
            <p:ph type="body" sz="quarter" idx="12"/>
          </p:nvPr>
        </p:nvSpPr>
        <p:spPr/>
        <p:txBody>
          <a:bodyPr/>
          <a:lstStyle/>
          <a:p>
            <a:pPr marL="0" indent="0">
              <a:buNone/>
            </a:pPr>
            <a:r>
              <a:rPr lang="en-IE" b="1" dirty="0"/>
              <a:t>Philosophy</a:t>
            </a:r>
          </a:p>
          <a:p>
            <a:r>
              <a:rPr lang="en-IE" dirty="0"/>
              <a:t>Austria: Central European University</a:t>
            </a:r>
          </a:p>
          <a:p>
            <a:r>
              <a:rPr lang="en-IE" dirty="0"/>
              <a:t>Belgium: KU Leuven</a:t>
            </a:r>
          </a:p>
          <a:p>
            <a:r>
              <a:rPr lang="en-IE" dirty="0"/>
              <a:t>Germany: Humboldt University Berlin, LMU</a:t>
            </a:r>
          </a:p>
          <a:p>
            <a:r>
              <a:rPr lang="en-IE" dirty="0"/>
              <a:t>Netherlands: Utrecht University</a:t>
            </a:r>
          </a:p>
          <a:p>
            <a:r>
              <a:rPr lang="en-IE" dirty="0"/>
              <a:t>Turkey: Koç University</a:t>
            </a:r>
          </a:p>
        </p:txBody>
      </p:sp>
      <p:sp>
        <p:nvSpPr>
          <p:cNvPr id="6" name="Slide Number Placeholder 5">
            <a:extLst>
              <a:ext uri="{FF2B5EF4-FFF2-40B4-BE49-F238E27FC236}">
                <a16:creationId xmlns:a16="http://schemas.microsoft.com/office/drawing/2014/main" id="{7BC331C3-2EE5-ED35-5276-77EF7394DB8E}"/>
              </a:ext>
            </a:extLst>
          </p:cNvPr>
          <p:cNvSpPr>
            <a:spLocks noGrp="1"/>
          </p:cNvSpPr>
          <p:nvPr>
            <p:ph type="sldNum" sz="quarter" idx="4"/>
          </p:nvPr>
        </p:nvSpPr>
        <p:spPr/>
        <p:txBody>
          <a:bodyPr/>
          <a:lstStyle/>
          <a:p>
            <a:fld id="{DDBE135E-2566-4748-853C-8A3B78F0FB00}" type="slidenum">
              <a:rPr lang="en-IE" noProof="0" smtClean="0"/>
              <a:pPr/>
              <a:t>6</a:t>
            </a:fld>
            <a:endParaRPr lang="en-IE" noProof="0" dirty="0"/>
          </a:p>
        </p:txBody>
      </p:sp>
    </p:spTree>
    <p:extLst>
      <p:ext uri="{BB962C8B-B14F-4D97-AF65-F5344CB8AC3E}">
        <p14:creationId xmlns:p14="http://schemas.microsoft.com/office/powerpoint/2010/main" val="428382585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FB276E5-BC7F-18E2-D918-BB8636399B93}"/>
              </a:ext>
            </a:extLst>
          </p:cNvPr>
          <p:cNvSpPr>
            <a:spLocks noGrp="1"/>
          </p:cNvSpPr>
          <p:nvPr>
            <p:ph type="title"/>
          </p:nvPr>
        </p:nvSpPr>
        <p:spPr/>
        <p:txBody>
          <a:bodyPr/>
          <a:lstStyle/>
          <a:p>
            <a:r>
              <a:rPr lang="en-IE" dirty="0"/>
              <a:t>School exchanges in SSSP (2)</a:t>
            </a:r>
          </a:p>
        </p:txBody>
      </p:sp>
      <p:sp>
        <p:nvSpPr>
          <p:cNvPr id="3" name="Text Placeholder 2">
            <a:extLst>
              <a:ext uri="{FF2B5EF4-FFF2-40B4-BE49-F238E27FC236}">
                <a16:creationId xmlns:a16="http://schemas.microsoft.com/office/drawing/2014/main" id="{BA285343-C2B2-036B-B403-245B2D60CEF5}"/>
              </a:ext>
            </a:extLst>
          </p:cNvPr>
          <p:cNvSpPr>
            <a:spLocks noGrp="1"/>
          </p:cNvSpPr>
          <p:nvPr>
            <p:ph type="body" sz="quarter" idx="10"/>
          </p:nvPr>
        </p:nvSpPr>
        <p:spPr>
          <a:xfrm>
            <a:off x="1104900" y="1549192"/>
            <a:ext cx="5245099" cy="3163365"/>
          </a:xfrm>
        </p:spPr>
        <p:txBody>
          <a:bodyPr/>
          <a:lstStyle/>
          <a:p>
            <a:pPr marL="0" indent="0">
              <a:buNone/>
            </a:pPr>
            <a:r>
              <a:rPr lang="en-IE" sz="2100" b="1" dirty="0"/>
              <a:t>Political Science</a:t>
            </a:r>
          </a:p>
          <a:p>
            <a:r>
              <a:rPr lang="en-IE" sz="2100" dirty="0"/>
              <a:t>Austria: Central European University</a:t>
            </a:r>
          </a:p>
          <a:p>
            <a:r>
              <a:rPr lang="en-IE" sz="2100" dirty="0"/>
              <a:t>France: Sciences Po</a:t>
            </a:r>
          </a:p>
          <a:p>
            <a:r>
              <a:rPr lang="en-IE" sz="2100" dirty="0"/>
              <a:t>Germany: University of Mannheim</a:t>
            </a:r>
          </a:p>
          <a:p>
            <a:r>
              <a:rPr lang="en-IE" sz="2100" dirty="0"/>
              <a:t>Italy: Bocconi, AMSU Bologna</a:t>
            </a:r>
          </a:p>
          <a:p>
            <a:r>
              <a:rPr lang="en-IE" sz="2100" dirty="0"/>
              <a:t>Spain: </a:t>
            </a:r>
            <a:r>
              <a:rPr lang="en-IE" sz="2100" dirty="0" err="1"/>
              <a:t>Universitat</a:t>
            </a:r>
            <a:r>
              <a:rPr lang="en-IE" sz="2100" dirty="0"/>
              <a:t> Pompeu Fabra Barcelona</a:t>
            </a:r>
          </a:p>
          <a:p>
            <a:r>
              <a:rPr lang="en-IE" sz="2100" dirty="0"/>
              <a:t>Switzerland: University of Zurick</a:t>
            </a:r>
          </a:p>
        </p:txBody>
      </p:sp>
      <p:sp>
        <p:nvSpPr>
          <p:cNvPr id="4" name="Text Placeholder 3">
            <a:extLst>
              <a:ext uri="{FF2B5EF4-FFF2-40B4-BE49-F238E27FC236}">
                <a16:creationId xmlns:a16="http://schemas.microsoft.com/office/drawing/2014/main" id="{17325205-3407-49BB-656F-565B9CA000F5}"/>
              </a:ext>
            </a:extLst>
          </p:cNvPr>
          <p:cNvSpPr>
            <a:spLocks noGrp="1"/>
          </p:cNvSpPr>
          <p:nvPr>
            <p:ph type="body" sz="quarter" idx="11"/>
          </p:nvPr>
        </p:nvSpPr>
        <p:spPr/>
        <p:txBody>
          <a:bodyPr/>
          <a:lstStyle/>
          <a:p>
            <a:r>
              <a:rPr lang="en-IE" b="1" dirty="0"/>
              <a:t>Depending on availability and eligibility (!)</a:t>
            </a:r>
          </a:p>
        </p:txBody>
      </p:sp>
      <p:sp>
        <p:nvSpPr>
          <p:cNvPr id="5" name="Text Placeholder 4">
            <a:extLst>
              <a:ext uri="{FF2B5EF4-FFF2-40B4-BE49-F238E27FC236}">
                <a16:creationId xmlns:a16="http://schemas.microsoft.com/office/drawing/2014/main" id="{F0AB242E-A65D-54B2-D417-94347F14411C}"/>
              </a:ext>
            </a:extLst>
          </p:cNvPr>
          <p:cNvSpPr>
            <a:spLocks noGrp="1"/>
          </p:cNvSpPr>
          <p:nvPr>
            <p:ph type="body" sz="quarter" idx="12"/>
          </p:nvPr>
        </p:nvSpPr>
        <p:spPr>
          <a:xfrm>
            <a:off x="6480049" y="1549192"/>
            <a:ext cx="5246400" cy="4549856"/>
          </a:xfrm>
        </p:spPr>
        <p:txBody>
          <a:bodyPr/>
          <a:lstStyle/>
          <a:p>
            <a:pPr marL="0" indent="0">
              <a:buNone/>
            </a:pPr>
            <a:r>
              <a:rPr lang="en-IE" sz="2100" b="1" dirty="0"/>
              <a:t>Sociology</a:t>
            </a:r>
          </a:p>
          <a:p>
            <a:r>
              <a:rPr lang="en-IE" sz="2100" dirty="0"/>
              <a:t>Czechia: Charles University</a:t>
            </a:r>
          </a:p>
          <a:p>
            <a:r>
              <a:rPr lang="en-IE" sz="2100" dirty="0"/>
              <a:t>Denmark: University of Copenhagen</a:t>
            </a:r>
          </a:p>
          <a:p>
            <a:r>
              <a:rPr lang="en-IE" sz="2100" dirty="0"/>
              <a:t>Finland: University of Helsinki</a:t>
            </a:r>
          </a:p>
          <a:p>
            <a:r>
              <a:rPr lang="en-IE" sz="2100" dirty="0"/>
              <a:t>Germany: LMU Munich</a:t>
            </a:r>
          </a:p>
          <a:p>
            <a:r>
              <a:rPr lang="en-IE" sz="2100" dirty="0"/>
              <a:t>Malta: University of Malta</a:t>
            </a:r>
          </a:p>
          <a:p>
            <a:r>
              <a:rPr lang="en-IE" sz="2100" dirty="0"/>
              <a:t>Netherlands: Utrecht University</a:t>
            </a:r>
          </a:p>
          <a:p>
            <a:r>
              <a:rPr lang="en-IE" sz="2100" dirty="0"/>
              <a:t>Sweden: </a:t>
            </a:r>
            <a:r>
              <a:rPr lang="en-IE" sz="2100" dirty="0" err="1"/>
              <a:t>Umeå</a:t>
            </a:r>
            <a:r>
              <a:rPr lang="en-IE" sz="2100" dirty="0"/>
              <a:t> University</a:t>
            </a:r>
          </a:p>
          <a:p>
            <a:r>
              <a:rPr lang="en-IE" sz="2100" dirty="0"/>
              <a:t>Spain: </a:t>
            </a:r>
            <a:r>
              <a:rPr lang="en-IE" sz="2100" dirty="0" err="1"/>
              <a:t>Universitat</a:t>
            </a:r>
            <a:r>
              <a:rPr lang="en-IE" sz="2100" dirty="0"/>
              <a:t> de Barcelona</a:t>
            </a:r>
          </a:p>
          <a:p>
            <a:r>
              <a:rPr lang="en-IE" sz="2100" dirty="0"/>
              <a:t>Turkey: </a:t>
            </a:r>
            <a:r>
              <a:rPr lang="en-IE" sz="2100" dirty="0" err="1"/>
              <a:t>Boğaziçi</a:t>
            </a:r>
            <a:r>
              <a:rPr lang="en-IE" sz="2100" dirty="0"/>
              <a:t> University</a:t>
            </a:r>
          </a:p>
          <a:p>
            <a:endParaRPr lang="en-IE" dirty="0"/>
          </a:p>
        </p:txBody>
      </p:sp>
      <p:sp>
        <p:nvSpPr>
          <p:cNvPr id="6" name="Slide Number Placeholder 5">
            <a:extLst>
              <a:ext uri="{FF2B5EF4-FFF2-40B4-BE49-F238E27FC236}">
                <a16:creationId xmlns:a16="http://schemas.microsoft.com/office/drawing/2014/main" id="{61C2033C-9CF3-378E-74EE-D7172EBAA490}"/>
              </a:ext>
            </a:extLst>
          </p:cNvPr>
          <p:cNvSpPr>
            <a:spLocks noGrp="1"/>
          </p:cNvSpPr>
          <p:nvPr>
            <p:ph type="sldNum" sz="quarter" idx="4"/>
          </p:nvPr>
        </p:nvSpPr>
        <p:spPr/>
        <p:txBody>
          <a:bodyPr/>
          <a:lstStyle/>
          <a:p>
            <a:fld id="{DDBE135E-2566-4748-853C-8A3B78F0FB00}" type="slidenum">
              <a:rPr lang="en-IE" noProof="0" smtClean="0"/>
              <a:pPr/>
              <a:t>7</a:t>
            </a:fld>
            <a:endParaRPr lang="en-IE" noProof="0" dirty="0"/>
          </a:p>
        </p:txBody>
      </p:sp>
    </p:spTree>
    <p:extLst>
      <p:ext uri="{BB962C8B-B14F-4D97-AF65-F5344CB8AC3E}">
        <p14:creationId xmlns:p14="http://schemas.microsoft.com/office/powerpoint/2010/main" val="280303171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5039803-7D5F-4826-4E01-59AB883BC857}"/>
              </a:ext>
            </a:extLst>
          </p:cNvPr>
          <p:cNvSpPr>
            <a:spLocks noGrp="1"/>
          </p:cNvSpPr>
          <p:nvPr>
            <p:ph type="title"/>
          </p:nvPr>
        </p:nvSpPr>
        <p:spPr/>
        <p:txBody>
          <a:bodyPr/>
          <a:lstStyle/>
          <a:p>
            <a:r>
              <a:rPr lang="en-IE" dirty="0"/>
              <a:t>School exchanges in TBS</a:t>
            </a:r>
          </a:p>
        </p:txBody>
      </p:sp>
      <p:sp>
        <p:nvSpPr>
          <p:cNvPr id="3" name="Text Placeholder 2">
            <a:extLst>
              <a:ext uri="{FF2B5EF4-FFF2-40B4-BE49-F238E27FC236}">
                <a16:creationId xmlns:a16="http://schemas.microsoft.com/office/drawing/2014/main" id="{92E7325B-B88D-6A68-D9DA-566533234A89}"/>
              </a:ext>
            </a:extLst>
          </p:cNvPr>
          <p:cNvSpPr>
            <a:spLocks noGrp="1"/>
          </p:cNvSpPr>
          <p:nvPr>
            <p:ph type="body" sz="quarter" idx="10"/>
          </p:nvPr>
        </p:nvSpPr>
        <p:spPr/>
        <p:txBody>
          <a:bodyPr anchor="ctr"/>
          <a:lstStyle/>
          <a:p>
            <a:pPr marL="457200" indent="-457200">
              <a:buFont typeface="Arial" panose="020B0604020202020204" pitchFamily="34" charset="0"/>
              <a:buChar char="•"/>
            </a:pPr>
            <a:r>
              <a:rPr lang="en-IE" b="0" dirty="0"/>
              <a:t>Long list of EU and non-EU partners. </a:t>
            </a:r>
          </a:p>
          <a:p>
            <a:pPr marL="457200" indent="-457200">
              <a:buFont typeface="Arial" panose="020B0604020202020204" pitchFamily="34" charset="0"/>
              <a:buChar char="•"/>
            </a:pPr>
            <a:r>
              <a:rPr lang="en-IE" b="0" dirty="0"/>
              <a:t>TBS still gathering updates from partners and also updates on suitable College-wide exchanges. </a:t>
            </a:r>
          </a:p>
          <a:p>
            <a:pPr marL="457200" indent="-457200">
              <a:buFont typeface="Arial" panose="020B0604020202020204" pitchFamily="34" charset="0"/>
              <a:buChar char="•"/>
            </a:pPr>
            <a:r>
              <a:rPr lang="en-IE" b="0" dirty="0"/>
              <a:t>Plan to upload partnership lists to both TBS School exchanges and College-wide exchanges by 12 October.</a:t>
            </a:r>
          </a:p>
          <a:p>
            <a:pPr marL="457200" indent="-457200">
              <a:buFont typeface="Arial" panose="020B0604020202020204" pitchFamily="34" charset="0"/>
              <a:buChar char="•"/>
            </a:pPr>
            <a:r>
              <a:rPr lang="en-IE" b="0" dirty="0"/>
              <a:t>Please visit the website: </a:t>
            </a:r>
            <a:r>
              <a:rPr lang="en-IE" b="0" dirty="0">
                <a:hlinkClick r:id="rId2"/>
              </a:rPr>
              <a:t>https://www.tcd.ie/business/programmes/undergraduate/study-abroad/outgoing-erasmus-and-international-exchange-students/</a:t>
            </a:r>
            <a:r>
              <a:rPr lang="en-IE" b="0" dirty="0"/>
              <a:t> </a:t>
            </a:r>
          </a:p>
        </p:txBody>
      </p:sp>
      <p:sp>
        <p:nvSpPr>
          <p:cNvPr id="4" name="Text Placeholder 3">
            <a:extLst>
              <a:ext uri="{FF2B5EF4-FFF2-40B4-BE49-F238E27FC236}">
                <a16:creationId xmlns:a16="http://schemas.microsoft.com/office/drawing/2014/main" id="{5C4E21FB-6267-6598-4E20-6D75FAD09FF8}"/>
              </a:ext>
            </a:extLst>
          </p:cNvPr>
          <p:cNvSpPr>
            <a:spLocks noGrp="1"/>
          </p:cNvSpPr>
          <p:nvPr>
            <p:ph type="body" sz="quarter" idx="11"/>
          </p:nvPr>
        </p:nvSpPr>
        <p:spPr/>
        <p:txBody>
          <a:bodyPr/>
          <a:lstStyle/>
          <a:p>
            <a:r>
              <a:rPr lang="en-IE" b="1" dirty="0"/>
              <a:t>Depending on availability and eligibility (!)</a:t>
            </a:r>
          </a:p>
        </p:txBody>
      </p:sp>
      <p:sp>
        <p:nvSpPr>
          <p:cNvPr id="5" name="Slide Number Placeholder 4">
            <a:extLst>
              <a:ext uri="{FF2B5EF4-FFF2-40B4-BE49-F238E27FC236}">
                <a16:creationId xmlns:a16="http://schemas.microsoft.com/office/drawing/2014/main" id="{7D107D09-2B5B-79A3-FB17-0FCC80192C65}"/>
              </a:ext>
            </a:extLst>
          </p:cNvPr>
          <p:cNvSpPr>
            <a:spLocks noGrp="1"/>
          </p:cNvSpPr>
          <p:nvPr>
            <p:ph type="sldNum" sz="quarter" idx="4"/>
          </p:nvPr>
        </p:nvSpPr>
        <p:spPr/>
        <p:txBody>
          <a:bodyPr/>
          <a:lstStyle/>
          <a:p>
            <a:fld id="{DDBE135E-2566-4748-853C-8A3B78F0FB00}" type="slidenum">
              <a:rPr lang="en-IE" noProof="0" smtClean="0"/>
              <a:pPr/>
              <a:t>8</a:t>
            </a:fld>
            <a:endParaRPr lang="en-IE" noProof="0" dirty="0"/>
          </a:p>
        </p:txBody>
      </p:sp>
    </p:spTree>
    <p:extLst>
      <p:ext uri="{BB962C8B-B14F-4D97-AF65-F5344CB8AC3E}">
        <p14:creationId xmlns:p14="http://schemas.microsoft.com/office/powerpoint/2010/main" val="21312358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48F80C4-03C3-EC7E-D267-F80AD3865F48}"/>
              </a:ext>
            </a:extLst>
          </p:cNvPr>
          <p:cNvSpPr>
            <a:spLocks noGrp="1"/>
          </p:cNvSpPr>
          <p:nvPr>
            <p:ph type="title"/>
          </p:nvPr>
        </p:nvSpPr>
        <p:spPr/>
        <p:txBody>
          <a:bodyPr/>
          <a:lstStyle/>
          <a:p>
            <a:r>
              <a:rPr lang="en-IE" dirty="0"/>
              <a:t>Things to consider before applying</a:t>
            </a:r>
          </a:p>
        </p:txBody>
      </p:sp>
      <p:sp>
        <p:nvSpPr>
          <p:cNvPr id="3" name="Text Placeholder 2">
            <a:extLst>
              <a:ext uri="{FF2B5EF4-FFF2-40B4-BE49-F238E27FC236}">
                <a16:creationId xmlns:a16="http://schemas.microsoft.com/office/drawing/2014/main" id="{80ADB3B1-6235-CA0F-DB96-C26BE7557BF2}"/>
              </a:ext>
            </a:extLst>
          </p:cNvPr>
          <p:cNvSpPr>
            <a:spLocks noGrp="1"/>
          </p:cNvSpPr>
          <p:nvPr>
            <p:ph type="body" sz="quarter" idx="10"/>
          </p:nvPr>
        </p:nvSpPr>
        <p:spPr>
          <a:xfrm>
            <a:off x="1104900" y="1600200"/>
            <a:ext cx="10489692" cy="4897799"/>
          </a:xfrm>
        </p:spPr>
        <p:txBody>
          <a:bodyPr/>
          <a:lstStyle/>
          <a:p>
            <a:pPr lvl="1">
              <a:buFont typeface="Arial" panose="020B0604020202020204" pitchFamily="34" charset="0"/>
              <a:buChar char="•"/>
            </a:pPr>
            <a:r>
              <a:rPr lang="en-IE" dirty="0"/>
              <a:t>Studying abroad is a </a:t>
            </a:r>
            <a:r>
              <a:rPr lang="en-IE" b="1" dirty="0"/>
              <a:t>wonderful opportunity</a:t>
            </a:r>
            <a:r>
              <a:rPr lang="en-IE" dirty="0"/>
              <a:t>:</a:t>
            </a:r>
          </a:p>
          <a:p>
            <a:pPr lvl="2">
              <a:buFont typeface="Wingdings" panose="05000000000000000000" pitchFamily="2" charset="2"/>
              <a:buChar char="ü"/>
            </a:pPr>
            <a:r>
              <a:rPr lang="en-IE" i="1" dirty="0"/>
              <a:t>‘An absolute must. best decision I ever made &amp; I wasn’t even too excited about it when I went. Tell students … it's worth it! Doesn’t matter where you go either, it’s just about the friends you make.’</a:t>
            </a:r>
          </a:p>
          <a:p>
            <a:pPr lvl="2">
              <a:buFont typeface="Wingdings" panose="05000000000000000000" pitchFamily="2" charset="2"/>
              <a:buChar char="ü"/>
            </a:pPr>
            <a:r>
              <a:rPr lang="en-IE" i="1" dirty="0"/>
              <a:t>‘By far the best year of my life overall.’ </a:t>
            </a:r>
          </a:p>
          <a:p>
            <a:pPr lvl="1">
              <a:buFont typeface="Arial" panose="020B0604020202020204" pitchFamily="34" charset="0"/>
              <a:buChar char="•"/>
            </a:pPr>
            <a:r>
              <a:rPr lang="en-IE" dirty="0"/>
              <a:t>BUT part of the experience </a:t>
            </a:r>
            <a:r>
              <a:rPr lang="en-IE" b="1" dirty="0"/>
              <a:t>can be challenging</a:t>
            </a:r>
            <a:r>
              <a:rPr lang="en-IE" dirty="0"/>
              <a:t>:</a:t>
            </a:r>
          </a:p>
          <a:p>
            <a:pPr lvl="2">
              <a:buFont typeface="Wingdings" panose="05000000000000000000" pitchFamily="2" charset="2"/>
              <a:buChar char="ü"/>
            </a:pPr>
            <a:r>
              <a:rPr lang="en-IE" i="1" dirty="0"/>
              <a:t>‘I hadn't fully considered the implications of moving away from family and friends for 7 months and at times found this harder than I had expected. However overall it was a great experience and I would definitely do it again.’</a:t>
            </a:r>
          </a:p>
          <a:p>
            <a:endParaRPr lang="en-IE" dirty="0"/>
          </a:p>
        </p:txBody>
      </p:sp>
      <p:sp>
        <p:nvSpPr>
          <p:cNvPr id="4" name="Text Placeholder 3">
            <a:extLst>
              <a:ext uri="{FF2B5EF4-FFF2-40B4-BE49-F238E27FC236}">
                <a16:creationId xmlns:a16="http://schemas.microsoft.com/office/drawing/2014/main" id="{DA512385-F9AA-A089-0890-09709252289E}"/>
              </a:ext>
            </a:extLst>
          </p:cNvPr>
          <p:cNvSpPr>
            <a:spLocks noGrp="1"/>
          </p:cNvSpPr>
          <p:nvPr>
            <p:ph type="body" sz="quarter" idx="11"/>
          </p:nvPr>
        </p:nvSpPr>
        <p:spPr/>
        <p:txBody>
          <a:bodyPr/>
          <a:lstStyle/>
          <a:p>
            <a:r>
              <a:rPr lang="en-IE" dirty="0"/>
              <a:t>Opportunity and challenge</a:t>
            </a:r>
          </a:p>
        </p:txBody>
      </p:sp>
      <p:sp>
        <p:nvSpPr>
          <p:cNvPr id="5" name="Slide Number Placeholder 4">
            <a:extLst>
              <a:ext uri="{FF2B5EF4-FFF2-40B4-BE49-F238E27FC236}">
                <a16:creationId xmlns:a16="http://schemas.microsoft.com/office/drawing/2014/main" id="{E1186EFC-2C49-B757-9447-91866C976BE1}"/>
              </a:ext>
            </a:extLst>
          </p:cNvPr>
          <p:cNvSpPr>
            <a:spLocks noGrp="1"/>
          </p:cNvSpPr>
          <p:nvPr>
            <p:ph type="sldNum" sz="quarter" idx="4"/>
          </p:nvPr>
        </p:nvSpPr>
        <p:spPr/>
        <p:txBody>
          <a:bodyPr/>
          <a:lstStyle/>
          <a:p>
            <a:fld id="{DDBE135E-2566-4748-853C-8A3B78F0FB00}" type="slidenum">
              <a:rPr lang="en-IE" noProof="0" smtClean="0"/>
              <a:pPr/>
              <a:t>9</a:t>
            </a:fld>
            <a:endParaRPr lang="en-IE" noProof="0" dirty="0"/>
          </a:p>
        </p:txBody>
      </p:sp>
    </p:spTree>
    <p:extLst>
      <p:ext uri="{BB962C8B-B14F-4D97-AF65-F5344CB8AC3E}">
        <p14:creationId xmlns:p14="http://schemas.microsoft.com/office/powerpoint/2010/main" val="344638671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8737D92-2A37-AB39-36DF-E7D842C274BF}"/>
              </a:ext>
            </a:extLst>
          </p:cNvPr>
          <p:cNvSpPr>
            <a:spLocks noGrp="1"/>
          </p:cNvSpPr>
          <p:nvPr>
            <p:ph type="title"/>
          </p:nvPr>
        </p:nvSpPr>
        <p:spPr/>
        <p:txBody>
          <a:bodyPr/>
          <a:lstStyle/>
          <a:p>
            <a:r>
              <a:rPr lang="en-IE" dirty="0"/>
              <a:t>Application window </a:t>
            </a:r>
          </a:p>
        </p:txBody>
      </p:sp>
      <p:sp>
        <p:nvSpPr>
          <p:cNvPr id="3" name="Text Placeholder 2">
            <a:extLst>
              <a:ext uri="{FF2B5EF4-FFF2-40B4-BE49-F238E27FC236}">
                <a16:creationId xmlns:a16="http://schemas.microsoft.com/office/drawing/2014/main" id="{23E7479A-808D-5EFA-6F3F-D22F8C982E1C}"/>
              </a:ext>
            </a:extLst>
          </p:cNvPr>
          <p:cNvSpPr>
            <a:spLocks noGrp="1"/>
          </p:cNvSpPr>
          <p:nvPr>
            <p:ph type="body" sz="quarter" idx="10"/>
          </p:nvPr>
        </p:nvSpPr>
        <p:spPr>
          <a:xfrm>
            <a:off x="1104900" y="1610436"/>
            <a:ext cx="10001251" cy="4887564"/>
          </a:xfrm>
        </p:spPr>
        <p:txBody>
          <a:bodyPr/>
          <a:lstStyle/>
          <a:p>
            <a:pPr marL="342900" indent="-342900">
              <a:buFont typeface="Arial" panose="020B0604020202020204" pitchFamily="34" charset="0"/>
              <a:buChar char="•"/>
            </a:pPr>
            <a:r>
              <a:rPr lang="en-IE" sz="2800" b="0" dirty="0"/>
              <a:t>Applications </a:t>
            </a:r>
            <a:r>
              <a:rPr lang="en-IE" sz="2800" dirty="0"/>
              <a:t>open </a:t>
            </a:r>
            <a:r>
              <a:rPr lang="en-IE" sz="2800" b="0" dirty="0"/>
              <a:t>on </a:t>
            </a:r>
            <a:r>
              <a:rPr lang="en-IE" sz="2800" dirty="0"/>
              <a:t>12 October 2026 (for SSSP and TBS School exchanges) </a:t>
            </a:r>
            <a:r>
              <a:rPr lang="en-IE" sz="2800" b="0" dirty="0"/>
              <a:t>and</a:t>
            </a:r>
            <a:r>
              <a:rPr lang="en-IE" sz="2800" dirty="0"/>
              <a:t> 16 October 2026 (for College-wide exchanges)</a:t>
            </a:r>
          </a:p>
          <a:p>
            <a:pPr marL="342900" indent="-342900">
              <a:buFont typeface="Arial" panose="020B0604020202020204" pitchFamily="34" charset="0"/>
              <a:buChar char="•"/>
            </a:pPr>
            <a:r>
              <a:rPr lang="en-IE" sz="2800" b="0" dirty="0"/>
              <a:t>Applications </a:t>
            </a:r>
            <a:r>
              <a:rPr lang="en-IE" sz="2800" dirty="0"/>
              <a:t>close </a:t>
            </a:r>
            <a:r>
              <a:rPr lang="en-IE" sz="2800" b="0" dirty="0"/>
              <a:t>on </a:t>
            </a:r>
            <a:r>
              <a:rPr lang="en-IE" sz="2800" dirty="0"/>
              <a:t>13 November 2026 (for both School and College-wide exchanges).</a:t>
            </a:r>
          </a:p>
          <a:p>
            <a:endParaRPr lang="en-IE" sz="500" dirty="0"/>
          </a:p>
          <a:p>
            <a:pPr marL="342900" indent="-342900">
              <a:buFont typeface="Wingdings" panose="05000000000000000000" pitchFamily="2" charset="2"/>
              <a:buChar char="à"/>
            </a:pPr>
            <a:r>
              <a:rPr lang="en-IE" sz="2800" dirty="0">
                <a:sym typeface="Wingdings" panose="05000000000000000000" pitchFamily="2" charset="2"/>
              </a:rPr>
              <a:t>You have the full application window to apply. </a:t>
            </a:r>
            <a:r>
              <a:rPr lang="en-IE" sz="2800" b="0" dirty="0">
                <a:sym typeface="Wingdings" panose="05000000000000000000" pitchFamily="2" charset="2"/>
              </a:rPr>
              <a:t>We strongly encourage you to apply within that window once you have done your research and decided on your preferences</a:t>
            </a:r>
            <a:r>
              <a:rPr lang="en-IE" sz="2800" dirty="0">
                <a:sym typeface="Wingdings" panose="05000000000000000000" pitchFamily="2" charset="2"/>
              </a:rPr>
              <a:t>. </a:t>
            </a:r>
          </a:p>
          <a:p>
            <a:pPr marL="342900" indent="-342900">
              <a:buFont typeface="Wingdings" panose="05000000000000000000" pitchFamily="2" charset="2"/>
              <a:buChar char="à"/>
            </a:pPr>
            <a:r>
              <a:rPr lang="en-IE" sz="2800" b="0" dirty="0">
                <a:sym typeface="Wingdings" panose="05000000000000000000" pitchFamily="2" charset="2"/>
              </a:rPr>
              <a:t>There are </a:t>
            </a:r>
            <a:r>
              <a:rPr lang="en-IE" sz="2800" dirty="0">
                <a:sym typeface="Wingdings" panose="05000000000000000000" pitchFamily="2" charset="2"/>
              </a:rPr>
              <a:t>limited places </a:t>
            </a:r>
            <a:r>
              <a:rPr lang="en-IE" sz="2800" b="0" dirty="0">
                <a:sym typeface="Wingdings" panose="05000000000000000000" pitchFamily="2" charset="2"/>
              </a:rPr>
              <a:t>for each university. We </a:t>
            </a:r>
            <a:r>
              <a:rPr lang="en-IE" sz="2800" dirty="0">
                <a:sym typeface="Wingdings" panose="05000000000000000000" pitchFamily="2" charset="2"/>
              </a:rPr>
              <a:t>cannot guarantee </a:t>
            </a:r>
            <a:r>
              <a:rPr lang="en-IE" sz="2800" b="0" dirty="0">
                <a:sym typeface="Wingdings" panose="05000000000000000000" pitchFamily="2" charset="2"/>
              </a:rPr>
              <a:t>a place or a specific preference. </a:t>
            </a:r>
            <a:endParaRPr lang="en-IE" sz="2800" dirty="0"/>
          </a:p>
          <a:p>
            <a:endParaRPr lang="en-IE" dirty="0"/>
          </a:p>
        </p:txBody>
      </p:sp>
      <p:sp>
        <p:nvSpPr>
          <p:cNvPr id="4" name="Text Placeholder 3">
            <a:extLst>
              <a:ext uri="{FF2B5EF4-FFF2-40B4-BE49-F238E27FC236}">
                <a16:creationId xmlns:a16="http://schemas.microsoft.com/office/drawing/2014/main" id="{B641CB64-3042-0206-8C49-419FB934F42F}"/>
              </a:ext>
            </a:extLst>
          </p:cNvPr>
          <p:cNvSpPr>
            <a:spLocks noGrp="1"/>
          </p:cNvSpPr>
          <p:nvPr>
            <p:ph type="body" sz="quarter" idx="11"/>
          </p:nvPr>
        </p:nvSpPr>
        <p:spPr/>
        <p:txBody>
          <a:bodyPr/>
          <a:lstStyle/>
          <a:p>
            <a:endParaRPr lang="en-IE"/>
          </a:p>
        </p:txBody>
      </p:sp>
      <p:sp>
        <p:nvSpPr>
          <p:cNvPr id="5" name="Slide Number Placeholder 4">
            <a:extLst>
              <a:ext uri="{FF2B5EF4-FFF2-40B4-BE49-F238E27FC236}">
                <a16:creationId xmlns:a16="http://schemas.microsoft.com/office/drawing/2014/main" id="{9062FC4E-D4E4-E404-A3C2-7694C168FB0F}"/>
              </a:ext>
            </a:extLst>
          </p:cNvPr>
          <p:cNvSpPr>
            <a:spLocks noGrp="1"/>
          </p:cNvSpPr>
          <p:nvPr>
            <p:ph type="sldNum" sz="quarter" idx="4"/>
          </p:nvPr>
        </p:nvSpPr>
        <p:spPr/>
        <p:txBody>
          <a:bodyPr/>
          <a:lstStyle/>
          <a:p>
            <a:fld id="{DDBE135E-2566-4748-853C-8A3B78F0FB00}" type="slidenum">
              <a:rPr lang="en-IE" noProof="0" smtClean="0"/>
              <a:pPr/>
              <a:t>10</a:t>
            </a:fld>
            <a:endParaRPr lang="en-IE" noProof="0" dirty="0"/>
          </a:p>
        </p:txBody>
      </p:sp>
    </p:spTree>
    <p:extLst>
      <p:ext uri="{BB962C8B-B14F-4D97-AF65-F5344CB8AC3E}">
        <p14:creationId xmlns:p14="http://schemas.microsoft.com/office/powerpoint/2010/main" val="143185546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58B1027-F5BA-3C3A-F41D-5819E02115DB}"/>
              </a:ext>
            </a:extLst>
          </p:cNvPr>
          <p:cNvSpPr>
            <a:spLocks noGrp="1"/>
          </p:cNvSpPr>
          <p:nvPr>
            <p:ph type="title"/>
          </p:nvPr>
        </p:nvSpPr>
        <p:spPr/>
        <p:txBody>
          <a:bodyPr/>
          <a:lstStyle/>
          <a:p>
            <a:r>
              <a:rPr lang="en-IE" dirty="0"/>
              <a:t>School exchanges: Application</a:t>
            </a:r>
          </a:p>
        </p:txBody>
      </p:sp>
      <p:sp>
        <p:nvSpPr>
          <p:cNvPr id="3" name="Text Placeholder 2">
            <a:extLst>
              <a:ext uri="{FF2B5EF4-FFF2-40B4-BE49-F238E27FC236}">
                <a16:creationId xmlns:a16="http://schemas.microsoft.com/office/drawing/2014/main" id="{C867E47F-CFC4-ADA9-FE54-AE697335CD53}"/>
              </a:ext>
            </a:extLst>
          </p:cNvPr>
          <p:cNvSpPr>
            <a:spLocks noGrp="1"/>
          </p:cNvSpPr>
          <p:nvPr>
            <p:ph type="body" sz="quarter" idx="10"/>
          </p:nvPr>
        </p:nvSpPr>
        <p:spPr>
          <a:xfrm>
            <a:off x="1104900" y="1602050"/>
            <a:ext cx="10407396" cy="4817038"/>
          </a:xfrm>
        </p:spPr>
        <p:txBody>
          <a:bodyPr/>
          <a:lstStyle/>
          <a:p>
            <a:pPr marL="457200" indent="-457200">
              <a:buFont typeface="Arial" panose="020B0604020202020204" pitchFamily="34" charset="0"/>
              <a:buChar char="•"/>
            </a:pPr>
            <a:r>
              <a:rPr lang="en-US" sz="2400" b="0" dirty="0"/>
              <a:t>This part is for exchanges offered by SSSP and TBS for the following programs: BESS, PPES, SH Philosophy and TJH programs that include a subject taught within SSSP and TBS </a:t>
            </a:r>
            <a:r>
              <a:rPr lang="en-US" sz="2400" dirty="0"/>
              <a:t>EXCEPT</a:t>
            </a:r>
            <a:r>
              <a:rPr lang="en-US" sz="2400" b="0" dirty="0"/>
              <a:t> Computer Science &amp; Business and Law &amp; Business. </a:t>
            </a:r>
            <a:endParaRPr lang="en-IE" sz="2400" b="0" dirty="0"/>
          </a:p>
          <a:p>
            <a:pPr marL="457200" indent="-457200">
              <a:buFont typeface="Arial" panose="020B0604020202020204" pitchFamily="34" charset="0"/>
              <a:buChar char="•"/>
            </a:pPr>
            <a:r>
              <a:rPr lang="en-IE" sz="2400" b="0" dirty="0"/>
              <a:t>Applications are submitted via the study abroad </a:t>
            </a:r>
            <a:r>
              <a:rPr lang="en-IE" sz="2400" b="0" dirty="0">
                <a:hlinkClick r:id="rId2"/>
              </a:rPr>
              <a:t>website</a:t>
            </a:r>
            <a:r>
              <a:rPr lang="en-IE" sz="2400" b="0" dirty="0"/>
              <a:t> (Trinity SSO required).</a:t>
            </a:r>
          </a:p>
          <a:p>
            <a:pPr marL="457200" indent="-457200">
              <a:buFont typeface="Arial" panose="020B0604020202020204" pitchFamily="34" charset="0"/>
              <a:buChar char="•"/>
            </a:pPr>
            <a:r>
              <a:rPr lang="en-IE" sz="2400" b="0" dirty="0"/>
              <a:t>Among others, the form will ask you to:</a:t>
            </a:r>
          </a:p>
          <a:p>
            <a:pPr marL="880523" lvl="1" indent="-457200">
              <a:buFont typeface="Wingdings" panose="05000000000000000000" pitchFamily="2" charset="2"/>
              <a:buChar char="ü"/>
            </a:pPr>
            <a:r>
              <a:rPr lang="en-IE" sz="2400" dirty="0"/>
              <a:t>Include a </a:t>
            </a:r>
            <a:r>
              <a:rPr lang="en-IE" sz="2400" b="1" dirty="0"/>
              <a:t>personal statement </a:t>
            </a:r>
            <a:r>
              <a:rPr lang="en-IE" sz="2400" dirty="0"/>
              <a:t>of up to 100 words, which should focus on the academic benefits of your preferred destinations, and</a:t>
            </a:r>
          </a:p>
          <a:p>
            <a:pPr marL="880523" lvl="1" indent="-457200">
              <a:buFont typeface="Wingdings" panose="05000000000000000000" pitchFamily="2" charset="2"/>
              <a:buChar char="ü"/>
            </a:pPr>
            <a:r>
              <a:rPr lang="en-IE" sz="2400" b="0" dirty="0"/>
              <a:t>A lis</a:t>
            </a:r>
            <a:r>
              <a:rPr lang="en-IE" sz="2400" dirty="0"/>
              <a:t>t of up to 5 </a:t>
            </a:r>
            <a:r>
              <a:rPr lang="en-IE" sz="2400" b="1" dirty="0"/>
              <a:t>destination preferences</a:t>
            </a:r>
            <a:r>
              <a:rPr lang="en-IE" sz="2400" dirty="0"/>
              <a:t>. </a:t>
            </a:r>
          </a:p>
          <a:p>
            <a:pPr marL="457200" indent="-457200">
              <a:buFont typeface="Arial" panose="020B0604020202020204" pitchFamily="34" charset="0"/>
              <a:buChar char="•"/>
            </a:pPr>
            <a:r>
              <a:rPr lang="en-IE" sz="2400" dirty="0"/>
              <a:t>The selection committee will assume that students will be happy to go to any of their listed preferences!</a:t>
            </a:r>
          </a:p>
        </p:txBody>
      </p:sp>
      <p:sp>
        <p:nvSpPr>
          <p:cNvPr id="4" name="Text Placeholder 3">
            <a:extLst>
              <a:ext uri="{FF2B5EF4-FFF2-40B4-BE49-F238E27FC236}">
                <a16:creationId xmlns:a16="http://schemas.microsoft.com/office/drawing/2014/main" id="{69FE6D9B-3A12-0827-3F0E-8B393AA12522}"/>
              </a:ext>
            </a:extLst>
          </p:cNvPr>
          <p:cNvSpPr>
            <a:spLocks noGrp="1"/>
          </p:cNvSpPr>
          <p:nvPr>
            <p:ph type="body" sz="quarter" idx="11"/>
          </p:nvPr>
        </p:nvSpPr>
        <p:spPr/>
        <p:txBody>
          <a:bodyPr/>
          <a:lstStyle/>
          <a:p>
            <a:r>
              <a:rPr lang="en-IE" dirty="0"/>
              <a:t>Application form, personal statement, and preferences</a:t>
            </a:r>
          </a:p>
        </p:txBody>
      </p:sp>
      <p:sp>
        <p:nvSpPr>
          <p:cNvPr id="5" name="Slide Number Placeholder 4">
            <a:extLst>
              <a:ext uri="{FF2B5EF4-FFF2-40B4-BE49-F238E27FC236}">
                <a16:creationId xmlns:a16="http://schemas.microsoft.com/office/drawing/2014/main" id="{87573B8F-8C78-681A-1842-84287B15CBDA}"/>
              </a:ext>
            </a:extLst>
          </p:cNvPr>
          <p:cNvSpPr>
            <a:spLocks noGrp="1"/>
          </p:cNvSpPr>
          <p:nvPr>
            <p:ph type="sldNum" sz="quarter" idx="4"/>
          </p:nvPr>
        </p:nvSpPr>
        <p:spPr/>
        <p:txBody>
          <a:bodyPr/>
          <a:lstStyle/>
          <a:p>
            <a:fld id="{DDBE135E-2566-4748-853C-8A3B78F0FB00}" type="slidenum">
              <a:rPr lang="en-IE" noProof="0" smtClean="0"/>
              <a:pPr/>
              <a:t>11</a:t>
            </a:fld>
            <a:endParaRPr lang="en-IE" noProof="0" dirty="0"/>
          </a:p>
        </p:txBody>
      </p:sp>
    </p:spTree>
    <p:extLst>
      <p:ext uri="{BB962C8B-B14F-4D97-AF65-F5344CB8AC3E}">
        <p14:creationId xmlns:p14="http://schemas.microsoft.com/office/powerpoint/2010/main" val="317477322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BC5A554-2E0D-FE37-135F-D4D877F9A9EA}"/>
              </a:ext>
            </a:extLst>
          </p:cNvPr>
          <p:cNvSpPr>
            <a:spLocks noGrp="1"/>
          </p:cNvSpPr>
          <p:nvPr>
            <p:ph type="title"/>
          </p:nvPr>
        </p:nvSpPr>
        <p:spPr/>
        <p:txBody>
          <a:bodyPr/>
          <a:lstStyle/>
          <a:p>
            <a:r>
              <a:rPr lang="en-IE" dirty="0"/>
              <a:t>School exchanges: Application</a:t>
            </a:r>
          </a:p>
        </p:txBody>
      </p:sp>
      <p:sp>
        <p:nvSpPr>
          <p:cNvPr id="3" name="Text Placeholder 2">
            <a:extLst>
              <a:ext uri="{FF2B5EF4-FFF2-40B4-BE49-F238E27FC236}">
                <a16:creationId xmlns:a16="http://schemas.microsoft.com/office/drawing/2014/main" id="{8F74558A-494A-6F0C-6170-0981C9C34706}"/>
              </a:ext>
            </a:extLst>
          </p:cNvPr>
          <p:cNvSpPr>
            <a:spLocks noGrp="1"/>
          </p:cNvSpPr>
          <p:nvPr>
            <p:ph type="body" sz="quarter" idx="10"/>
          </p:nvPr>
        </p:nvSpPr>
        <p:spPr>
          <a:xfrm>
            <a:off x="1104900" y="1594022"/>
            <a:ext cx="10864596" cy="4903978"/>
          </a:xfrm>
        </p:spPr>
        <p:txBody>
          <a:bodyPr/>
          <a:lstStyle/>
          <a:p>
            <a:pPr marL="457200" indent="-457200">
              <a:buFont typeface="Arial" panose="020B0604020202020204" pitchFamily="34" charset="0"/>
              <a:buChar char="•"/>
            </a:pPr>
            <a:r>
              <a:rPr lang="en-IE" sz="2400" dirty="0"/>
              <a:t>You are only eligible for exchanges listed under your subject(s).</a:t>
            </a:r>
          </a:p>
          <a:p>
            <a:pPr marL="457200" indent="-457200">
              <a:buFont typeface="Arial" panose="020B0604020202020204" pitchFamily="34" charset="0"/>
              <a:buChar char="•"/>
            </a:pPr>
            <a:r>
              <a:rPr lang="en-IE" sz="2400" b="0" dirty="0"/>
              <a:t>NB: School exchanges within SSSP and TBS tend to be subject-specific (e.g. a host for an economics exchange would primarily expect you to take economics modules). </a:t>
            </a:r>
          </a:p>
          <a:p>
            <a:pPr marL="880523" lvl="1" indent="-457200">
              <a:buFont typeface="Wingdings" panose="05000000000000000000" pitchFamily="2" charset="2"/>
              <a:buChar char="ü"/>
            </a:pPr>
            <a:r>
              <a:rPr lang="en-IE" sz="2400" b="0" dirty="0"/>
              <a:t>If you study more than one subject, this has implications for the duration of the exchange that you can apply for and for the front- or backloading of your other subject.</a:t>
            </a:r>
          </a:p>
          <a:p>
            <a:pPr marL="880523" lvl="1" indent="-457200">
              <a:buFont typeface="Wingdings" panose="05000000000000000000" pitchFamily="2" charset="2"/>
              <a:buChar char="ü"/>
            </a:pPr>
            <a:r>
              <a:rPr lang="en-IE" sz="2400" dirty="0"/>
              <a:t>Please see the handbook for specific examples (e.g. JH Business and Economics)</a:t>
            </a:r>
          </a:p>
          <a:p>
            <a:pPr marL="342900" indent="-342900">
              <a:buFont typeface="Arial" panose="020B0604020202020204" pitchFamily="34" charset="0"/>
              <a:buChar char="•"/>
            </a:pPr>
            <a:r>
              <a:rPr lang="en-IE" sz="2400" b="0" dirty="0"/>
              <a:t>Please (re-)familiarize yourself with your </a:t>
            </a:r>
            <a:r>
              <a:rPr lang="en-IE" sz="2400" dirty="0"/>
              <a:t>pathway requirements </a:t>
            </a:r>
            <a:r>
              <a:rPr lang="en-IE" sz="2400" b="0" dirty="0"/>
              <a:t>(e.g. capstone pre-requisites), the </a:t>
            </a:r>
            <a:r>
              <a:rPr lang="en-IE" sz="2400" dirty="0"/>
              <a:t>module offerings</a:t>
            </a:r>
            <a:r>
              <a:rPr lang="en-IE" sz="2400" b="0" dirty="0"/>
              <a:t> at Trinity and at your preferred destinations, and the latter’s </a:t>
            </a:r>
            <a:r>
              <a:rPr lang="en-IE" sz="2400" dirty="0"/>
              <a:t>academic calendar</a:t>
            </a:r>
            <a:r>
              <a:rPr lang="en-IE" sz="2400" b="0" dirty="0"/>
              <a:t> before deciding on your preferred destinations and exchange duration/semester.</a:t>
            </a:r>
          </a:p>
          <a:p>
            <a:pPr marL="457200" indent="-457200">
              <a:buFont typeface="Arial" panose="020B0604020202020204" pitchFamily="34" charset="0"/>
              <a:buChar char="•"/>
            </a:pPr>
            <a:endParaRPr lang="en-IE" dirty="0"/>
          </a:p>
        </p:txBody>
      </p:sp>
      <p:sp>
        <p:nvSpPr>
          <p:cNvPr id="4" name="Text Placeholder 3">
            <a:extLst>
              <a:ext uri="{FF2B5EF4-FFF2-40B4-BE49-F238E27FC236}">
                <a16:creationId xmlns:a16="http://schemas.microsoft.com/office/drawing/2014/main" id="{3AF6BA6F-F34C-514A-DE88-824A534E0F29}"/>
              </a:ext>
            </a:extLst>
          </p:cNvPr>
          <p:cNvSpPr>
            <a:spLocks noGrp="1"/>
          </p:cNvSpPr>
          <p:nvPr>
            <p:ph type="body" sz="quarter" idx="11"/>
          </p:nvPr>
        </p:nvSpPr>
        <p:spPr>
          <a:xfrm>
            <a:off x="1104900" y="914409"/>
            <a:ext cx="10001251" cy="436719"/>
          </a:xfrm>
        </p:spPr>
        <p:txBody>
          <a:bodyPr/>
          <a:lstStyle/>
          <a:p>
            <a:r>
              <a:rPr lang="en-IE" dirty="0"/>
              <a:t>List of preferences, eligibility and duration</a:t>
            </a:r>
          </a:p>
        </p:txBody>
      </p:sp>
      <p:sp>
        <p:nvSpPr>
          <p:cNvPr id="5" name="Slide Number Placeholder 4">
            <a:extLst>
              <a:ext uri="{FF2B5EF4-FFF2-40B4-BE49-F238E27FC236}">
                <a16:creationId xmlns:a16="http://schemas.microsoft.com/office/drawing/2014/main" id="{EBC95E7C-C54C-8B50-84F1-A5BBC873ECDB}"/>
              </a:ext>
            </a:extLst>
          </p:cNvPr>
          <p:cNvSpPr>
            <a:spLocks noGrp="1"/>
          </p:cNvSpPr>
          <p:nvPr>
            <p:ph type="sldNum" sz="quarter" idx="4"/>
          </p:nvPr>
        </p:nvSpPr>
        <p:spPr/>
        <p:txBody>
          <a:bodyPr/>
          <a:lstStyle/>
          <a:p>
            <a:fld id="{DDBE135E-2566-4748-853C-8A3B78F0FB00}" type="slidenum">
              <a:rPr lang="en-IE" noProof="0" smtClean="0"/>
              <a:pPr/>
              <a:t>12</a:t>
            </a:fld>
            <a:endParaRPr lang="en-IE" noProof="0" dirty="0"/>
          </a:p>
        </p:txBody>
      </p:sp>
    </p:spTree>
    <p:extLst>
      <p:ext uri="{BB962C8B-B14F-4D97-AF65-F5344CB8AC3E}">
        <p14:creationId xmlns:p14="http://schemas.microsoft.com/office/powerpoint/2010/main" val="273306643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E398A33-D382-3393-9671-1AC9F091ED47}"/>
              </a:ext>
            </a:extLst>
          </p:cNvPr>
          <p:cNvSpPr>
            <a:spLocks noGrp="1"/>
          </p:cNvSpPr>
          <p:nvPr>
            <p:ph type="title"/>
          </p:nvPr>
        </p:nvSpPr>
        <p:spPr/>
        <p:txBody>
          <a:bodyPr/>
          <a:lstStyle/>
          <a:p>
            <a:r>
              <a:rPr lang="en-IE" dirty="0"/>
              <a:t>School exchanges: Application</a:t>
            </a:r>
          </a:p>
        </p:txBody>
      </p:sp>
      <p:sp>
        <p:nvSpPr>
          <p:cNvPr id="3" name="Text Placeholder 2">
            <a:extLst>
              <a:ext uri="{FF2B5EF4-FFF2-40B4-BE49-F238E27FC236}">
                <a16:creationId xmlns:a16="http://schemas.microsoft.com/office/drawing/2014/main" id="{C8018CB8-A9E3-2AC7-519C-E1C5EFE6A54C}"/>
              </a:ext>
            </a:extLst>
          </p:cNvPr>
          <p:cNvSpPr>
            <a:spLocks noGrp="1"/>
          </p:cNvSpPr>
          <p:nvPr>
            <p:ph type="body" sz="quarter" idx="10"/>
          </p:nvPr>
        </p:nvSpPr>
        <p:spPr>
          <a:xfrm>
            <a:off x="1104900" y="1609860"/>
            <a:ext cx="10550288" cy="4790940"/>
          </a:xfrm>
        </p:spPr>
        <p:txBody>
          <a:bodyPr/>
          <a:lstStyle/>
          <a:p>
            <a:pPr marL="457200" indent="-457200">
              <a:buFont typeface="Arial" panose="020B0604020202020204" pitchFamily="34" charset="0"/>
              <a:buChar char="•"/>
            </a:pPr>
            <a:r>
              <a:rPr lang="en-IE" sz="2400" b="0" dirty="0"/>
              <a:t>There are limited places for each university. We therefore cannot guarantee an offer.</a:t>
            </a:r>
          </a:p>
          <a:p>
            <a:pPr marL="457200" indent="-457200">
              <a:buFont typeface="Arial" panose="020B0604020202020204" pitchFamily="34" charset="0"/>
              <a:buChar char="•"/>
            </a:pPr>
            <a:r>
              <a:rPr lang="en-IE" sz="2400" b="0" dirty="0"/>
              <a:t>Provisional offers will be made based on:</a:t>
            </a:r>
          </a:p>
          <a:p>
            <a:pPr marL="848775" lvl="2" indent="-514350">
              <a:buFont typeface="+mj-lt"/>
              <a:buAutoNum type="arabicPeriod"/>
            </a:pPr>
            <a:r>
              <a:rPr lang="en-IE" sz="2400" b="0" dirty="0"/>
              <a:t>JF grade (</a:t>
            </a:r>
            <a:r>
              <a:rPr lang="en-IE" sz="2400" b="0" dirty="0">
                <a:sym typeface="Wingdings" panose="05000000000000000000" pitchFamily="2" charset="2"/>
              </a:rPr>
              <a:t> implications for destination &amp; duration preferences; please enter </a:t>
            </a:r>
            <a:r>
              <a:rPr lang="en-IE" sz="2400" b="1" dirty="0">
                <a:sym typeface="Wingdings" panose="05000000000000000000" pitchFamily="2" charset="2"/>
              </a:rPr>
              <a:t>numerical grade</a:t>
            </a:r>
            <a:r>
              <a:rPr lang="en-IE" sz="2400" b="0" dirty="0">
                <a:sym typeface="Wingdings" panose="05000000000000000000" pitchFamily="2" charset="2"/>
              </a:rPr>
              <a:t>),</a:t>
            </a:r>
          </a:p>
          <a:p>
            <a:pPr marL="848775" lvl="2" indent="-514350">
              <a:buFont typeface="+mj-lt"/>
              <a:buAutoNum type="arabicPeriod"/>
            </a:pPr>
            <a:r>
              <a:rPr lang="en-IE" sz="2400" dirty="0">
                <a:sym typeface="Wingdings" panose="05000000000000000000" pitchFamily="2" charset="2"/>
              </a:rPr>
              <a:t>Language proficiency (typically B2 in language of instruction required; proof of language skills might be required; </a:t>
            </a:r>
            <a:r>
              <a:rPr lang="en-IE" sz="2400" dirty="0"/>
              <a:t>see </a:t>
            </a:r>
            <a:r>
              <a:rPr lang="en-IE" sz="2400" u="sng" dirty="0">
                <a:hlinkClick r:id="rId2"/>
              </a:rPr>
              <a:t>EU ‘Online Linguistics Support’</a:t>
            </a:r>
            <a:r>
              <a:rPr lang="en-IE" sz="2400" dirty="0">
                <a:sym typeface="Wingdings" panose="05000000000000000000" pitchFamily="2" charset="2"/>
                <a:hlinkClick r:id="rId2"/>
              </a:rPr>
              <a:t>),</a:t>
            </a:r>
            <a:endParaRPr lang="en-IE" sz="2400" dirty="0">
              <a:sym typeface="Wingdings" panose="05000000000000000000" pitchFamily="2" charset="2"/>
            </a:endParaRPr>
          </a:p>
          <a:p>
            <a:pPr marL="848775" lvl="2" indent="-514350">
              <a:buFont typeface="+mj-lt"/>
              <a:buAutoNum type="arabicPeriod"/>
            </a:pPr>
            <a:r>
              <a:rPr lang="en-IE" sz="2400" b="0" dirty="0">
                <a:sym typeface="Wingdings" panose="05000000000000000000" pitchFamily="2" charset="2"/>
              </a:rPr>
              <a:t>Compliance with College regulations (e.g. Dignity &amp; Respect policy)</a:t>
            </a:r>
            <a:endParaRPr lang="en-IE" sz="2400" b="0" dirty="0"/>
          </a:p>
          <a:p>
            <a:pPr marL="457200" indent="-457200">
              <a:buFont typeface="Arial" panose="020B0604020202020204" pitchFamily="34" charset="0"/>
              <a:buChar char="•"/>
            </a:pPr>
            <a:r>
              <a:rPr lang="en-IE" sz="2400" b="0" dirty="0"/>
              <a:t>Destination preference will be prioritized over semester (unless personal statement clarifies why an exchange in another semester is not possible).</a:t>
            </a:r>
          </a:p>
        </p:txBody>
      </p:sp>
      <p:sp>
        <p:nvSpPr>
          <p:cNvPr id="4" name="Text Placeholder 3">
            <a:extLst>
              <a:ext uri="{FF2B5EF4-FFF2-40B4-BE49-F238E27FC236}">
                <a16:creationId xmlns:a16="http://schemas.microsoft.com/office/drawing/2014/main" id="{E4BC3932-CD20-A274-E006-0B39B22B2E29}"/>
              </a:ext>
            </a:extLst>
          </p:cNvPr>
          <p:cNvSpPr>
            <a:spLocks noGrp="1"/>
          </p:cNvSpPr>
          <p:nvPr>
            <p:ph type="body" sz="quarter" idx="11"/>
          </p:nvPr>
        </p:nvSpPr>
        <p:spPr/>
        <p:txBody>
          <a:bodyPr/>
          <a:lstStyle/>
          <a:p>
            <a:r>
              <a:rPr lang="en-IE" dirty="0"/>
              <a:t>Assessment of applications and offers</a:t>
            </a:r>
          </a:p>
        </p:txBody>
      </p:sp>
      <p:sp>
        <p:nvSpPr>
          <p:cNvPr id="5" name="Slide Number Placeholder 4">
            <a:extLst>
              <a:ext uri="{FF2B5EF4-FFF2-40B4-BE49-F238E27FC236}">
                <a16:creationId xmlns:a16="http://schemas.microsoft.com/office/drawing/2014/main" id="{9A604C35-DC74-A38B-2A03-A704B46C397F}"/>
              </a:ext>
            </a:extLst>
          </p:cNvPr>
          <p:cNvSpPr>
            <a:spLocks noGrp="1"/>
          </p:cNvSpPr>
          <p:nvPr>
            <p:ph type="sldNum" sz="quarter" idx="4"/>
          </p:nvPr>
        </p:nvSpPr>
        <p:spPr/>
        <p:txBody>
          <a:bodyPr/>
          <a:lstStyle/>
          <a:p>
            <a:fld id="{DDBE135E-2566-4748-853C-8A3B78F0FB00}" type="slidenum">
              <a:rPr lang="en-IE" noProof="0" smtClean="0"/>
              <a:pPr/>
              <a:t>13</a:t>
            </a:fld>
            <a:endParaRPr lang="en-IE" noProof="0" dirty="0"/>
          </a:p>
        </p:txBody>
      </p:sp>
    </p:spTree>
    <p:extLst>
      <p:ext uri="{BB962C8B-B14F-4D97-AF65-F5344CB8AC3E}">
        <p14:creationId xmlns:p14="http://schemas.microsoft.com/office/powerpoint/2010/main" val="359186713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2A63FD2-F63C-DA5D-B1BA-608EDD7FEFFB}"/>
              </a:ext>
            </a:extLst>
          </p:cNvPr>
          <p:cNvSpPr>
            <a:spLocks noGrp="1"/>
          </p:cNvSpPr>
          <p:nvPr>
            <p:ph type="title"/>
          </p:nvPr>
        </p:nvSpPr>
        <p:spPr/>
        <p:txBody>
          <a:bodyPr/>
          <a:lstStyle/>
          <a:p>
            <a:r>
              <a:rPr lang="en-IE" dirty="0"/>
              <a:t>School exchanges: Offers</a:t>
            </a:r>
          </a:p>
        </p:txBody>
      </p:sp>
      <p:sp>
        <p:nvSpPr>
          <p:cNvPr id="3" name="Text Placeholder 2">
            <a:extLst>
              <a:ext uri="{FF2B5EF4-FFF2-40B4-BE49-F238E27FC236}">
                <a16:creationId xmlns:a16="http://schemas.microsoft.com/office/drawing/2014/main" id="{A9CC16BA-6A10-A2F1-DEBD-087C8FD1AF49}"/>
              </a:ext>
            </a:extLst>
          </p:cNvPr>
          <p:cNvSpPr>
            <a:spLocks noGrp="1"/>
          </p:cNvSpPr>
          <p:nvPr>
            <p:ph type="body" sz="quarter" idx="10"/>
          </p:nvPr>
        </p:nvSpPr>
        <p:spPr>
          <a:xfrm>
            <a:off x="1104900" y="1571224"/>
            <a:ext cx="10366664" cy="4803818"/>
          </a:xfrm>
        </p:spPr>
        <p:txBody>
          <a:bodyPr anchor="ctr"/>
          <a:lstStyle/>
          <a:p>
            <a:pPr marL="457200" indent="-457200">
              <a:buFont typeface="Arial" panose="020B0604020202020204" pitchFamily="34" charset="0"/>
              <a:buChar char="•"/>
            </a:pPr>
            <a:r>
              <a:rPr lang="en-IE" b="0" dirty="0"/>
              <a:t>Offers are made in several rounds. </a:t>
            </a:r>
          </a:p>
          <a:p>
            <a:pPr lvl="2">
              <a:buFont typeface="Wingdings" panose="05000000000000000000" pitchFamily="2" charset="2"/>
              <a:buChar char="ü"/>
            </a:pPr>
            <a:r>
              <a:rPr lang="en-IE" b="0" dirty="0"/>
              <a:t>1st round: mid-January</a:t>
            </a:r>
          </a:p>
          <a:p>
            <a:pPr lvl="2">
              <a:buFont typeface="Wingdings" panose="05000000000000000000" pitchFamily="2" charset="2"/>
              <a:buChar char="ü"/>
            </a:pPr>
            <a:r>
              <a:rPr lang="en-IE" dirty="0"/>
              <a:t>2</a:t>
            </a:r>
            <a:r>
              <a:rPr lang="en-IE" baseline="30000" dirty="0"/>
              <a:t>nd</a:t>
            </a:r>
            <a:r>
              <a:rPr lang="en-IE" dirty="0"/>
              <a:t> round: late January or early February</a:t>
            </a:r>
          </a:p>
          <a:p>
            <a:pPr lvl="2">
              <a:buFont typeface="Wingdings" panose="05000000000000000000" pitchFamily="2" charset="2"/>
              <a:buChar char="ü"/>
            </a:pPr>
            <a:r>
              <a:rPr lang="en-IE" b="0" dirty="0"/>
              <a:t>3</a:t>
            </a:r>
            <a:r>
              <a:rPr lang="en-IE" b="0" baseline="30000" dirty="0"/>
              <a:t>rd</a:t>
            </a:r>
            <a:r>
              <a:rPr lang="en-IE" b="0" dirty="0"/>
              <a:t> and 4</a:t>
            </a:r>
            <a:r>
              <a:rPr lang="en-IE" b="0" baseline="30000" dirty="0"/>
              <a:t>th</a:t>
            </a:r>
            <a:r>
              <a:rPr lang="en-IE" b="0" dirty="0"/>
              <a:t> rounds may happen in February and March.</a:t>
            </a:r>
          </a:p>
          <a:p>
            <a:pPr marL="457200" indent="-457200">
              <a:buFont typeface="Arial" panose="020B0604020202020204" pitchFamily="34" charset="0"/>
              <a:buChar char="•"/>
            </a:pPr>
            <a:r>
              <a:rPr lang="en-GB" b="0" dirty="0"/>
              <a:t>From the third offer round onwards, students may be offered a place outside of their top-5 preferences if places at their top-5 destinations remain unavailable after the first and second round of offers. </a:t>
            </a:r>
          </a:p>
          <a:p>
            <a:pPr marL="457200" indent="-457200">
              <a:buFont typeface="Arial" panose="020B0604020202020204" pitchFamily="34" charset="0"/>
              <a:buChar char="•"/>
            </a:pPr>
            <a:r>
              <a:rPr lang="en-GB" dirty="0"/>
              <a:t>When receiving an offer, please check the suitability for your pathway!</a:t>
            </a:r>
          </a:p>
          <a:p>
            <a:pPr marL="457200" indent="-457200">
              <a:buFont typeface="Arial" panose="020B0604020202020204" pitchFamily="34" charset="0"/>
              <a:buChar char="•"/>
            </a:pPr>
            <a:r>
              <a:rPr lang="en-GB" b="0" dirty="0"/>
              <a:t>The allocation process typically ends in early April.</a:t>
            </a:r>
            <a:endParaRPr lang="en-IE" b="0" dirty="0"/>
          </a:p>
        </p:txBody>
      </p:sp>
      <p:sp>
        <p:nvSpPr>
          <p:cNvPr id="4" name="Text Placeholder 3">
            <a:extLst>
              <a:ext uri="{FF2B5EF4-FFF2-40B4-BE49-F238E27FC236}">
                <a16:creationId xmlns:a16="http://schemas.microsoft.com/office/drawing/2014/main" id="{40B468B4-BD73-C546-49A6-D70C186F9702}"/>
              </a:ext>
            </a:extLst>
          </p:cNvPr>
          <p:cNvSpPr>
            <a:spLocks noGrp="1"/>
          </p:cNvSpPr>
          <p:nvPr>
            <p:ph type="body" sz="quarter" idx="11"/>
          </p:nvPr>
        </p:nvSpPr>
        <p:spPr>
          <a:xfrm>
            <a:off x="1104900" y="914409"/>
            <a:ext cx="10001251" cy="441358"/>
          </a:xfrm>
        </p:spPr>
        <p:txBody>
          <a:bodyPr/>
          <a:lstStyle/>
          <a:p>
            <a:r>
              <a:rPr lang="en-IE" dirty="0"/>
              <a:t>Timeline</a:t>
            </a:r>
          </a:p>
        </p:txBody>
      </p:sp>
      <p:sp>
        <p:nvSpPr>
          <p:cNvPr id="5" name="Slide Number Placeholder 4">
            <a:extLst>
              <a:ext uri="{FF2B5EF4-FFF2-40B4-BE49-F238E27FC236}">
                <a16:creationId xmlns:a16="http://schemas.microsoft.com/office/drawing/2014/main" id="{A21E1E19-E50E-D92A-2EF0-1CE4F26C0645}"/>
              </a:ext>
            </a:extLst>
          </p:cNvPr>
          <p:cNvSpPr>
            <a:spLocks noGrp="1"/>
          </p:cNvSpPr>
          <p:nvPr>
            <p:ph type="sldNum" sz="quarter" idx="4"/>
          </p:nvPr>
        </p:nvSpPr>
        <p:spPr/>
        <p:txBody>
          <a:bodyPr/>
          <a:lstStyle/>
          <a:p>
            <a:fld id="{DDBE135E-2566-4748-853C-8A3B78F0FB00}" type="slidenum">
              <a:rPr lang="en-IE" noProof="0" smtClean="0"/>
              <a:pPr/>
              <a:t>14</a:t>
            </a:fld>
            <a:endParaRPr lang="en-IE" noProof="0" dirty="0"/>
          </a:p>
        </p:txBody>
      </p:sp>
    </p:spTree>
    <p:extLst>
      <p:ext uri="{BB962C8B-B14F-4D97-AF65-F5344CB8AC3E}">
        <p14:creationId xmlns:p14="http://schemas.microsoft.com/office/powerpoint/2010/main" val="3462193213"/>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4155785-EDB4-2F1A-A798-64A1068674D3}"/>
              </a:ext>
            </a:extLst>
          </p:cNvPr>
          <p:cNvSpPr>
            <a:spLocks noGrp="1"/>
          </p:cNvSpPr>
          <p:nvPr>
            <p:ph type="title"/>
          </p:nvPr>
        </p:nvSpPr>
        <p:spPr/>
        <p:txBody>
          <a:bodyPr/>
          <a:lstStyle/>
          <a:p>
            <a:r>
              <a:rPr lang="en-IE" dirty="0"/>
              <a:t>School exchanges: Accepting offers</a:t>
            </a:r>
          </a:p>
        </p:txBody>
      </p:sp>
      <p:sp>
        <p:nvSpPr>
          <p:cNvPr id="3" name="Text Placeholder 2">
            <a:extLst>
              <a:ext uri="{FF2B5EF4-FFF2-40B4-BE49-F238E27FC236}">
                <a16:creationId xmlns:a16="http://schemas.microsoft.com/office/drawing/2014/main" id="{94D81142-860A-E005-DF83-F46F5209A865}"/>
              </a:ext>
            </a:extLst>
          </p:cNvPr>
          <p:cNvSpPr>
            <a:spLocks noGrp="1"/>
          </p:cNvSpPr>
          <p:nvPr>
            <p:ph type="body" sz="quarter" idx="10"/>
          </p:nvPr>
        </p:nvSpPr>
        <p:spPr>
          <a:xfrm>
            <a:off x="1104900" y="1496258"/>
            <a:ext cx="10571988" cy="5078277"/>
          </a:xfrm>
        </p:spPr>
        <p:txBody>
          <a:bodyPr/>
          <a:lstStyle/>
          <a:p>
            <a:pPr marL="457200" indent="-457200">
              <a:buFont typeface="Arial" panose="020B0604020202020204" pitchFamily="34" charset="0"/>
              <a:buChar char="•"/>
            </a:pPr>
            <a:r>
              <a:rPr lang="en-GB" sz="2400" dirty="0"/>
              <a:t>You must accept the offer within the time specified in the offer email and submit the Personal Declaration Form</a:t>
            </a:r>
            <a:r>
              <a:rPr lang="en-GB" sz="2400" b="0" dirty="0"/>
              <a:t>; otherwise, your offer will lapse (</a:t>
            </a:r>
            <a:r>
              <a:rPr lang="en-GB" sz="2400" b="0" dirty="0">
                <a:sym typeface="Wingdings" panose="05000000000000000000" pitchFamily="2" charset="2"/>
              </a:rPr>
              <a:t> Please spell your email address correctly!!!!). Please consider personal and financial implications as well before accepting.</a:t>
            </a:r>
            <a:endParaRPr lang="en-GB" sz="2400" b="0" dirty="0"/>
          </a:p>
          <a:p>
            <a:pPr marL="457200" indent="-457200">
              <a:buFont typeface="Arial" panose="020B0604020202020204" pitchFamily="34" charset="0"/>
              <a:buChar char="•"/>
            </a:pPr>
            <a:r>
              <a:rPr lang="en-GB" sz="2400" b="0" dirty="0"/>
              <a:t>If you reject an offer for an institution that you listed among your top-5 preferences or fail to respond to an offer, you will be removed from our offers database and excluded from consideration in future offer rounds. </a:t>
            </a:r>
          </a:p>
          <a:p>
            <a:pPr marL="457200" indent="-457200">
              <a:buFont typeface="Arial" panose="020B0604020202020204" pitchFamily="34" charset="0"/>
              <a:buChar char="•"/>
            </a:pPr>
            <a:r>
              <a:rPr lang="en-GB" sz="2400" b="0" u="sng" dirty="0"/>
              <a:t>EXCEPTION:</a:t>
            </a:r>
            <a:r>
              <a:rPr lang="en-GB" sz="2400" b="0" dirty="0"/>
              <a:t> Students will be allowed to reject an offer that was not in their top-5 preferences while remaining eligible for consideration in future offer rounds.</a:t>
            </a:r>
          </a:p>
          <a:p>
            <a:pPr marL="457200" indent="-457200">
              <a:buFont typeface="Arial" panose="020B0604020202020204" pitchFamily="34" charset="0"/>
              <a:buChar char="•"/>
            </a:pPr>
            <a:r>
              <a:rPr lang="en-GB" sz="2400" b="0" dirty="0"/>
              <a:t>If you say “yes” to an offer that was not your first preference, you may be offered a higher preference spot in a future round. However, this cannot be guaranteed. </a:t>
            </a:r>
          </a:p>
        </p:txBody>
      </p:sp>
      <p:sp>
        <p:nvSpPr>
          <p:cNvPr id="4" name="Text Placeholder 3">
            <a:extLst>
              <a:ext uri="{FF2B5EF4-FFF2-40B4-BE49-F238E27FC236}">
                <a16:creationId xmlns:a16="http://schemas.microsoft.com/office/drawing/2014/main" id="{329B433C-73FC-89C6-4716-022B1CAF7540}"/>
              </a:ext>
            </a:extLst>
          </p:cNvPr>
          <p:cNvSpPr>
            <a:spLocks noGrp="1"/>
          </p:cNvSpPr>
          <p:nvPr>
            <p:ph type="body" sz="quarter" idx="11"/>
          </p:nvPr>
        </p:nvSpPr>
        <p:spPr/>
        <p:txBody>
          <a:bodyPr/>
          <a:lstStyle/>
          <a:p>
            <a:endParaRPr lang="en-IE"/>
          </a:p>
        </p:txBody>
      </p:sp>
      <p:sp>
        <p:nvSpPr>
          <p:cNvPr id="5" name="Slide Number Placeholder 4">
            <a:extLst>
              <a:ext uri="{FF2B5EF4-FFF2-40B4-BE49-F238E27FC236}">
                <a16:creationId xmlns:a16="http://schemas.microsoft.com/office/drawing/2014/main" id="{9771B22C-83B3-F080-B37D-377C5A27A137}"/>
              </a:ext>
            </a:extLst>
          </p:cNvPr>
          <p:cNvSpPr>
            <a:spLocks noGrp="1"/>
          </p:cNvSpPr>
          <p:nvPr>
            <p:ph type="sldNum" sz="quarter" idx="4"/>
          </p:nvPr>
        </p:nvSpPr>
        <p:spPr/>
        <p:txBody>
          <a:bodyPr/>
          <a:lstStyle/>
          <a:p>
            <a:fld id="{DDBE135E-2566-4748-853C-8A3B78F0FB00}" type="slidenum">
              <a:rPr lang="en-IE" noProof="0" smtClean="0"/>
              <a:pPr/>
              <a:t>15</a:t>
            </a:fld>
            <a:endParaRPr lang="en-IE" noProof="0" dirty="0"/>
          </a:p>
        </p:txBody>
      </p:sp>
    </p:spTree>
    <p:extLst>
      <p:ext uri="{BB962C8B-B14F-4D97-AF65-F5344CB8AC3E}">
        <p14:creationId xmlns:p14="http://schemas.microsoft.com/office/powerpoint/2010/main" val="2417387015"/>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8426B82-9B9E-F7EE-A3EA-6DC47CE8B0C5}"/>
              </a:ext>
            </a:extLst>
          </p:cNvPr>
          <p:cNvSpPr>
            <a:spLocks noGrp="1"/>
          </p:cNvSpPr>
          <p:nvPr>
            <p:ph type="title"/>
          </p:nvPr>
        </p:nvSpPr>
        <p:spPr/>
        <p:txBody>
          <a:bodyPr/>
          <a:lstStyle/>
          <a:p>
            <a:r>
              <a:rPr lang="en-IE" dirty="0"/>
              <a:t>School exchanges: Offer conditions</a:t>
            </a:r>
          </a:p>
        </p:txBody>
      </p:sp>
      <p:sp>
        <p:nvSpPr>
          <p:cNvPr id="3" name="Text Placeholder 2">
            <a:extLst>
              <a:ext uri="{FF2B5EF4-FFF2-40B4-BE49-F238E27FC236}">
                <a16:creationId xmlns:a16="http://schemas.microsoft.com/office/drawing/2014/main" id="{E4F587FA-E62E-AE48-4F59-C2A9A5BF3CE8}"/>
              </a:ext>
            </a:extLst>
          </p:cNvPr>
          <p:cNvSpPr>
            <a:spLocks noGrp="1"/>
          </p:cNvSpPr>
          <p:nvPr>
            <p:ph type="body" sz="quarter" idx="10"/>
          </p:nvPr>
        </p:nvSpPr>
        <p:spPr>
          <a:xfrm>
            <a:off x="1104900" y="1542066"/>
            <a:ext cx="10522808" cy="4840445"/>
          </a:xfrm>
        </p:spPr>
        <p:txBody>
          <a:bodyPr/>
          <a:lstStyle/>
          <a:p>
            <a:pPr marL="457200" indent="-457200">
              <a:buFont typeface="Arial" panose="020B0604020202020204" pitchFamily="34" charset="0"/>
              <a:buChar char="•"/>
            </a:pPr>
            <a:r>
              <a:rPr lang="en-US" sz="2200" b="0" dirty="0"/>
              <a:t>Offers are made subject to conditions, and </a:t>
            </a:r>
            <a:r>
              <a:rPr lang="en-US" sz="2200" dirty="0">
                <a:hlinkClick r:id="rId3"/>
              </a:rPr>
              <a:t>an absolute</a:t>
            </a:r>
            <a:r>
              <a:rPr lang="en-US" sz="2200" dirty="0"/>
              <a:t> minimum of a Second Class Honor (II.2) </a:t>
            </a:r>
            <a:r>
              <a:rPr lang="en-US" sz="2200" b="0" dirty="0"/>
              <a:t>in Senior Freshman year. </a:t>
            </a:r>
          </a:p>
          <a:p>
            <a:pPr marL="457200" indent="-457200">
              <a:buFont typeface="Arial" panose="020B0604020202020204" pitchFamily="34" charset="0"/>
              <a:buChar char="•"/>
            </a:pPr>
            <a:r>
              <a:rPr lang="en-GB" sz="2200" b="0" dirty="0"/>
              <a:t>If you receive more than one offer (e.g. College-wide exchange and School exchange), </a:t>
            </a:r>
            <a:r>
              <a:rPr lang="en-GB" sz="2200" dirty="0"/>
              <a:t>you will need to choose one</a:t>
            </a:r>
            <a:r>
              <a:rPr lang="en-GB" sz="2200" b="0" dirty="0"/>
              <a:t>. </a:t>
            </a:r>
            <a:endParaRPr lang="en-US" sz="2200" b="0" dirty="0"/>
          </a:p>
          <a:p>
            <a:pPr marL="457200" indent="-457200">
              <a:buFont typeface="Arial" panose="020B0604020202020204" pitchFamily="34" charset="0"/>
              <a:buChar char="•"/>
            </a:pPr>
            <a:r>
              <a:rPr lang="en-US" sz="2200" b="0" dirty="0"/>
              <a:t>Offers are accepted </a:t>
            </a:r>
            <a:r>
              <a:rPr lang="en-US" sz="2200" dirty="0"/>
              <a:t>for a full semester or full academic year </a:t>
            </a:r>
            <a:r>
              <a:rPr lang="en-US" sz="2200" b="0" dirty="0"/>
              <a:t>at the host institution, including the host’s assessment and supplementary period. </a:t>
            </a:r>
          </a:p>
          <a:p>
            <a:pPr marL="457200" indent="-457200">
              <a:buFont typeface="Arial" panose="020B0604020202020204" pitchFamily="34" charset="0"/>
              <a:buChar char="•"/>
            </a:pPr>
            <a:r>
              <a:rPr lang="en-GB" sz="2200" b="0" dirty="0"/>
              <a:t>For one-semester offer, please </a:t>
            </a:r>
            <a:r>
              <a:rPr lang="en-GB" sz="2200" dirty="0"/>
              <a:t>check the host’s academic calendar </a:t>
            </a:r>
            <a:r>
              <a:rPr lang="en-GB" sz="2200" b="0" dirty="0"/>
              <a:t>to ensure that there is no overlap between your semester abroad and at Trinity. </a:t>
            </a:r>
          </a:p>
          <a:p>
            <a:pPr marL="457200" indent="-457200">
              <a:buFont typeface="Arial" panose="020B0604020202020204" pitchFamily="34" charset="0"/>
              <a:buChar char="•"/>
            </a:pPr>
            <a:r>
              <a:rPr lang="en-GB" sz="2200" dirty="0"/>
              <a:t>Evidence of language proficiency </a:t>
            </a:r>
            <a:r>
              <a:rPr lang="en-GB" sz="2200" b="0" dirty="0"/>
              <a:t>where required (some hosts require a certain language level and/or do not offer modules in English!, please see p. 12 in the handbook)</a:t>
            </a:r>
          </a:p>
          <a:p>
            <a:pPr marL="457200" indent="-457200">
              <a:buFont typeface="Arial" panose="020B0604020202020204" pitchFamily="34" charset="0"/>
              <a:buChar char="•"/>
            </a:pPr>
            <a:r>
              <a:rPr lang="en-GB" sz="2200" b="0" dirty="0"/>
              <a:t>Compliance with </a:t>
            </a:r>
            <a:r>
              <a:rPr lang="en-GB" sz="2200" dirty="0"/>
              <a:t>College regulations </a:t>
            </a:r>
            <a:r>
              <a:rPr lang="en-GB" sz="2200" b="0" dirty="0"/>
              <a:t>(e.g. Dignity &amp; Respect policy)</a:t>
            </a:r>
            <a:endParaRPr lang="en-IE" sz="2200" b="0" dirty="0"/>
          </a:p>
        </p:txBody>
      </p:sp>
      <p:sp>
        <p:nvSpPr>
          <p:cNvPr id="4" name="Text Placeholder 3">
            <a:extLst>
              <a:ext uri="{FF2B5EF4-FFF2-40B4-BE49-F238E27FC236}">
                <a16:creationId xmlns:a16="http://schemas.microsoft.com/office/drawing/2014/main" id="{02484ABA-3A9C-D35A-8822-2D29B821BAA6}"/>
              </a:ext>
            </a:extLst>
          </p:cNvPr>
          <p:cNvSpPr>
            <a:spLocks noGrp="1"/>
          </p:cNvSpPr>
          <p:nvPr>
            <p:ph type="body" sz="quarter" idx="11"/>
          </p:nvPr>
        </p:nvSpPr>
        <p:spPr/>
        <p:txBody>
          <a:bodyPr/>
          <a:lstStyle/>
          <a:p>
            <a:endParaRPr lang="en-IE"/>
          </a:p>
        </p:txBody>
      </p:sp>
      <p:sp>
        <p:nvSpPr>
          <p:cNvPr id="5" name="Slide Number Placeholder 4">
            <a:extLst>
              <a:ext uri="{FF2B5EF4-FFF2-40B4-BE49-F238E27FC236}">
                <a16:creationId xmlns:a16="http://schemas.microsoft.com/office/drawing/2014/main" id="{39CA7F6C-AD73-7507-3183-D5B9AEEE0844}"/>
              </a:ext>
            </a:extLst>
          </p:cNvPr>
          <p:cNvSpPr>
            <a:spLocks noGrp="1"/>
          </p:cNvSpPr>
          <p:nvPr>
            <p:ph type="sldNum" sz="quarter" idx="4"/>
          </p:nvPr>
        </p:nvSpPr>
        <p:spPr/>
        <p:txBody>
          <a:bodyPr/>
          <a:lstStyle/>
          <a:p>
            <a:fld id="{DDBE135E-2566-4748-853C-8A3B78F0FB00}" type="slidenum">
              <a:rPr lang="en-IE" noProof="0" smtClean="0"/>
              <a:pPr/>
              <a:t>16</a:t>
            </a:fld>
            <a:endParaRPr lang="en-IE" noProof="0" dirty="0"/>
          </a:p>
        </p:txBody>
      </p:sp>
    </p:spTree>
    <p:extLst>
      <p:ext uri="{BB962C8B-B14F-4D97-AF65-F5344CB8AC3E}">
        <p14:creationId xmlns:p14="http://schemas.microsoft.com/office/powerpoint/2010/main" val="2761260056"/>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0A5F7F0-8A59-3390-D25A-D08F070F1CCD}"/>
              </a:ext>
            </a:extLst>
          </p:cNvPr>
          <p:cNvSpPr>
            <a:spLocks noGrp="1"/>
          </p:cNvSpPr>
          <p:nvPr>
            <p:ph type="title"/>
          </p:nvPr>
        </p:nvSpPr>
        <p:spPr/>
        <p:txBody>
          <a:bodyPr/>
          <a:lstStyle/>
          <a:p>
            <a:r>
              <a:rPr lang="en-IE" dirty="0"/>
              <a:t>School exchanges: Preparing to go away</a:t>
            </a:r>
          </a:p>
        </p:txBody>
      </p:sp>
      <p:sp>
        <p:nvSpPr>
          <p:cNvPr id="3" name="Text Placeholder 2">
            <a:extLst>
              <a:ext uri="{FF2B5EF4-FFF2-40B4-BE49-F238E27FC236}">
                <a16:creationId xmlns:a16="http://schemas.microsoft.com/office/drawing/2014/main" id="{5D99607B-4A14-05FC-B20C-0A3542F54D65}"/>
              </a:ext>
            </a:extLst>
          </p:cNvPr>
          <p:cNvSpPr>
            <a:spLocks noGrp="1"/>
          </p:cNvSpPr>
          <p:nvPr>
            <p:ph type="body" sz="quarter" idx="10"/>
          </p:nvPr>
        </p:nvSpPr>
        <p:spPr>
          <a:xfrm>
            <a:off x="1104900" y="1476009"/>
            <a:ext cx="10252213" cy="5021991"/>
          </a:xfrm>
        </p:spPr>
        <p:txBody>
          <a:bodyPr/>
          <a:lstStyle/>
          <a:p>
            <a:pPr marL="457200" indent="-457200">
              <a:buFont typeface="Arial" panose="020B0604020202020204" pitchFamily="34" charset="0"/>
              <a:buChar char="•"/>
            </a:pPr>
            <a:r>
              <a:rPr lang="en-GB" sz="2400" b="0" dirty="0"/>
              <a:t>After receiving and accepting your exchange offer, Trinity will nominate you to the host institution. The process and timeline for this may differ across the type of exchange, exchange semester, and host. </a:t>
            </a:r>
            <a:r>
              <a:rPr lang="en-IE" sz="2400" dirty="0"/>
              <a:t>Please ensure to respond promptly when receiving communication on this. </a:t>
            </a:r>
            <a:endParaRPr lang="en-GB" sz="2400" dirty="0"/>
          </a:p>
          <a:p>
            <a:pPr marL="457200" indent="-457200">
              <a:buFont typeface="Arial" panose="020B0604020202020204" pitchFamily="34" charset="0"/>
              <a:buChar char="•"/>
            </a:pPr>
            <a:r>
              <a:rPr lang="en-IE" sz="2400" b="0" dirty="0"/>
              <a:t>Please see</a:t>
            </a:r>
            <a:r>
              <a:rPr lang="en-IE" sz="2400" dirty="0"/>
              <a:t> p. 12-15 of the handbook </a:t>
            </a:r>
            <a:r>
              <a:rPr lang="en-IE" sz="2400" b="0" dirty="0"/>
              <a:t>for details and paperwork (e.g. PAM, LA). </a:t>
            </a:r>
          </a:p>
          <a:p>
            <a:pPr marL="457200" indent="-457200">
              <a:buFont typeface="Arial" panose="020B0604020202020204" pitchFamily="34" charset="0"/>
              <a:buChar char="•"/>
            </a:pPr>
            <a:r>
              <a:rPr lang="en-GB" sz="2400" b="0" dirty="0"/>
              <a:t>Start planning early but make commitments at your own risk until you are registered with the host institution &amp; sure to pass your 2nd (SF) year with at least a Second Class Honor (2.2). </a:t>
            </a:r>
          </a:p>
          <a:p>
            <a:pPr marL="457200" indent="-457200">
              <a:buFont typeface="Arial" panose="020B0604020202020204" pitchFamily="34" charset="0"/>
              <a:buChar char="•"/>
            </a:pPr>
            <a:r>
              <a:rPr lang="en-GB" sz="2400" b="0" dirty="0"/>
              <a:t>TCD supplementals in late August: </a:t>
            </a:r>
            <a:r>
              <a:rPr lang="en-GB" sz="2400" dirty="0"/>
              <a:t>if you cannot proceed to 3rd year, you cannot go on exchange</a:t>
            </a:r>
            <a:r>
              <a:rPr lang="en-GB" sz="2400" b="0" dirty="0"/>
              <a:t>. </a:t>
            </a:r>
          </a:p>
          <a:p>
            <a:pPr marL="457200" indent="-457200">
              <a:buFont typeface="Arial" panose="020B0604020202020204" pitchFamily="34" charset="0"/>
              <a:buChar char="•"/>
            </a:pPr>
            <a:r>
              <a:rPr lang="en-GB" sz="2400" dirty="0"/>
              <a:t>There will be an information session for offer holders in April 2027.</a:t>
            </a:r>
          </a:p>
        </p:txBody>
      </p:sp>
      <p:sp>
        <p:nvSpPr>
          <p:cNvPr id="4" name="Text Placeholder 3">
            <a:extLst>
              <a:ext uri="{FF2B5EF4-FFF2-40B4-BE49-F238E27FC236}">
                <a16:creationId xmlns:a16="http://schemas.microsoft.com/office/drawing/2014/main" id="{A116058D-86BB-793C-2297-D94F45C19B56}"/>
              </a:ext>
            </a:extLst>
          </p:cNvPr>
          <p:cNvSpPr>
            <a:spLocks noGrp="1"/>
          </p:cNvSpPr>
          <p:nvPr>
            <p:ph type="body" sz="quarter" idx="11"/>
          </p:nvPr>
        </p:nvSpPr>
        <p:spPr>
          <a:xfrm>
            <a:off x="1104900" y="914409"/>
            <a:ext cx="10001251" cy="410808"/>
          </a:xfrm>
        </p:spPr>
        <p:txBody>
          <a:bodyPr/>
          <a:lstStyle/>
          <a:p>
            <a:r>
              <a:rPr lang="en-IE" dirty="0"/>
              <a:t>Nominations and process</a:t>
            </a:r>
          </a:p>
        </p:txBody>
      </p:sp>
      <p:sp>
        <p:nvSpPr>
          <p:cNvPr id="5" name="Slide Number Placeholder 4">
            <a:extLst>
              <a:ext uri="{FF2B5EF4-FFF2-40B4-BE49-F238E27FC236}">
                <a16:creationId xmlns:a16="http://schemas.microsoft.com/office/drawing/2014/main" id="{B6CC7903-989D-029A-248F-76752589AF36}"/>
              </a:ext>
            </a:extLst>
          </p:cNvPr>
          <p:cNvSpPr>
            <a:spLocks noGrp="1"/>
          </p:cNvSpPr>
          <p:nvPr>
            <p:ph type="sldNum" sz="quarter" idx="4"/>
          </p:nvPr>
        </p:nvSpPr>
        <p:spPr/>
        <p:txBody>
          <a:bodyPr/>
          <a:lstStyle/>
          <a:p>
            <a:fld id="{DDBE135E-2566-4748-853C-8A3B78F0FB00}" type="slidenum">
              <a:rPr lang="en-IE" noProof="0" smtClean="0"/>
              <a:pPr/>
              <a:t>17</a:t>
            </a:fld>
            <a:endParaRPr lang="en-IE" noProof="0" dirty="0"/>
          </a:p>
        </p:txBody>
      </p:sp>
    </p:spTree>
    <p:extLst>
      <p:ext uri="{BB962C8B-B14F-4D97-AF65-F5344CB8AC3E}">
        <p14:creationId xmlns:p14="http://schemas.microsoft.com/office/powerpoint/2010/main" val="3149949717"/>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B9F2A61-12D0-B20A-3B06-8B76870D2D67}"/>
              </a:ext>
            </a:extLst>
          </p:cNvPr>
          <p:cNvSpPr>
            <a:spLocks noGrp="1"/>
          </p:cNvSpPr>
          <p:nvPr>
            <p:ph type="title"/>
          </p:nvPr>
        </p:nvSpPr>
        <p:spPr/>
        <p:txBody>
          <a:bodyPr/>
          <a:lstStyle/>
          <a:p>
            <a:r>
              <a:rPr lang="en-IE" dirty="0"/>
              <a:t>Preparing to go away (2)</a:t>
            </a:r>
          </a:p>
        </p:txBody>
      </p:sp>
      <p:sp>
        <p:nvSpPr>
          <p:cNvPr id="3" name="Text Placeholder 2">
            <a:extLst>
              <a:ext uri="{FF2B5EF4-FFF2-40B4-BE49-F238E27FC236}">
                <a16:creationId xmlns:a16="http://schemas.microsoft.com/office/drawing/2014/main" id="{8955C376-8DBA-3996-069A-0A4BD8A1C6F0}"/>
              </a:ext>
            </a:extLst>
          </p:cNvPr>
          <p:cNvSpPr>
            <a:spLocks noGrp="1"/>
          </p:cNvSpPr>
          <p:nvPr>
            <p:ph type="body" sz="quarter" idx="10"/>
          </p:nvPr>
        </p:nvSpPr>
        <p:spPr>
          <a:xfrm>
            <a:off x="1104900" y="1476008"/>
            <a:ext cx="10581132" cy="5032325"/>
          </a:xfrm>
        </p:spPr>
        <p:txBody>
          <a:bodyPr/>
          <a:lstStyle/>
          <a:p>
            <a:pPr marL="457200" indent="-457200">
              <a:buFont typeface="Arial" panose="020B0604020202020204" pitchFamily="34" charset="0"/>
              <a:buChar char="•"/>
            </a:pPr>
            <a:r>
              <a:rPr lang="en-US" sz="2400" b="0" dirty="0"/>
              <a:t>Trinity students on exchange pay Trinity fees but no registration fees to the host university. Some hosts may require administration fees or other charges. </a:t>
            </a:r>
          </a:p>
          <a:p>
            <a:pPr marL="457200" indent="-457200">
              <a:buFont typeface="Arial" panose="020B0604020202020204" pitchFamily="34" charset="0"/>
              <a:buChar char="•"/>
            </a:pPr>
            <a:r>
              <a:rPr lang="en-US" sz="2400" b="0" dirty="0"/>
              <a:t>Erasmus+ grant (only eligible if going on exchange in an EU country)</a:t>
            </a:r>
          </a:p>
          <a:p>
            <a:pPr marL="880523" lvl="1" indent="-457200">
              <a:buFont typeface="Wingdings" panose="05000000000000000000" pitchFamily="2" charset="2"/>
              <a:buChar char="ü"/>
            </a:pPr>
            <a:r>
              <a:rPr lang="en-GB" sz="2400" b="0" dirty="0"/>
              <a:t>Typically €300 to €450 per month, but funding may vary and is not guaranteed</a:t>
            </a:r>
          </a:p>
          <a:p>
            <a:pPr marL="880523" lvl="1" indent="-457200">
              <a:buFont typeface="Wingdings" panose="05000000000000000000" pitchFamily="2" charset="2"/>
              <a:buChar char="ü"/>
            </a:pPr>
            <a:r>
              <a:rPr lang="en-GB" sz="2400" b="0" dirty="0"/>
              <a:t>Not affecting SUSI grants and the NI Student Loan but check with the Academic Registry about other grants/loans.</a:t>
            </a:r>
          </a:p>
          <a:p>
            <a:pPr marL="880523" lvl="1" indent="-457200">
              <a:buFont typeface="Wingdings" panose="05000000000000000000" pitchFamily="2" charset="2"/>
              <a:buChar char="ü"/>
            </a:pPr>
            <a:r>
              <a:rPr lang="en-IE" sz="2400" dirty="0"/>
              <a:t>Application process managed by the Erasmus Outgoing Team</a:t>
            </a:r>
          </a:p>
          <a:p>
            <a:pPr marL="342900" indent="-342900">
              <a:buFont typeface="Arial" panose="020B0604020202020204" pitchFamily="34" charset="0"/>
              <a:buChar char="•"/>
            </a:pPr>
            <a:r>
              <a:rPr lang="en-IE" sz="2400" b="0" dirty="0"/>
              <a:t>For non-EU exchanges: might be eligible for Global Mobility Bursary</a:t>
            </a:r>
          </a:p>
          <a:p>
            <a:pPr marL="677325" lvl="2" indent="-342900">
              <a:buFont typeface="Wingdings" panose="05000000000000000000" pitchFamily="2" charset="2"/>
              <a:buChar char="ü"/>
            </a:pPr>
            <a:r>
              <a:rPr lang="en-IE" sz="2400" b="0" dirty="0"/>
              <a:t>Application process managed by Trinity Global</a:t>
            </a:r>
          </a:p>
          <a:p>
            <a:pPr lvl="1">
              <a:buFont typeface="Arial" panose="020B0604020202020204" pitchFamily="34" charset="0"/>
              <a:buChar char="•"/>
            </a:pPr>
            <a:r>
              <a:rPr lang="en-IE" sz="2400" dirty="0"/>
              <a:t>Check passport, health insurance, visa requirements, etc.</a:t>
            </a:r>
            <a:endParaRPr lang="en-IE" sz="2400" b="0" dirty="0"/>
          </a:p>
        </p:txBody>
      </p:sp>
      <p:sp>
        <p:nvSpPr>
          <p:cNvPr id="4" name="Text Placeholder 3">
            <a:extLst>
              <a:ext uri="{FF2B5EF4-FFF2-40B4-BE49-F238E27FC236}">
                <a16:creationId xmlns:a16="http://schemas.microsoft.com/office/drawing/2014/main" id="{F525991E-D020-6E44-6A92-DD24C833509A}"/>
              </a:ext>
            </a:extLst>
          </p:cNvPr>
          <p:cNvSpPr>
            <a:spLocks noGrp="1"/>
          </p:cNvSpPr>
          <p:nvPr>
            <p:ph type="body" sz="quarter" idx="11"/>
          </p:nvPr>
        </p:nvSpPr>
        <p:spPr/>
        <p:txBody>
          <a:bodyPr/>
          <a:lstStyle/>
          <a:p>
            <a:r>
              <a:rPr lang="en-IE" dirty="0"/>
              <a:t>Fees and potential financial support</a:t>
            </a:r>
          </a:p>
        </p:txBody>
      </p:sp>
      <p:sp>
        <p:nvSpPr>
          <p:cNvPr id="5" name="Slide Number Placeholder 4">
            <a:extLst>
              <a:ext uri="{FF2B5EF4-FFF2-40B4-BE49-F238E27FC236}">
                <a16:creationId xmlns:a16="http://schemas.microsoft.com/office/drawing/2014/main" id="{76DC13FF-CD00-86BB-6F02-0BB816311135}"/>
              </a:ext>
            </a:extLst>
          </p:cNvPr>
          <p:cNvSpPr>
            <a:spLocks noGrp="1"/>
          </p:cNvSpPr>
          <p:nvPr>
            <p:ph type="sldNum" sz="quarter" idx="4"/>
          </p:nvPr>
        </p:nvSpPr>
        <p:spPr/>
        <p:txBody>
          <a:bodyPr/>
          <a:lstStyle/>
          <a:p>
            <a:fld id="{DDBE135E-2566-4748-853C-8A3B78F0FB00}" type="slidenum">
              <a:rPr lang="en-IE" noProof="0" smtClean="0"/>
              <a:pPr/>
              <a:t>18</a:t>
            </a:fld>
            <a:endParaRPr lang="en-IE" noProof="0" dirty="0"/>
          </a:p>
        </p:txBody>
      </p:sp>
    </p:spTree>
    <p:extLst>
      <p:ext uri="{BB962C8B-B14F-4D97-AF65-F5344CB8AC3E}">
        <p14:creationId xmlns:p14="http://schemas.microsoft.com/office/powerpoint/2010/main" val="3197718027"/>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7ECD0A3-B320-3AF9-8BBC-06AFC3098313}"/>
              </a:ext>
            </a:extLst>
          </p:cNvPr>
          <p:cNvSpPr>
            <a:spLocks noGrp="1"/>
          </p:cNvSpPr>
          <p:nvPr>
            <p:ph type="title"/>
          </p:nvPr>
        </p:nvSpPr>
        <p:spPr/>
        <p:txBody>
          <a:bodyPr/>
          <a:lstStyle/>
          <a:p>
            <a:r>
              <a:rPr lang="en-IE" dirty="0"/>
              <a:t>Requirements while away</a:t>
            </a:r>
          </a:p>
        </p:txBody>
      </p:sp>
      <p:sp>
        <p:nvSpPr>
          <p:cNvPr id="3" name="Text Placeholder 2">
            <a:extLst>
              <a:ext uri="{FF2B5EF4-FFF2-40B4-BE49-F238E27FC236}">
                <a16:creationId xmlns:a16="http://schemas.microsoft.com/office/drawing/2014/main" id="{E3AE56C5-9BB4-A1B8-4F73-E8B7E16955B4}"/>
              </a:ext>
            </a:extLst>
          </p:cNvPr>
          <p:cNvSpPr>
            <a:spLocks noGrp="1"/>
          </p:cNvSpPr>
          <p:nvPr>
            <p:ph type="body" sz="quarter" idx="10"/>
          </p:nvPr>
        </p:nvSpPr>
        <p:spPr>
          <a:xfrm>
            <a:off x="1104900" y="1736255"/>
            <a:ext cx="10001251" cy="4624788"/>
          </a:xfrm>
        </p:spPr>
        <p:txBody>
          <a:bodyPr/>
          <a:lstStyle/>
          <a:p>
            <a:pPr marL="457200" indent="-457200">
              <a:buFont typeface="Arial" panose="020B0604020202020204" pitchFamily="34" charset="0"/>
              <a:buChar char="•"/>
            </a:pPr>
            <a:r>
              <a:rPr lang="en-IE" b="0" dirty="0"/>
              <a:t>Please see p. 16-17 in the handbook on module load, grade conversion and progression. </a:t>
            </a:r>
          </a:p>
          <a:p>
            <a:pPr marL="457200" indent="-457200">
              <a:buFont typeface="Arial" panose="020B0604020202020204" pitchFamily="34" charset="0"/>
              <a:buChar char="•"/>
            </a:pPr>
            <a:r>
              <a:rPr lang="en-GB" b="0" dirty="0"/>
              <a:t>The offer holder meeting in April will also go over this. </a:t>
            </a:r>
          </a:p>
          <a:p>
            <a:pPr marL="457200" indent="-457200">
              <a:buFont typeface="Arial" panose="020B0604020202020204" pitchFamily="34" charset="0"/>
              <a:buChar char="•"/>
            </a:pPr>
            <a:r>
              <a:rPr lang="en-GB" b="0" dirty="0"/>
              <a:t>Although we will give you all assistance that we can to support you academically, </a:t>
            </a:r>
            <a:r>
              <a:rPr lang="en-GB" dirty="0"/>
              <a:t>we cannot</a:t>
            </a:r>
            <a:r>
              <a:rPr lang="en-GB" b="0" dirty="0"/>
              <a:t>:</a:t>
            </a:r>
          </a:p>
          <a:p>
            <a:pPr marL="880523" lvl="1" indent="-457200">
              <a:buFont typeface="Wingdings" panose="05000000000000000000" pitchFamily="2" charset="2"/>
              <a:buChar char="ü"/>
            </a:pPr>
            <a:r>
              <a:rPr lang="en-GB" b="0" dirty="0"/>
              <a:t>Help with finding accommodation,</a:t>
            </a:r>
          </a:p>
          <a:p>
            <a:pPr marL="880523" lvl="1" indent="-457200">
              <a:buFont typeface="Wingdings" panose="05000000000000000000" pitchFamily="2" charset="2"/>
              <a:buChar char="ü"/>
            </a:pPr>
            <a:r>
              <a:rPr lang="en-GB" b="0" dirty="0"/>
              <a:t>Control the courses that other universities offer,</a:t>
            </a:r>
          </a:p>
          <a:p>
            <a:pPr marL="880523" lvl="1" indent="-457200">
              <a:buFont typeface="Wingdings" panose="05000000000000000000" pitchFamily="2" charset="2"/>
              <a:buChar char="ü"/>
            </a:pPr>
            <a:r>
              <a:rPr lang="en-GB" b="0" dirty="0"/>
              <a:t>Review or intervene in the decisions of partner universities.</a:t>
            </a:r>
          </a:p>
          <a:p>
            <a:pPr marL="457200" indent="-457200">
              <a:buFont typeface="Arial" panose="020B0604020202020204" pitchFamily="34" charset="0"/>
              <a:buChar char="•"/>
            </a:pPr>
            <a:endParaRPr lang="en-IE" b="0" dirty="0"/>
          </a:p>
          <a:p>
            <a:pPr marL="457200" indent="-457200">
              <a:buFont typeface="Arial" panose="020B0604020202020204" pitchFamily="34" charset="0"/>
              <a:buChar char="•"/>
            </a:pPr>
            <a:endParaRPr lang="en-IE" b="0" dirty="0"/>
          </a:p>
        </p:txBody>
      </p:sp>
      <p:sp>
        <p:nvSpPr>
          <p:cNvPr id="4" name="Text Placeholder 3">
            <a:extLst>
              <a:ext uri="{FF2B5EF4-FFF2-40B4-BE49-F238E27FC236}">
                <a16:creationId xmlns:a16="http://schemas.microsoft.com/office/drawing/2014/main" id="{7F9EFED9-4E2D-B276-5226-3891F93B59B8}"/>
              </a:ext>
            </a:extLst>
          </p:cNvPr>
          <p:cNvSpPr>
            <a:spLocks noGrp="1"/>
          </p:cNvSpPr>
          <p:nvPr>
            <p:ph type="body" sz="quarter" idx="11"/>
          </p:nvPr>
        </p:nvSpPr>
        <p:spPr/>
        <p:txBody>
          <a:bodyPr/>
          <a:lstStyle/>
          <a:p>
            <a:endParaRPr lang="en-IE"/>
          </a:p>
        </p:txBody>
      </p:sp>
      <p:sp>
        <p:nvSpPr>
          <p:cNvPr id="5" name="Slide Number Placeholder 4">
            <a:extLst>
              <a:ext uri="{FF2B5EF4-FFF2-40B4-BE49-F238E27FC236}">
                <a16:creationId xmlns:a16="http://schemas.microsoft.com/office/drawing/2014/main" id="{B443B1BE-6A57-5655-91BA-2E8876380624}"/>
              </a:ext>
            </a:extLst>
          </p:cNvPr>
          <p:cNvSpPr>
            <a:spLocks noGrp="1"/>
          </p:cNvSpPr>
          <p:nvPr>
            <p:ph type="sldNum" sz="quarter" idx="4"/>
          </p:nvPr>
        </p:nvSpPr>
        <p:spPr/>
        <p:txBody>
          <a:bodyPr/>
          <a:lstStyle/>
          <a:p>
            <a:fld id="{DDBE135E-2566-4748-853C-8A3B78F0FB00}" type="slidenum">
              <a:rPr lang="en-IE" noProof="0" smtClean="0"/>
              <a:pPr/>
              <a:t>19</a:t>
            </a:fld>
            <a:endParaRPr lang="en-IE" noProof="0" dirty="0"/>
          </a:p>
        </p:txBody>
      </p:sp>
    </p:spTree>
    <p:extLst>
      <p:ext uri="{BB962C8B-B14F-4D97-AF65-F5344CB8AC3E}">
        <p14:creationId xmlns:p14="http://schemas.microsoft.com/office/powerpoint/2010/main" val="2653895844"/>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35E8D7B-14B0-910E-36CF-E92DCFA3B602}"/>
              </a:ext>
            </a:extLst>
          </p:cNvPr>
          <p:cNvSpPr>
            <a:spLocks noGrp="1"/>
          </p:cNvSpPr>
          <p:nvPr>
            <p:ph type="title"/>
          </p:nvPr>
        </p:nvSpPr>
        <p:spPr/>
        <p:txBody>
          <a:bodyPr/>
          <a:lstStyle/>
          <a:p>
            <a:r>
              <a:rPr lang="en-IE" dirty="0"/>
              <a:t>Points of contact</a:t>
            </a:r>
          </a:p>
        </p:txBody>
      </p:sp>
      <p:sp>
        <p:nvSpPr>
          <p:cNvPr id="3" name="Text Placeholder 2">
            <a:extLst>
              <a:ext uri="{FF2B5EF4-FFF2-40B4-BE49-F238E27FC236}">
                <a16:creationId xmlns:a16="http://schemas.microsoft.com/office/drawing/2014/main" id="{67FEFA34-6F82-0EDA-AE20-BC193D70A9ED}"/>
              </a:ext>
            </a:extLst>
          </p:cNvPr>
          <p:cNvSpPr>
            <a:spLocks noGrp="1"/>
          </p:cNvSpPr>
          <p:nvPr>
            <p:ph type="body" sz="quarter" idx="10"/>
          </p:nvPr>
        </p:nvSpPr>
        <p:spPr>
          <a:xfrm>
            <a:off x="1104900" y="1606378"/>
            <a:ext cx="10127392" cy="4901955"/>
          </a:xfrm>
        </p:spPr>
        <p:txBody>
          <a:bodyPr/>
          <a:lstStyle/>
          <a:p>
            <a:pPr marL="457200" indent="-457200">
              <a:buFont typeface="Arial" panose="020B0604020202020204" pitchFamily="34" charset="0"/>
              <a:buChar char="•"/>
            </a:pPr>
            <a:r>
              <a:rPr lang="en-IE" sz="2400" b="0" dirty="0"/>
              <a:t>For administrative questions:</a:t>
            </a:r>
          </a:p>
          <a:p>
            <a:pPr marL="791625" lvl="2" indent="-457200">
              <a:buFont typeface="Wingdings" panose="05000000000000000000" pitchFamily="2" charset="2"/>
              <a:buChar char="ü"/>
            </a:pPr>
            <a:r>
              <a:rPr lang="en-IE" sz="2400" dirty="0"/>
              <a:t>SSSP: </a:t>
            </a:r>
            <a:r>
              <a:rPr lang="en-IE" sz="2400" dirty="0">
                <a:hlinkClick r:id="rId3"/>
              </a:rPr>
              <a:t>SSP_StudyAbroad@tcd.ie</a:t>
            </a:r>
            <a:endParaRPr lang="en-IE" sz="2400" dirty="0"/>
          </a:p>
          <a:p>
            <a:pPr marL="791625" lvl="2" indent="-457200">
              <a:buFont typeface="Wingdings" panose="05000000000000000000" pitchFamily="2" charset="2"/>
              <a:buChar char="ü"/>
            </a:pPr>
            <a:r>
              <a:rPr lang="en-IE" sz="2400" dirty="0"/>
              <a:t>TBS: </a:t>
            </a:r>
            <a:r>
              <a:rPr lang="en-IE" sz="2400" dirty="0">
                <a:hlinkClick r:id="rId4"/>
              </a:rPr>
              <a:t>business.exchange@tcd.ie</a:t>
            </a:r>
            <a:endParaRPr lang="en-IE" sz="2400" dirty="0"/>
          </a:p>
          <a:p>
            <a:pPr lvl="1">
              <a:buFont typeface="Arial" panose="020B0604020202020204" pitchFamily="34" charset="0"/>
              <a:buChar char="•"/>
            </a:pPr>
            <a:r>
              <a:rPr lang="en-IE" sz="2400" dirty="0"/>
              <a:t>For questions around mobility grants</a:t>
            </a:r>
          </a:p>
          <a:p>
            <a:pPr marL="791625" lvl="2" indent="-457200">
              <a:buFont typeface="Wingdings" panose="05000000000000000000" pitchFamily="2" charset="2"/>
              <a:buChar char="ü"/>
            </a:pPr>
            <a:r>
              <a:rPr lang="en-IE" sz="2400" dirty="0"/>
              <a:t> For Erasmus+ grant: </a:t>
            </a:r>
            <a:r>
              <a:rPr lang="en-IE" sz="2400" dirty="0">
                <a:hlinkClick r:id="rId5"/>
              </a:rPr>
              <a:t>Erasmus.Outgoing@tcd.ie</a:t>
            </a:r>
            <a:r>
              <a:rPr lang="en-IE" sz="2400" dirty="0"/>
              <a:t> </a:t>
            </a:r>
          </a:p>
          <a:p>
            <a:pPr marL="791625" lvl="2" indent="-457200">
              <a:buFont typeface="Wingdings" panose="05000000000000000000" pitchFamily="2" charset="2"/>
              <a:buChar char="ü"/>
            </a:pPr>
            <a:r>
              <a:rPr lang="en-IE" sz="2400" dirty="0"/>
              <a:t>For Global Mobility bursary: </a:t>
            </a:r>
            <a:r>
              <a:rPr lang="en-IE" sz="2400" dirty="0">
                <a:hlinkClick r:id="rId6"/>
              </a:rPr>
              <a:t>global.mobility@tcd.ie</a:t>
            </a:r>
            <a:endParaRPr lang="en-IE" sz="2400" dirty="0"/>
          </a:p>
          <a:p>
            <a:pPr lvl="1">
              <a:buFont typeface="Arial" panose="020B0604020202020204" pitchFamily="34" charset="0"/>
              <a:buChar char="•"/>
            </a:pPr>
            <a:r>
              <a:rPr lang="en-IE" sz="2400" dirty="0"/>
              <a:t>For academic questions (e.g. module selection, PAMs, LAs): The </a:t>
            </a:r>
            <a:r>
              <a:rPr lang="en-IE" sz="2400" u="sng" dirty="0"/>
              <a:t>outgoing</a:t>
            </a:r>
            <a:r>
              <a:rPr lang="en-IE" sz="2400" dirty="0"/>
              <a:t> coordinators for the respective subjects. Their details can be found </a:t>
            </a:r>
            <a:r>
              <a:rPr lang="en-IE" sz="2400" dirty="0">
                <a:hlinkClick r:id="rId7"/>
              </a:rPr>
              <a:t>here</a:t>
            </a:r>
            <a:r>
              <a:rPr lang="en-IE" sz="2400" dirty="0"/>
              <a:t>.</a:t>
            </a:r>
          </a:p>
          <a:p>
            <a:pPr lvl="1">
              <a:buFont typeface="Arial" panose="020B0604020202020204" pitchFamily="34" charset="0"/>
              <a:buChar char="•"/>
            </a:pPr>
            <a:r>
              <a:rPr lang="en-IE" sz="2400" dirty="0"/>
              <a:t>For pastoral support: Your tutor.</a:t>
            </a:r>
          </a:p>
        </p:txBody>
      </p:sp>
      <p:sp>
        <p:nvSpPr>
          <p:cNvPr id="4" name="Text Placeholder 3">
            <a:extLst>
              <a:ext uri="{FF2B5EF4-FFF2-40B4-BE49-F238E27FC236}">
                <a16:creationId xmlns:a16="http://schemas.microsoft.com/office/drawing/2014/main" id="{9A82C035-ADC8-CFAF-299D-CF509CFACACA}"/>
              </a:ext>
            </a:extLst>
          </p:cNvPr>
          <p:cNvSpPr>
            <a:spLocks noGrp="1"/>
          </p:cNvSpPr>
          <p:nvPr>
            <p:ph type="body" sz="quarter" idx="11"/>
          </p:nvPr>
        </p:nvSpPr>
        <p:spPr/>
        <p:txBody>
          <a:bodyPr/>
          <a:lstStyle/>
          <a:p>
            <a:endParaRPr lang="en-IE"/>
          </a:p>
        </p:txBody>
      </p:sp>
      <p:sp>
        <p:nvSpPr>
          <p:cNvPr id="5" name="Slide Number Placeholder 4">
            <a:extLst>
              <a:ext uri="{FF2B5EF4-FFF2-40B4-BE49-F238E27FC236}">
                <a16:creationId xmlns:a16="http://schemas.microsoft.com/office/drawing/2014/main" id="{C26A2740-8250-DB20-2281-F6D840CC291B}"/>
              </a:ext>
            </a:extLst>
          </p:cNvPr>
          <p:cNvSpPr>
            <a:spLocks noGrp="1"/>
          </p:cNvSpPr>
          <p:nvPr>
            <p:ph type="sldNum" sz="quarter" idx="4"/>
          </p:nvPr>
        </p:nvSpPr>
        <p:spPr/>
        <p:txBody>
          <a:bodyPr/>
          <a:lstStyle/>
          <a:p>
            <a:fld id="{DDBE135E-2566-4748-853C-8A3B78F0FB00}" type="slidenum">
              <a:rPr lang="en-IE" noProof="0" smtClean="0"/>
              <a:pPr/>
              <a:t>20</a:t>
            </a:fld>
            <a:endParaRPr lang="en-IE" noProof="0" dirty="0"/>
          </a:p>
        </p:txBody>
      </p:sp>
    </p:spTree>
    <p:extLst>
      <p:ext uri="{BB962C8B-B14F-4D97-AF65-F5344CB8AC3E}">
        <p14:creationId xmlns:p14="http://schemas.microsoft.com/office/powerpoint/2010/main" val="2684955565"/>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68D8696-E5FB-9A8B-0719-DF951C59E150}"/>
              </a:ext>
            </a:extLst>
          </p:cNvPr>
          <p:cNvSpPr>
            <a:spLocks noGrp="1"/>
          </p:cNvSpPr>
          <p:nvPr>
            <p:ph type="title"/>
          </p:nvPr>
        </p:nvSpPr>
        <p:spPr/>
        <p:txBody>
          <a:bodyPr/>
          <a:lstStyle/>
          <a:p>
            <a:r>
              <a:rPr lang="en-IE" dirty="0"/>
              <a:t>Additional information</a:t>
            </a:r>
          </a:p>
        </p:txBody>
      </p:sp>
      <p:sp>
        <p:nvSpPr>
          <p:cNvPr id="3" name="Text Placeholder 2">
            <a:extLst>
              <a:ext uri="{FF2B5EF4-FFF2-40B4-BE49-F238E27FC236}">
                <a16:creationId xmlns:a16="http://schemas.microsoft.com/office/drawing/2014/main" id="{498EA2DA-04B8-F4D4-B8D2-213118AFE6CE}"/>
              </a:ext>
            </a:extLst>
          </p:cNvPr>
          <p:cNvSpPr>
            <a:spLocks noGrp="1"/>
          </p:cNvSpPr>
          <p:nvPr>
            <p:ph type="body" sz="quarter" idx="10"/>
          </p:nvPr>
        </p:nvSpPr>
        <p:spPr>
          <a:xfrm>
            <a:off x="1104900" y="1476010"/>
            <a:ext cx="10398252" cy="5021990"/>
          </a:xfrm>
        </p:spPr>
        <p:txBody>
          <a:bodyPr/>
          <a:lstStyle/>
          <a:p>
            <a:pPr marL="457200" indent="-457200">
              <a:buFont typeface="Arial" panose="020B0604020202020204" pitchFamily="34" charset="0"/>
              <a:buChar char="•"/>
            </a:pPr>
            <a:r>
              <a:rPr lang="en-IE" sz="2400" b="0" dirty="0"/>
              <a:t>Departmental and TBS-specific sessions: </a:t>
            </a:r>
          </a:p>
          <a:p>
            <a:pPr marL="791625" lvl="2" indent="-457200">
              <a:buFont typeface="Wingdings" panose="05000000000000000000" pitchFamily="2" charset="2"/>
              <a:buChar char="ü"/>
            </a:pPr>
            <a:r>
              <a:rPr lang="en-IE" sz="2400" dirty="0"/>
              <a:t>Economics: 09 October</a:t>
            </a:r>
            <a:r>
              <a:rPr lang="en-IE" sz="2400"/>
              <a:t>, Friday, 12pm, Zoom</a:t>
            </a:r>
            <a:endParaRPr lang="en-IE" sz="2400" dirty="0"/>
          </a:p>
          <a:p>
            <a:pPr marL="791625" lvl="2" indent="-457200">
              <a:buFont typeface="Wingdings" panose="05000000000000000000" pitchFamily="2" charset="2"/>
              <a:buChar char="ü"/>
            </a:pPr>
            <a:r>
              <a:rPr lang="en-IE" sz="2400" b="0" dirty="0"/>
              <a:t>Philosophy: 13 October, Tuesday, 2pm, </a:t>
            </a:r>
            <a:r>
              <a:rPr lang="en-IE" sz="2400" b="0" dirty="0">
                <a:hlinkClick r:id="rId2"/>
              </a:rPr>
              <a:t>Zoom</a:t>
            </a:r>
            <a:endParaRPr lang="en-IE" sz="2400" b="0" dirty="0"/>
          </a:p>
          <a:p>
            <a:pPr marL="791625" lvl="2" indent="-457200">
              <a:buFont typeface="Wingdings" panose="05000000000000000000" pitchFamily="2" charset="2"/>
              <a:buChar char="ü"/>
            </a:pPr>
            <a:r>
              <a:rPr lang="en-IE" sz="2400" dirty="0"/>
              <a:t>Political Science: TBS</a:t>
            </a:r>
          </a:p>
          <a:p>
            <a:pPr marL="791625" lvl="2" indent="-457200">
              <a:buFont typeface="Wingdings" panose="05000000000000000000" pitchFamily="2" charset="2"/>
              <a:buChar char="ü"/>
            </a:pPr>
            <a:r>
              <a:rPr lang="en-IE" sz="2400" b="0" dirty="0"/>
              <a:t>Sociology: 08 October, Thursday, 3pm, </a:t>
            </a:r>
            <a:r>
              <a:rPr lang="en-IE" sz="2400" b="0" dirty="0">
                <a:hlinkClick r:id="rId3"/>
              </a:rPr>
              <a:t>Zoom</a:t>
            </a:r>
            <a:endParaRPr lang="en-IE" sz="2400" b="0" dirty="0"/>
          </a:p>
          <a:p>
            <a:pPr marL="791625" lvl="2" indent="-457200">
              <a:buFont typeface="Wingdings" panose="05000000000000000000" pitchFamily="2" charset="2"/>
              <a:buChar char="ü"/>
            </a:pPr>
            <a:r>
              <a:rPr lang="en-IE" sz="2400" dirty="0"/>
              <a:t>TBS: Special information sessions for Global Business and Business and Language students. Please watch out for an email invitation.</a:t>
            </a:r>
          </a:p>
          <a:p>
            <a:pPr lvl="1">
              <a:buFont typeface="Arial" panose="020B0604020202020204" pitchFamily="34" charset="0"/>
              <a:buChar char="•"/>
            </a:pPr>
            <a:r>
              <a:rPr lang="en-IE" sz="2400" b="0" dirty="0"/>
              <a:t>The </a:t>
            </a:r>
            <a:r>
              <a:rPr lang="en-IE" sz="2400" dirty="0"/>
              <a:t>information by </a:t>
            </a:r>
            <a:r>
              <a:rPr lang="en-IE" sz="2400" dirty="0">
                <a:hlinkClick r:id="rId4"/>
              </a:rPr>
              <a:t>Trinity Global </a:t>
            </a:r>
            <a:r>
              <a:rPr lang="en-IE" sz="2400" dirty="0"/>
              <a:t>and, if you study a cross-School subject (e.g. TJH Sociology/Spanish), any sessions offered by your other School.</a:t>
            </a:r>
          </a:p>
          <a:p>
            <a:pPr lvl="1">
              <a:buFont typeface="Arial" panose="020B0604020202020204" pitchFamily="34" charset="0"/>
              <a:buChar char="•"/>
            </a:pPr>
            <a:r>
              <a:rPr lang="en-GB" sz="2400" b="0" dirty="0">
                <a:hlinkClick r:id="rId5"/>
              </a:rPr>
              <a:t>TCD Global Room Instagram </a:t>
            </a:r>
            <a:r>
              <a:rPr lang="en-GB" sz="2400" b="0" dirty="0"/>
              <a:t>account</a:t>
            </a:r>
            <a:endParaRPr lang="en-IE" sz="2400" b="0" dirty="0"/>
          </a:p>
        </p:txBody>
      </p:sp>
      <p:sp>
        <p:nvSpPr>
          <p:cNvPr id="4" name="Text Placeholder 3">
            <a:extLst>
              <a:ext uri="{FF2B5EF4-FFF2-40B4-BE49-F238E27FC236}">
                <a16:creationId xmlns:a16="http://schemas.microsoft.com/office/drawing/2014/main" id="{B897CC77-12D0-411C-094D-3BAB5665F03C}"/>
              </a:ext>
            </a:extLst>
          </p:cNvPr>
          <p:cNvSpPr>
            <a:spLocks noGrp="1"/>
          </p:cNvSpPr>
          <p:nvPr>
            <p:ph type="body" sz="quarter" idx="11"/>
          </p:nvPr>
        </p:nvSpPr>
        <p:spPr/>
        <p:txBody>
          <a:bodyPr/>
          <a:lstStyle/>
          <a:p>
            <a:endParaRPr lang="en-IE"/>
          </a:p>
        </p:txBody>
      </p:sp>
      <p:sp>
        <p:nvSpPr>
          <p:cNvPr id="5" name="Slide Number Placeholder 4">
            <a:extLst>
              <a:ext uri="{FF2B5EF4-FFF2-40B4-BE49-F238E27FC236}">
                <a16:creationId xmlns:a16="http://schemas.microsoft.com/office/drawing/2014/main" id="{152D78C0-8907-63BF-80BA-449D0455FCB3}"/>
              </a:ext>
            </a:extLst>
          </p:cNvPr>
          <p:cNvSpPr>
            <a:spLocks noGrp="1"/>
          </p:cNvSpPr>
          <p:nvPr>
            <p:ph type="sldNum" sz="quarter" idx="4"/>
          </p:nvPr>
        </p:nvSpPr>
        <p:spPr/>
        <p:txBody>
          <a:bodyPr/>
          <a:lstStyle/>
          <a:p>
            <a:fld id="{DDBE135E-2566-4748-853C-8A3B78F0FB00}" type="slidenum">
              <a:rPr lang="en-IE" noProof="0" smtClean="0"/>
              <a:pPr/>
              <a:t>21</a:t>
            </a:fld>
            <a:endParaRPr lang="en-IE" noProof="0" dirty="0"/>
          </a:p>
        </p:txBody>
      </p:sp>
    </p:spTree>
    <p:extLst>
      <p:ext uri="{BB962C8B-B14F-4D97-AF65-F5344CB8AC3E}">
        <p14:creationId xmlns:p14="http://schemas.microsoft.com/office/powerpoint/2010/main" val="3928377193"/>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FCA9333-6D19-C302-8263-2D151AB03CBC}"/>
              </a:ext>
            </a:extLst>
          </p:cNvPr>
          <p:cNvSpPr>
            <a:spLocks noGrp="1"/>
          </p:cNvSpPr>
          <p:nvPr>
            <p:ph type="ctrTitle"/>
          </p:nvPr>
        </p:nvSpPr>
        <p:spPr/>
        <p:txBody>
          <a:bodyPr/>
          <a:lstStyle/>
          <a:p>
            <a:r>
              <a:rPr lang="en-IE" dirty="0"/>
              <a:t>Thank you!</a:t>
            </a:r>
          </a:p>
        </p:txBody>
      </p:sp>
    </p:spTree>
    <p:extLst>
      <p:ext uri="{BB962C8B-B14F-4D97-AF65-F5344CB8AC3E}">
        <p14:creationId xmlns:p14="http://schemas.microsoft.com/office/powerpoint/2010/main" val="750916025"/>
      </p:ext>
    </p:extLst>
  </p:cSld>
  <p:clrMapOvr>
    <a:masterClrMapping/>
  </p:clrMapOvr>
</p:sld>
</file>

<file path=ppt/theme/theme1.xml><?xml version="1.0" encoding="utf-8"?>
<a:theme xmlns:a="http://schemas.openxmlformats.org/drawingml/2006/main" name="TCD_PPT_Calibri_Option1a">
  <a:themeElements>
    <a:clrScheme name="0569B9">
      <a:dk1>
        <a:srgbClr val="000000"/>
      </a:dk1>
      <a:lt1>
        <a:srgbClr val="FFFFFF"/>
      </a:lt1>
      <a:dk2>
        <a:srgbClr val="0569B9"/>
      </a:dk2>
      <a:lt2>
        <a:srgbClr val="FFFFFF"/>
      </a:lt2>
      <a:accent1>
        <a:srgbClr val="0569B9"/>
      </a:accent1>
      <a:accent2>
        <a:srgbClr val="0569B9"/>
      </a:accent2>
      <a:accent3>
        <a:srgbClr val="505559"/>
      </a:accent3>
      <a:accent4>
        <a:srgbClr val="7C8083"/>
      </a:accent4>
      <a:accent5>
        <a:srgbClr val="0569B9"/>
      </a:accent5>
      <a:accent6>
        <a:srgbClr val="0569B9"/>
      </a:accent6>
      <a:hlink>
        <a:srgbClr val="000000"/>
      </a:hlink>
      <a:folHlink>
        <a:srgbClr val="000000"/>
      </a:folHlink>
    </a:clrScheme>
    <a:fontScheme name="Trinity College">
      <a:majorFont>
        <a:latin typeface="Calibri"/>
        <a:ea typeface=""/>
        <a:cs typeface=""/>
      </a:majorFont>
      <a:minorFont>
        <a:latin typeface="Calibri"/>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noFill/>
        <a:ln w="3175">
          <a:solidFill>
            <a:schemeClr val="tx1"/>
          </a:solidFill>
        </a:ln>
      </a:spPr>
      <a:bodyPr rtlCol="0" anchor="ctr"/>
      <a:lstStyle>
        <a:defPPr algn="ctr">
          <a:defRPr/>
        </a:defPPr>
      </a:lstStyle>
      <a:style>
        <a:lnRef idx="2">
          <a:schemeClr val="accent1">
            <a:shade val="50000"/>
          </a:schemeClr>
        </a:lnRef>
        <a:fillRef idx="1">
          <a:schemeClr val="accent1"/>
        </a:fillRef>
        <a:effectRef idx="0">
          <a:schemeClr val="accent1"/>
        </a:effectRef>
        <a:fontRef idx="minor">
          <a:schemeClr val="lt1"/>
        </a:fontRef>
      </a:style>
    </a:sp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otalTime>199</TotalTime>
  <Words>2303</Words>
  <Application>Microsoft Office PowerPoint</Application>
  <PresentationFormat>Widescreen</PresentationFormat>
  <Paragraphs>200</Paragraphs>
  <Slides>22</Slides>
  <Notes>2</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22</vt:i4>
      </vt:variant>
    </vt:vector>
  </HeadingPairs>
  <TitlesOfParts>
    <vt:vector size="28" baseType="lpstr">
      <vt:lpstr>Aptos</vt:lpstr>
      <vt:lpstr>Arial</vt:lpstr>
      <vt:lpstr>Calibri</vt:lpstr>
      <vt:lpstr>Minion Pro</vt:lpstr>
      <vt:lpstr>Wingdings</vt:lpstr>
      <vt:lpstr>TCD_PPT_Calibri_Option1a</vt:lpstr>
      <vt:lpstr>Outgoing Study Abroad Information Session</vt:lpstr>
      <vt:lpstr>Crucial information to start with</vt:lpstr>
      <vt:lpstr>Key resources</vt:lpstr>
      <vt:lpstr>Study abroad opportunities at Trinity</vt:lpstr>
      <vt:lpstr>IMPORTANT</vt:lpstr>
      <vt:lpstr>School exchanges in SSSP (1)</vt:lpstr>
      <vt:lpstr>School exchanges in SSSP (2)</vt:lpstr>
      <vt:lpstr>School exchanges in TBS</vt:lpstr>
      <vt:lpstr>Things to consider before applying</vt:lpstr>
      <vt:lpstr>Application window </vt:lpstr>
      <vt:lpstr>School exchanges: Application</vt:lpstr>
      <vt:lpstr>School exchanges: Application</vt:lpstr>
      <vt:lpstr>School exchanges: Application</vt:lpstr>
      <vt:lpstr>School exchanges: Offers</vt:lpstr>
      <vt:lpstr>School exchanges: Accepting offers</vt:lpstr>
      <vt:lpstr>School exchanges: Offer conditions</vt:lpstr>
      <vt:lpstr>School exchanges: Preparing to go away</vt:lpstr>
      <vt:lpstr>Preparing to go away (2)</vt:lpstr>
      <vt:lpstr>Requirements while away</vt:lpstr>
      <vt:lpstr>Points of contact</vt:lpstr>
      <vt:lpstr>Additional information</vt:lpstr>
      <vt:lpstr>Thank you!</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Matthias Dilling</dc:creator>
  <cp:lastModifiedBy>Matthias Dilling</cp:lastModifiedBy>
  <cp:revision>1</cp:revision>
  <dcterms:created xsi:type="dcterms:W3CDTF">2026-10-06T14:21:51Z</dcterms:created>
  <dcterms:modified xsi:type="dcterms:W3CDTF">2026-10-07T13:03:35Z</dcterms:modified>
</cp:coreProperties>
</file>