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759650" cy="39960550"/>
  <p:notesSz cx="6858000" cy="9144000"/>
  <p:defaultTextStyle>
    <a:defPPr>
      <a:defRPr lang="en-US"/>
    </a:defPPr>
    <a:lvl1pPr marL="0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1pPr>
    <a:lvl2pPr marL="2120218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2pPr>
    <a:lvl3pPr marL="4240437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3pPr>
    <a:lvl4pPr marL="6360655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4pPr>
    <a:lvl5pPr marL="8480874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5pPr>
    <a:lvl6pPr marL="10601092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6pPr>
    <a:lvl7pPr marL="12721312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7pPr>
    <a:lvl8pPr marL="14841529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8pPr>
    <a:lvl9pPr marL="16961748" algn="l" defTabSz="4240437" rtl="0" eaLnBrk="1" latinLnBrk="0" hangingPunct="1">
      <a:defRPr sz="83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86" userDrawn="1">
          <p15:clr>
            <a:srgbClr val="A4A3A4"/>
          </p15:clr>
        </p15:guide>
        <p15:guide id="2" pos="103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6F31C0-110B-4952-B952-E3CD199C775A}" v="4" dt="2019-03-23T23:31:37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4660"/>
  </p:normalViewPr>
  <p:slideViewPr>
    <p:cSldViewPr showGuides="1">
      <p:cViewPr varScale="1">
        <p:scale>
          <a:sx n="13" d="100"/>
          <a:sy n="13" d="100"/>
        </p:scale>
        <p:origin x="2448" y="102"/>
      </p:cViewPr>
      <p:guideLst>
        <p:guide orient="horz" pos="12586"/>
        <p:guide pos="103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Little" userId="7aeb25c0-6605-4b93-98c7-a3267949eca4" providerId="ADAL" clId="{BB6F31C0-110B-4952-B952-E3CD199C775A}"/>
    <pc:docChg chg="custSel modSld modMainMaster">
      <pc:chgData name="Mark Little" userId="7aeb25c0-6605-4b93-98c7-a3267949eca4" providerId="ADAL" clId="{BB6F31C0-110B-4952-B952-E3CD199C775A}" dt="2019-03-23T23:31:37.470" v="2" actId="1076"/>
      <pc:docMkLst>
        <pc:docMk/>
      </pc:docMkLst>
      <pc:sldChg chg="modSp">
        <pc:chgData name="Mark Little" userId="7aeb25c0-6605-4b93-98c7-a3267949eca4" providerId="ADAL" clId="{BB6F31C0-110B-4952-B952-E3CD199C775A}" dt="2019-03-23T23:31:37.470" v="2" actId="1076"/>
        <pc:sldMkLst>
          <pc:docMk/>
          <pc:sldMk cId="161780360" sldId="256"/>
        </pc:sldMkLst>
        <pc:spChg chg="mod">
          <ac:chgData name="Mark Little" userId="7aeb25c0-6605-4b93-98c7-a3267949eca4" providerId="ADAL" clId="{BB6F31C0-110B-4952-B952-E3CD199C775A}" dt="2019-03-23T23:31:37.470" v="2" actId="1076"/>
          <ac:spMkLst>
            <pc:docMk/>
            <pc:sldMk cId="161780360" sldId="256"/>
            <ac:spMk id="6" creationId="{00000000-0000-0000-0000-000000000000}"/>
          </ac:spMkLst>
        </pc:spChg>
      </pc:sldChg>
      <pc:sldMasterChg chg="modSldLayout">
        <pc:chgData name="Mark Little" userId="7aeb25c0-6605-4b93-98c7-a3267949eca4" providerId="ADAL" clId="{BB6F31C0-110B-4952-B952-E3CD199C775A}" dt="2019-03-23T23:30:57.783" v="1"/>
        <pc:sldMasterMkLst>
          <pc:docMk/>
          <pc:sldMasterMk cId="1585069294" sldId="2147483648"/>
        </pc:sldMasterMkLst>
        <pc:sldLayoutChg chg="addSp delSp">
          <pc:chgData name="Mark Little" userId="7aeb25c0-6605-4b93-98c7-a3267949eca4" providerId="ADAL" clId="{BB6F31C0-110B-4952-B952-E3CD199C775A}" dt="2019-03-23T23:30:57.783" v="1"/>
          <pc:sldLayoutMkLst>
            <pc:docMk/>
            <pc:sldMasterMk cId="1585069294" sldId="2147483648"/>
            <pc:sldLayoutMk cId="2224129097" sldId="2147483649"/>
          </pc:sldLayoutMkLst>
          <pc:spChg chg="del">
            <ac:chgData name="Mark Little" userId="7aeb25c0-6605-4b93-98c7-a3267949eca4" providerId="ADAL" clId="{BB6F31C0-110B-4952-B952-E3CD199C775A}" dt="2019-03-23T23:30:56.528" v="0" actId="478"/>
            <ac:spMkLst>
              <pc:docMk/>
              <pc:sldMasterMk cId="1585069294" sldId="2147483648"/>
              <pc:sldLayoutMk cId="2224129097" sldId="2147483649"/>
              <ac:spMk id="3" creationId="{00000000-0000-0000-0000-000000000000}"/>
            </ac:spMkLst>
          </pc:spChg>
          <pc:spChg chg="del">
            <ac:chgData name="Mark Little" userId="7aeb25c0-6605-4b93-98c7-a3267949eca4" providerId="ADAL" clId="{BB6F31C0-110B-4952-B952-E3CD199C775A}" dt="2019-03-23T23:30:56.528" v="0" actId="478"/>
            <ac:spMkLst>
              <pc:docMk/>
              <pc:sldMasterMk cId="1585069294" sldId="2147483648"/>
              <pc:sldLayoutMk cId="2224129097" sldId="2147483649"/>
              <ac:spMk id="6" creationId="{00000000-0000-0000-0000-000000000000}"/>
            </ac:spMkLst>
          </pc:spChg>
          <pc:spChg chg="del">
            <ac:chgData name="Mark Little" userId="7aeb25c0-6605-4b93-98c7-a3267949eca4" providerId="ADAL" clId="{BB6F31C0-110B-4952-B952-E3CD199C775A}" dt="2019-03-23T23:30:56.528" v="0" actId="478"/>
            <ac:spMkLst>
              <pc:docMk/>
              <pc:sldMasterMk cId="1585069294" sldId="2147483648"/>
              <pc:sldLayoutMk cId="2224129097" sldId="2147483649"/>
              <ac:spMk id="7" creationId="{00000000-0000-0000-0000-000000000000}"/>
            </ac:spMkLst>
          </pc:spChg>
          <pc:spChg chg="del">
            <ac:chgData name="Mark Little" userId="7aeb25c0-6605-4b93-98c7-a3267949eca4" providerId="ADAL" clId="{BB6F31C0-110B-4952-B952-E3CD199C775A}" dt="2019-03-23T23:30:56.528" v="0" actId="478"/>
            <ac:spMkLst>
              <pc:docMk/>
              <pc:sldMasterMk cId="1585069294" sldId="2147483648"/>
              <pc:sldLayoutMk cId="2224129097" sldId="2147483649"/>
              <ac:spMk id="8" creationId="{00000000-0000-0000-0000-000000000000}"/>
            </ac:spMkLst>
          </pc:spChg>
          <pc:spChg chg="del">
            <ac:chgData name="Mark Little" userId="7aeb25c0-6605-4b93-98c7-a3267949eca4" providerId="ADAL" clId="{BB6F31C0-110B-4952-B952-E3CD199C775A}" dt="2019-03-23T23:30:56.528" v="0" actId="478"/>
            <ac:spMkLst>
              <pc:docMk/>
              <pc:sldMasterMk cId="1585069294" sldId="2147483648"/>
              <pc:sldLayoutMk cId="2224129097" sldId="2147483649"/>
              <ac:spMk id="9" creationId="{00000000-0000-0000-0000-000000000000}"/>
            </ac:spMkLst>
          </pc:spChg>
          <pc:spChg chg="del">
            <ac:chgData name="Mark Little" userId="7aeb25c0-6605-4b93-98c7-a3267949eca4" providerId="ADAL" clId="{BB6F31C0-110B-4952-B952-E3CD199C775A}" dt="2019-03-23T23:30:56.528" v="0" actId="478"/>
            <ac:spMkLst>
              <pc:docMk/>
              <pc:sldMasterMk cId="1585069294" sldId="2147483648"/>
              <pc:sldLayoutMk cId="2224129097" sldId="2147483649"/>
              <ac:spMk id="10" creationId="{00000000-0000-0000-0000-000000000000}"/>
            </ac:spMkLst>
          </pc:spChg>
          <pc:spChg chg="del">
            <ac:chgData name="Mark Little" userId="7aeb25c0-6605-4b93-98c7-a3267949eca4" providerId="ADAL" clId="{BB6F31C0-110B-4952-B952-E3CD199C775A}" dt="2019-03-23T23:30:56.528" v="0" actId="478"/>
            <ac:spMkLst>
              <pc:docMk/>
              <pc:sldMasterMk cId="1585069294" sldId="2147483648"/>
              <pc:sldLayoutMk cId="2224129097" sldId="2147483649"/>
              <ac:spMk id="11" creationId="{00000000-0000-0000-0000-000000000000}"/>
            </ac:spMkLst>
          </pc:spChg>
          <pc:spChg chg="del">
            <ac:chgData name="Mark Little" userId="7aeb25c0-6605-4b93-98c7-a3267949eca4" providerId="ADAL" clId="{BB6F31C0-110B-4952-B952-E3CD199C775A}" dt="2019-03-23T23:30:56.528" v="0" actId="478"/>
            <ac:spMkLst>
              <pc:docMk/>
              <pc:sldMasterMk cId="1585069294" sldId="2147483648"/>
              <pc:sldLayoutMk cId="2224129097" sldId="2147483649"/>
              <ac:spMk id="12" creationId="{00000000-0000-0000-0000-000000000000}"/>
            </ac:spMkLst>
          </pc:spChg>
          <pc:spChg chg="add">
            <ac:chgData name="Mark Little" userId="7aeb25c0-6605-4b93-98c7-a3267949eca4" providerId="ADAL" clId="{BB6F31C0-110B-4952-B952-E3CD199C775A}" dt="2019-03-23T23:30:57.783" v="1"/>
            <ac:spMkLst>
              <pc:docMk/>
              <pc:sldMasterMk cId="1585069294" sldId="2147483648"/>
              <pc:sldLayoutMk cId="2224129097" sldId="2147483649"/>
              <ac:spMk id="14" creationId="{F16D8BBC-5128-4A3F-B3D2-ADD91830CEB4}"/>
            </ac:spMkLst>
          </pc:spChg>
          <pc:spChg chg="add">
            <ac:chgData name="Mark Little" userId="7aeb25c0-6605-4b93-98c7-a3267949eca4" providerId="ADAL" clId="{BB6F31C0-110B-4952-B952-E3CD199C775A}" dt="2019-03-23T23:30:57.783" v="1"/>
            <ac:spMkLst>
              <pc:docMk/>
              <pc:sldMasterMk cId="1585069294" sldId="2147483648"/>
              <pc:sldLayoutMk cId="2224129097" sldId="2147483649"/>
              <ac:spMk id="15" creationId="{433FCCDE-98B6-42C5-B31C-2F0621703F40}"/>
            </ac:spMkLst>
          </pc:spChg>
          <pc:spChg chg="add">
            <ac:chgData name="Mark Little" userId="7aeb25c0-6605-4b93-98c7-a3267949eca4" providerId="ADAL" clId="{BB6F31C0-110B-4952-B952-E3CD199C775A}" dt="2019-03-23T23:30:57.783" v="1"/>
            <ac:spMkLst>
              <pc:docMk/>
              <pc:sldMasterMk cId="1585069294" sldId="2147483648"/>
              <pc:sldLayoutMk cId="2224129097" sldId="2147483649"/>
              <ac:spMk id="17" creationId="{2A67EE1C-4260-4C77-A432-A66AD3ABADA7}"/>
            </ac:spMkLst>
          </pc:spChg>
          <pc:spChg chg="add">
            <ac:chgData name="Mark Little" userId="7aeb25c0-6605-4b93-98c7-a3267949eca4" providerId="ADAL" clId="{BB6F31C0-110B-4952-B952-E3CD199C775A}" dt="2019-03-23T23:30:57.783" v="1"/>
            <ac:spMkLst>
              <pc:docMk/>
              <pc:sldMasterMk cId="1585069294" sldId="2147483648"/>
              <pc:sldLayoutMk cId="2224129097" sldId="2147483649"/>
              <ac:spMk id="18" creationId="{6FE83B61-70B1-4973-80F4-48B36C6B7863}"/>
            </ac:spMkLst>
          </pc:spChg>
          <pc:spChg chg="add">
            <ac:chgData name="Mark Little" userId="7aeb25c0-6605-4b93-98c7-a3267949eca4" providerId="ADAL" clId="{BB6F31C0-110B-4952-B952-E3CD199C775A}" dt="2019-03-23T23:30:57.783" v="1"/>
            <ac:spMkLst>
              <pc:docMk/>
              <pc:sldMasterMk cId="1585069294" sldId="2147483648"/>
              <pc:sldLayoutMk cId="2224129097" sldId="2147483649"/>
              <ac:spMk id="19" creationId="{2FC50561-C776-41B2-B149-D25DCFC1300C}"/>
            </ac:spMkLst>
          </pc:spChg>
          <pc:spChg chg="add">
            <ac:chgData name="Mark Little" userId="7aeb25c0-6605-4b93-98c7-a3267949eca4" providerId="ADAL" clId="{BB6F31C0-110B-4952-B952-E3CD199C775A}" dt="2019-03-23T23:30:57.783" v="1"/>
            <ac:spMkLst>
              <pc:docMk/>
              <pc:sldMasterMk cId="1585069294" sldId="2147483648"/>
              <pc:sldLayoutMk cId="2224129097" sldId="2147483649"/>
              <ac:spMk id="20" creationId="{0B173935-3FF8-4F4A-A80D-C9C2B2CF7E36}"/>
            </ac:spMkLst>
          </pc:spChg>
          <pc:spChg chg="add">
            <ac:chgData name="Mark Little" userId="7aeb25c0-6605-4b93-98c7-a3267949eca4" providerId="ADAL" clId="{BB6F31C0-110B-4952-B952-E3CD199C775A}" dt="2019-03-23T23:30:57.783" v="1"/>
            <ac:spMkLst>
              <pc:docMk/>
              <pc:sldMasterMk cId="1585069294" sldId="2147483648"/>
              <pc:sldLayoutMk cId="2224129097" sldId="2147483649"/>
              <ac:spMk id="25" creationId="{8E586AB4-E11A-480C-AA94-908152C34BD1}"/>
            </ac:spMkLst>
          </pc:spChg>
          <pc:picChg chg="del">
            <ac:chgData name="Mark Little" userId="7aeb25c0-6605-4b93-98c7-a3267949eca4" providerId="ADAL" clId="{BB6F31C0-110B-4952-B952-E3CD199C775A}" dt="2019-03-23T23:30:56.528" v="0" actId="478"/>
            <ac:picMkLst>
              <pc:docMk/>
              <pc:sldMasterMk cId="1585069294" sldId="2147483648"/>
              <pc:sldLayoutMk cId="2224129097" sldId="2147483649"/>
              <ac:picMk id="2" creationId="{00000000-0000-0000-0000-000000000000}"/>
            </ac:picMkLst>
          </pc:picChg>
          <pc:picChg chg="del">
            <ac:chgData name="Mark Little" userId="7aeb25c0-6605-4b93-98c7-a3267949eca4" providerId="ADAL" clId="{BB6F31C0-110B-4952-B952-E3CD199C775A}" dt="2019-03-23T23:30:56.528" v="0" actId="478"/>
            <ac:picMkLst>
              <pc:docMk/>
              <pc:sldMasterMk cId="1585069294" sldId="2147483648"/>
              <pc:sldLayoutMk cId="2224129097" sldId="2147483649"/>
              <ac:picMk id="4" creationId="{00000000-0000-0000-0000-000000000000}"/>
            </ac:picMkLst>
          </pc:picChg>
          <pc:picChg chg="del">
            <ac:chgData name="Mark Little" userId="7aeb25c0-6605-4b93-98c7-a3267949eca4" providerId="ADAL" clId="{BB6F31C0-110B-4952-B952-E3CD199C775A}" dt="2019-03-23T23:30:56.528" v="0" actId="478"/>
            <ac:picMkLst>
              <pc:docMk/>
              <pc:sldMasterMk cId="1585069294" sldId="2147483648"/>
              <pc:sldLayoutMk cId="2224129097" sldId="2147483649"/>
              <ac:picMk id="5" creationId="{00000000-0000-0000-0000-000000000000}"/>
            </ac:picMkLst>
          </pc:picChg>
          <pc:picChg chg="del">
            <ac:chgData name="Mark Little" userId="7aeb25c0-6605-4b93-98c7-a3267949eca4" providerId="ADAL" clId="{BB6F31C0-110B-4952-B952-E3CD199C775A}" dt="2019-03-23T23:30:56.528" v="0" actId="478"/>
            <ac:picMkLst>
              <pc:docMk/>
              <pc:sldMasterMk cId="1585069294" sldId="2147483648"/>
              <pc:sldLayoutMk cId="2224129097" sldId="2147483649"/>
              <ac:picMk id="16" creationId="{00000000-0000-0000-0000-000000000000}"/>
            </ac:picMkLst>
          </pc:picChg>
          <pc:picChg chg="add">
            <ac:chgData name="Mark Little" userId="7aeb25c0-6605-4b93-98c7-a3267949eca4" providerId="ADAL" clId="{BB6F31C0-110B-4952-B952-E3CD199C775A}" dt="2019-03-23T23:30:57.783" v="1"/>
            <ac:picMkLst>
              <pc:docMk/>
              <pc:sldMasterMk cId="1585069294" sldId="2147483648"/>
              <pc:sldLayoutMk cId="2224129097" sldId="2147483649"/>
              <ac:picMk id="21" creationId="{CA211A83-B8E5-4170-8669-BE9D0210F718}"/>
            </ac:picMkLst>
          </pc:picChg>
          <pc:picChg chg="add">
            <ac:chgData name="Mark Little" userId="7aeb25c0-6605-4b93-98c7-a3267949eca4" providerId="ADAL" clId="{BB6F31C0-110B-4952-B952-E3CD199C775A}" dt="2019-03-23T23:30:57.783" v="1"/>
            <ac:picMkLst>
              <pc:docMk/>
              <pc:sldMasterMk cId="1585069294" sldId="2147483648"/>
              <pc:sldLayoutMk cId="2224129097" sldId="2147483649"/>
              <ac:picMk id="22" creationId="{2BC14E8A-825F-4175-912D-45004D3D6794}"/>
            </ac:picMkLst>
          </pc:picChg>
          <pc:picChg chg="add">
            <ac:chgData name="Mark Little" userId="7aeb25c0-6605-4b93-98c7-a3267949eca4" providerId="ADAL" clId="{BB6F31C0-110B-4952-B952-E3CD199C775A}" dt="2019-03-23T23:30:57.783" v="1"/>
            <ac:picMkLst>
              <pc:docMk/>
              <pc:sldMasterMk cId="1585069294" sldId="2147483648"/>
              <pc:sldLayoutMk cId="2224129097" sldId="2147483649"/>
              <ac:picMk id="23" creationId="{30182495-C456-405A-A27A-79E51E0AEAF2}"/>
            </ac:picMkLst>
          </pc:picChg>
          <pc:picChg chg="add">
            <ac:chgData name="Mark Little" userId="7aeb25c0-6605-4b93-98c7-a3267949eca4" providerId="ADAL" clId="{BB6F31C0-110B-4952-B952-E3CD199C775A}" dt="2019-03-23T23:30:57.783" v="1"/>
            <ac:picMkLst>
              <pc:docMk/>
              <pc:sldMasterMk cId="1585069294" sldId="2147483648"/>
              <pc:sldLayoutMk cId="2224129097" sldId="2147483649"/>
              <ac:picMk id="24" creationId="{631F647D-A4A4-440C-88AC-B7609FE8E93D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:a16="http://schemas.microsoft.com/office/drawing/2014/main" xmlns="" id="{F16D8BBC-5128-4A3F-B3D2-ADD91830CE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32740150" cy="794077"/>
          </a:xfrm>
          <a:prstGeom prst="rect">
            <a:avLst/>
          </a:prstGeom>
          <a:gradFill flip="none" rotWithShape="1">
            <a:gsLst>
              <a:gs pos="0">
                <a:srgbClr val="0E73B9"/>
              </a:gs>
              <a:gs pos="70000">
                <a:srgbClr val="99C8FC"/>
              </a:gs>
              <a:gs pos="40000">
                <a:srgbClr val="0666D0"/>
              </a:gs>
              <a:gs pos="95000">
                <a:schemeClr val="bg1">
                  <a:lumMod val="0"/>
                  <a:lumOff val="100000"/>
                </a:schemeClr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xmlns="" id="{433FCCDE-98B6-42C5-B31C-2F0621703F40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12344622" y="19565022"/>
            <a:ext cx="39868067" cy="922990"/>
          </a:xfrm>
          <a:prstGeom prst="rect">
            <a:avLst/>
          </a:prstGeom>
          <a:gradFill rotWithShape="1">
            <a:gsLst>
              <a:gs pos="0">
                <a:srgbClr val="0E73B9"/>
              </a:gs>
              <a:gs pos="39999">
                <a:srgbClr val="0666D0"/>
              </a:gs>
              <a:gs pos="83000">
                <a:srgbClr val="99C8FC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xmlns="" id="{2A67EE1C-4260-4C77-A432-A66AD3ABADA7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31871501" y="-64456"/>
            <a:ext cx="755808" cy="922990"/>
          </a:xfrm>
          <a:prstGeom prst="rect">
            <a:avLst/>
          </a:prstGeom>
          <a:gradFill rotWithShape="1">
            <a:gsLst>
              <a:gs pos="0">
                <a:srgbClr val="033469"/>
              </a:gs>
              <a:gs pos="39999">
                <a:srgbClr val="0666D0"/>
              </a:gs>
              <a:gs pos="83000">
                <a:srgbClr val="99C8F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xmlns="" id="{6FE83B61-70B1-4973-80F4-48B36C6B7863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-19521908" y="19512402"/>
            <a:ext cx="39973306" cy="922990"/>
          </a:xfrm>
          <a:prstGeom prst="rect">
            <a:avLst/>
          </a:prstGeom>
          <a:gradFill rotWithShape="1">
            <a:gsLst>
              <a:gs pos="0">
                <a:srgbClr val="0E73B9"/>
              </a:gs>
              <a:gs pos="39999">
                <a:srgbClr val="0666D0"/>
              </a:gs>
              <a:gs pos="83000">
                <a:srgbClr val="99C8FC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xmlns="" id="{2FC50561-C776-41B2-B149-D25DCFC1300C}"/>
              </a:ext>
            </a:extLst>
          </p:cNvPr>
          <p:cNvSpPr>
            <a:spLocks noChangeArrowheads="1"/>
          </p:cNvSpPr>
          <p:nvPr userDrawn="1"/>
        </p:nvSpPr>
        <p:spPr bwMode="auto">
          <a:xfrm rot="10800000">
            <a:off x="48750" y="39166474"/>
            <a:ext cx="32740150" cy="794077"/>
          </a:xfrm>
          <a:prstGeom prst="rect">
            <a:avLst/>
          </a:prstGeom>
          <a:gradFill rotWithShape="1">
            <a:gsLst>
              <a:gs pos="0">
                <a:srgbClr val="0E73B9"/>
              </a:gs>
              <a:gs pos="39999">
                <a:srgbClr val="0666D0"/>
              </a:gs>
              <a:gs pos="70000">
                <a:srgbClr val="99C8FC"/>
              </a:gs>
              <a:gs pos="95000">
                <a:srgbClr val="FFFFFF"/>
              </a:gs>
              <a:gs pos="100000">
                <a:srgbClr val="FFFFFF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xmlns="" id="{0B173935-3FF8-4F4A-A80D-C9C2B2CF7E36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121764" y="39082085"/>
            <a:ext cx="754213" cy="922990"/>
          </a:xfrm>
          <a:prstGeom prst="rect">
            <a:avLst/>
          </a:prstGeom>
          <a:gradFill rotWithShape="1">
            <a:gsLst>
              <a:gs pos="0">
                <a:srgbClr val="033469"/>
              </a:gs>
              <a:gs pos="39999">
                <a:srgbClr val="0666D0"/>
              </a:gs>
              <a:gs pos="83000">
                <a:srgbClr val="99C8F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pic>
        <p:nvPicPr>
          <p:cNvPr id="21" name="Picture 3">
            <a:extLst>
              <a:ext uri="{FF2B5EF4-FFF2-40B4-BE49-F238E27FC236}">
                <a16:creationId xmlns:a16="http://schemas.microsoft.com/office/drawing/2014/main" xmlns="" id="{CA211A83-B8E5-4170-8669-BE9D0210F7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57864" y="35554859"/>
            <a:ext cx="2424474" cy="361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2BC14E8A-825F-4175-912D-45004D3D67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681" y="815767"/>
            <a:ext cx="6620892" cy="315688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30182495-C456-405A-A27A-79E51E0AEA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05"/>
          <a:stretch/>
        </p:blipFill>
        <p:spPr>
          <a:xfrm>
            <a:off x="21852433" y="36003849"/>
            <a:ext cx="9998852" cy="333352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631F647D-A4A4-440C-88AC-B7609FE8E93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730" y="35927119"/>
            <a:ext cx="8992190" cy="3168464"/>
          </a:xfrm>
          <a:prstGeom prst="rect">
            <a:avLst/>
          </a:prstGeom>
        </p:spPr>
      </p:pic>
      <p:sp>
        <p:nvSpPr>
          <p:cNvPr id="25" name="TextBox 12">
            <a:extLst>
              <a:ext uri="{FF2B5EF4-FFF2-40B4-BE49-F238E27FC236}">
                <a16:creationId xmlns:a16="http://schemas.microsoft.com/office/drawing/2014/main" xmlns="" id="{8E586AB4-E11A-480C-AA94-908152C34BD1}"/>
              </a:ext>
            </a:extLst>
          </p:cNvPr>
          <p:cNvSpPr txBox="1"/>
          <p:nvPr userDrawn="1"/>
        </p:nvSpPr>
        <p:spPr>
          <a:xfrm>
            <a:off x="5207587" y="37058967"/>
            <a:ext cx="6620893" cy="122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2662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314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www.thkc.ie</a:t>
            </a:r>
          </a:p>
        </p:txBody>
      </p:sp>
    </p:spTree>
    <p:extLst>
      <p:ext uri="{BB962C8B-B14F-4D97-AF65-F5344CB8AC3E}">
        <p14:creationId xmlns:p14="http://schemas.microsoft.com/office/powerpoint/2010/main" val="222412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7983" y="1600276"/>
            <a:ext cx="29483686" cy="6660091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7983" y="9324134"/>
            <a:ext cx="29483686" cy="2637211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37983" y="37037514"/>
            <a:ext cx="7643918" cy="2127529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5AC53-5237-4DFA-A26D-895D76F33F2F}" type="datetimeFigureOut">
              <a:rPr lang="en-IE" smtClean="0"/>
              <a:t>29/03/2019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92881" y="37037514"/>
            <a:ext cx="10373890" cy="2127529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477750" y="37037514"/>
            <a:ext cx="7643918" cy="2127529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D544-6B74-4EF9-BF1F-70A26AE985B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506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242836" rtl="0" eaLnBrk="1" latinLnBrk="0" hangingPunct="1">
        <a:spcBef>
          <a:spcPct val="0"/>
        </a:spcBef>
        <a:buNone/>
        <a:defRPr sz="20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063" indent="-1591063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832" kern="1200">
          <a:solidFill>
            <a:schemeClr val="tx1"/>
          </a:solidFill>
          <a:latin typeface="+mn-lt"/>
          <a:ea typeface="+mn-ea"/>
          <a:cs typeface="+mn-cs"/>
        </a:defRPr>
      </a:lvl1pPr>
      <a:lvl2pPr marL="3447304" indent="-1325887" algn="l" defTabSz="424283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004" kern="1200">
          <a:solidFill>
            <a:schemeClr val="tx1"/>
          </a:solidFill>
          <a:latin typeface="+mn-lt"/>
          <a:ea typeface="+mn-ea"/>
          <a:cs typeface="+mn-cs"/>
        </a:defRPr>
      </a:lvl2pPr>
      <a:lvl3pPr marL="5303545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175" kern="1200">
          <a:solidFill>
            <a:schemeClr val="tx1"/>
          </a:solidFill>
          <a:latin typeface="+mn-lt"/>
          <a:ea typeface="+mn-ea"/>
          <a:cs typeface="+mn-cs"/>
        </a:defRPr>
      </a:lvl3pPr>
      <a:lvl4pPr marL="7424962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–"/>
        <a:defRPr sz="9245" kern="1200">
          <a:solidFill>
            <a:schemeClr val="tx1"/>
          </a:solidFill>
          <a:latin typeface="+mn-lt"/>
          <a:ea typeface="+mn-ea"/>
          <a:cs typeface="+mn-cs"/>
        </a:defRPr>
      </a:lvl4pPr>
      <a:lvl5pPr marL="9546381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»"/>
        <a:defRPr sz="9245" kern="1200">
          <a:solidFill>
            <a:schemeClr val="tx1"/>
          </a:solidFill>
          <a:latin typeface="+mn-lt"/>
          <a:ea typeface="+mn-ea"/>
          <a:cs typeface="+mn-cs"/>
        </a:defRPr>
      </a:lvl5pPr>
      <a:lvl6pPr marL="11667798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45" kern="1200">
          <a:solidFill>
            <a:schemeClr val="tx1"/>
          </a:solidFill>
          <a:latin typeface="+mn-lt"/>
          <a:ea typeface="+mn-ea"/>
          <a:cs typeface="+mn-cs"/>
        </a:defRPr>
      </a:lvl6pPr>
      <a:lvl7pPr marL="13789216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45" kern="1200">
          <a:solidFill>
            <a:schemeClr val="tx1"/>
          </a:solidFill>
          <a:latin typeface="+mn-lt"/>
          <a:ea typeface="+mn-ea"/>
          <a:cs typeface="+mn-cs"/>
        </a:defRPr>
      </a:lvl7pPr>
      <a:lvl8pPr marL="15910635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45" kern="1200">
          <a:solidFill>
            <a:schemeClr val="tx1"/>
          </a:solidFill>
          <a:latin typeface="+mn-lt"/>
          <a:ea typeface="+mn-ea"/>
          <a:cs typeface="+mn-cs"/>
        </a:defRPr>
      </a:lvl8pPr>
      <a:lvl9pPr marL="18032052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1pPr>
      <a:lvl2pPr marL="2121418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2pPr>
      <a:lvl3pPr marL="4242836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3pPr>
      <a:lvl4pPr marL="6364254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4pPr>
      <a:lvl5pPr marL="8485671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5pPr>
      <a:lvl6pPr marL="10607089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6pPr>
      <a:lvl7pPr marL="12728508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7pPr>
      <a:lvl8pPr marL="14849925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8pPr>
      <a:lvl9pPr marL="16971343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35881" y="5972770"/>
            <a:ext cx="29280879" cy="104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altLang="en-US" sz="6095" b="1" dirty="0">
                <a:solidFill>
                  <a:srgbClr val="2C3A78"/>
                </a:solidFill>
                <a:latin typeface="Calibri" pitchFamily="34" charset="0"/>
              </a:rPr>
              <a:t>Background</a:t>
            </a:r>
            <a:endParaRPr lang="en-IE" altLang="en-US" sz="6095" b="1" dirty="0">
              <a:latin typeface="Calibri" pitchFamily="34" charset="0"/>
            </a:endParaRP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1734808" y="1169068"/>
            <a:ext cx="19886308" cy="123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sz="7314" b="1" dirty="0">
                <a:solidFill>
                  <a:srgbClr val="0E73B9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IE" altLang="en-US" sz="7314" b="1" dirty="0">
              <a:solidFill>
                <a:srgbClr val="0E73B9"/>
              </a:solidFill>
              <a:latin typeface="Calibri" pitchFamily="34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1734808" y="2151902"/>
            <a:ext cx="19886308" cy="138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IE" sz="5486" b="1" dirty="0">
                <a:latin typeface="Arial" pitchFamily="34" charset="0"/>
                <a:cs typeface="Arial" pitchFamily="34" charset="0"/>
              </a:rPr>
              <a:t>Authors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271057" y="5847893"/>
            <a:ext cx="30245963" cy="4224556"/>
          </a:xfrm>
          <a:prstGeom prst="roundRect">
            <a:avLst/>
          </a:prstGeom>
          <a:noFill/>
          <a:ln w="76200" cap="flat" cmpd="sng" algn="ctr">
            <a:solidFill>
              <a:srgbClr val="0526B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891" tIns="46446" rIns="92891" bIns="46446" numCol="1" rtlCol="0" anchor="t" anchorCtr="0" compatLnSpc="1">
            <a:prstTxWarp prst="textNoShape">
              <a:avLst/>
            </a:prstTxWarp>
          </a:bodyPr>
          <a:lstStyle/>
          <a:p>
            <a:pPr defTabSz="4243123" fontAlgn="base">
              <a:spcBef>
                <a:spcPct val="0"/>
              </a:spcBef>
              <a:spcAft>
                <a:spcPct val="0"/>
              </a:spcAft>
            </a:pPr>
            <a:endParaRPr lang="en-IE" sz="8330">
              <a:latin typeface="Arial" charset="0"/>
              <a:cs typeface="Arial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945310" y="10436668"/>
            <a:ext cx="9767000" cy="104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IE" altLang="en-US" sz="6095" b="1" dirty="0">
                <a:solidFill>
                  <a:srgbClr val="2C3A78"/>
                </a:solidFill>
                <a:latin typeface="Calibri" pitchFamily="34" charset="0"/>
              </a:rPr>
              <a:t>Result</a:t>
            </a:r>
            <a:r>
              <a:rPr lang="en-IE" altLang="en-US" sz="5486" b="1" dirty="0">
                <a:solidFill>
                  <a:srgbClr val="2C3A78"/>
                </a:solidFill>
                <a:latin typeface="Calibri" pitchFamily="34" charset="0"/>
              </a:rPr>
              <a:t>s</a:t>
            </a:r>
            <a:endParaRPr lang="en-IE" altLang="en-US" sz="6095" b="1" dirty="0">
              <a:latin typeface="Calibri" pitchFamily="34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0134392" y="28184628"/>
            <a:ext cx="7924552" cy="104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IE" altLang="en-US" sz="6095" b="1" dirty="0">
                <a:solidFill>
                  <a:srgbClr val="2C3A78"/>
                </a:solidFill>
                <a:latin typeface="Calibri" pitchFamily="34" charset="0"/>
              </a:rPr>
              <a:t>Conclusions</a:t>
            </a:r>
            <a:endParaRPr lang="en-IE" altLang="en-US" sz="6095" b="1" dirty="0"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6676319" y="28184631"/>
            <a:ext cx="14840701" cy="7415649"/>
          </a:xfrm>
          <a:prstGeom prst="roundRect">
            <a:avLst/>
          </a:prstGeom>
          <a:noFill/>
          <a:ln w="76200" cap="flat" cmpd="sng" algn="ctr">
            <a:solidFill>
              <a:srgbClr val="0526B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891" tIns="46446" rIns="92891" bIns="46446" numCol="1" rtlCol="0" anchor="t" anchorCtr="0" compatLnSpc="1">
            <a:prstTxWarp prst="textNoShape">
              <a:avLst/>
            </a:prstTxWarp>
          </a:bodyPr>
          <a:lstStyle/>
          <a:p>
            <a:pPr defTabSz="4243123" fontAlgn="base">
              <a:spcBef>
                <a:spcPct val="0"/>
              </a:spcBef>
              <a:spcAft>
                <a:spcPct val="0"/>
              </a:spcAft>
            </a:pPr>
            <a:endParaRPr lang="en-IE" sz="8330">
              <a:latin typeface="Arial" charset="0"/>
              <a:cs typeface="Arial" charset="0"/>
            </a:endParaRP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 flipV="1">
            <a:off x="16333707" y="10727725"/>
            <a:ext cx="0" cy="2487255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526B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11734810" y="4089796"/>
            <a:ext cx="18657483" cy="114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altLang="en-US" sz="6705" dirty="0">
                <a:latin typeface="Calibri" pitchFamily="34" charset="0"/>
              </a:rPr>
              <a:t>Trinity Health Kidney Centre, Trinity College Dublin</a:t>
            </a:r>
            <a:endParaRPr lang="en-IE" altLang="en-US" sz="6705" baseline="30000" dirty="0">
              <a:latin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780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HKC po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THKC poster template</Template>
  <TotalTime>43</TotalTime>
  <Words>13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THKC poster template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Little</dc:creator>
  <cp:lastModifiedBy>Michelle Hendrick</cp:lastModifiedBy>
  <cp:revision>10</cp:revision>
  <dcterms:created xsi:type="dcterms:W3CDTF">2014-10-28T16:54:59Z</dcterms:created>
  <dcterms:modified xsi:type="dcterms:W3CDTF">2019-03-29T09:42:23Z</dcterms:modified>
</cp:coreProperties>
</file>