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5"/>
  </p:notesMasterIdLst>
  <p:sldIdLst>
    <p:sldId id="271" r:id="rId2"/>
    <p:sldId id="272" r:id="rId3"/>
    <p:sldId id="273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1F1F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A6A9E45-F4D0-4289-A84A-DBE23ACEB477}" v="41" dt="2019-03-23T23:23:29.20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671" autoAdjust="0"/>
  </p:normalViewPr>
  <p:slideViewPr>
    <p:cSldViewPr>
      <p:cViewPr varScale="1">
        <p:scale>
          <a:sx n="74" d="100"/>
          <a:sy n="74" d="100"/>
        </p:scale>
        <p:origin x="1248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notesMaster" Target="notesMasters/notesMaster1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k Little" userId="7aeb25c0-6605-4b93-98c7-a3267949eca4" providerId="ADAL" clId="{5A6A9E45-F4D0-4289-A84A-DBE23ACEB477}"/>
    <pc:docChg chg="custSel modMainMaster">
      <pc:chgData name="Mark Little" userId="7aeb25c0-6605-4b93-98c7-a3267949eca4" providerId="ADAL" clId="{5A6A9E45-F4D0-4289-A84A-DBE23ACEB477}" dt="2019-03-23T23:23:29.204" v="40" actId="14100"/>
      <pc:docMkLst>
        <pc:docMk/>
      </pc:docMkLst>
      <pc:sldMasterChg chg="addSp delSp modSp modSldLayout">
        <pc:chgData name="Mark Little" userId="7aeb25c0-6605-4b93-98c7-a3267949eca4" providerId="ADAL" clId="{5A6A9E45-F4D0-4289-A84A-DBE23ACEB477}" dt="2019-03-23T23:23:29.204" v="40" actId="14100"/>
        <pc:sldMasterMkLst>
          <pc:docMk/>
          <pc:sldMasterMk cId="0" sldId="2147483708"/>
        </pc:sldMasterMkLst>
        <pc:picChg chg="add mod">
          <ac:chgData name="Mark Little" userId="7aeb25c0-6605-4b93-98c7-a3267949eca4" providerId="ADAL" clId="{5A6A9E45-F4D0-4289-A84A-DBE23ACEB477}" dt="2019-03-23T23:19:09.030" v="18" actId="1076"/>
          <ac:picMkLst>
            <pc:docMk/>
            <pc:sldMasterMk cId="0" sldId="2147483708"/>
            <ac:picMk id="5" creationId="{D10CE62B-1D92-4331-8980-78F5777AC10A}"/>
          </ac:picMkLst>
        </pc:picChg>
        <pc:picChg chg="add mod modCrop">
          <ac:chgData name="Mark Little" userId="7aeb25c0-6605-4b93-98c7-a3267949eca4" providerId="ADAL" clId="{5A6A9E45-F4D0-4289-A84A-DBE23ACEB477}" dt="2019-03-23T23:21:11.656" v="29" actId="1076"/>
          <ac:picMkLst>
            <pc:docMk/>
            <pc:sldMasterMk cId="0" sldId="2147483708"/>
            <ac:picMk id="7" creationId="{F66BA8EB-4563-4D06-AC50-D0ADC9EE57DB}"/>
          </ac:picMkLst>
        </pc:picChg>
        <pc:picChg chg="del">
          <ac:chgData name="Mark Little" userId="7aeb25c0-6605-4b93-98c7-a3267949eca4" providerId="ADAL" clId="{5A6A9E45-F4D0-4289-A84A-DBE23ACEB477}" dt="2019-03-23T23:17:22.529" v="13" actId="478"/>
          <ac:picMkLst>
            <pc:docMk/>
            <pc:sldMasterMk cId="0" sldId="2147483708"/>
            <ac:picMk id="9" creationId="{00000000-0000-0000-0000-000000000000}"/>
          </ac:picMkLst>
        </pc:picChg>
        <pc:picChg chg="del">
          <ac:chgData name="Mark Little" userId="7aeb25c0-6605-4b93-98c7-a3267949eca4" providerId="ADAL" clId="{5A6A9E45-F4D0-4289-A84A-DBE23ACEB477}" dt="2019-03-23T23:22:39.140" v="32" actId="478"/>
          <ac:picMkLst>
            <pc:docMk/>
            <pc:sldMasterMk cId="0" sldId="2147483708"/>
            <ac:picMk id="11" creationId="{00000000-0000-0000-0000-000000000000}"/>
          </ac:picMkLst>
        </pc:picChg>
        <pc:picChg chg="add mod modCrop">
          <ac:chgData name="Mark Little" userId="7aeb25c0-6605-4b93-98c7-a3267949eca4" providerId="ADAL" clId="{5A6A9E45-F4D0-4289-A84A-DBE23ACEB477}" dt="2019-03-23T23:23:29.204" v="40" actId="14100"/>
          <ac:picMkLst>
            <pc:docMk/>
            <pc:sldMasterMk cId="0" sldId="2147483708"/>
            <ac:picMk id="12" creationId="{DF3EAAB6-120A-48A7-91D2-9DAF867B05D3}"/>
          </ac:picMkLst>
        </pc:picChg>
        <pc:picChg chg="del mod">
          <ac:chgData name="Mark Little" userId="7aeb25c0-6605-4b93-98c7-a3267949eca4" providerId="ADAL" clId="{5A6A9E45-F4D0-4289-A84A-DBE23ACEB477}" dt="2019-03-23T23:21:13.781" v="30" actId="478"/>
          <ac:picMkLst>
            <pc:docMk/>
            <pc:sldMasterMk cId="0" sldId="2147483708"/>
            <ac:picMk id="13" creationId="{00000000-0000-0000-0000-000000000000}"/>
          </ac:picMkLst>
        </pc:picChg>
        <pc:sldLayoutChg chg="addSp delSp modSp">
          <pc:chgData name="Mark Little" userId="7aeb25c0-6605-4b93-98c7-a3267949eca4" providerId="ADAL" clId="{5A6A9E45-F4D0-4289-A84A-DBE23ACEB477}" dt="2019-03-23T23:05:45.185" v="12" actId="478"/>
          <pc:sldLayoutMkLst>
            <pc:docMk/>
            <pc:sldMasterMk cId="0" sldId="2147483708"/>
            <pc:sldLayoutMk cId="0" sldId="2147483709"/>
          </pc:sldLayoutMkLst>
          <pc:spChg chg="mod">
            <ac:chgData name="Mark Little" userId="7aeb25c0-6605-4b93-98c7-a3267949eca4" providerId="ADAL" clId="{5A6A9E45-F4D0-4289-A84A-DBE23ACEB477}" dt="2019-03-23T23:04:37.059" v="8" actId="1036"/>
            <ac:spMkLst>
              <pc:docMk/>
              <pc:sldMasterMk cId="0" sldId="2147483708"/>
              <pc:sldLayoutMk cId="0" sldId="2147483709"/>
              <ac:spMk id="2" creationId="{00000000-0000-0000-0000-000000000000}"/>
            </ac:spMkLst>
          </pc:spChg>
          <pc:spChg chg="mod">
            <ac:chgData name="Mark Little" userId="7aeb25c0-6605-4b93-98c7-a3267949eca4" providerId="ADAL" clId="{5A6A9E45-F4D0-4289-A84A-DBE23ACEB477}" dt="2019-03-23T23:04:37.059" v="8" actId="1036"/>
            <ac:spMkLst>
              <pc:docMk/>
              <pc:sldMasterMk cId="0" sldId="2147483708"/>
              <pc:sldLayoutMk cId="0" sldId="2147483709"/>
              <ac:spMk id="3" creationId="{00000000-0000-0000-0000-000000000000}"/>
            </ac:spMkLst>
          </pc:spChg>
          <pc:spChg chg="add del mod ord">
            <ac:chgData name="Mark Little" userId="7aeb25c0-6605-4b93-98c7-a3267949eca4" providerId="ADAL" clId="{5A6A9E45-F4D0-4289-A84A-DBE23ACEB477}" dt="2019-03-23T23:05:45.185" v="12" actId="478"/>
            <ac:spMkLst>
              <pc:docMk/>
              <pc:sldMasterMk cId="0" sldId="2147483708"/>
              <pc:sldLayoutMk cId="0" sldId="2147483709"/>
              <ac:spMk id="5" creationId="{6A4FF2B8-7EAF-4027-9A11-668F5A6C7C4C}"/>
            </ac:spMkLst>
          </pc:spChg>
          <pc:cxnChg chg="mod">
            <ac:chgData name="Mark Little" userId="7aeb25c0-6605-4b93-98c7-a3267949eca4" providerId="ADAL" clId="{5A6A9E45-F4D0-4289-A84A-DBE23ACEB477}" dt="2019-03-23T23:04:37.059" v="8" actId="1036"/>
            <ac:cxnSpMkLst>
              <pc:docMk/>
              <pc:sldMasterMk cId="0" sldId="2147483708"/>
              <pc:sldLayoutMk cId="0" sldId="2147483709"/>
              <ac:cxnSpMk id="8" creationId="{00000000-0000-0000-0000-000000000000}"/>
            </ac:cxnSpMkLst>
          </pc:cxnChg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1F80CF-4F18-4BA6-9526-81EF4F8BB443}" type="datetimeFigureOut">
              <a:rPr lang="en-IE" smtClean="0"/>
              <a:t>29/03/2019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C1A3F1-4A75-46F2-9438-57E52D11AF7A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59398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>
                <a:solidFill>
                  <a:srgbClr val="00339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0386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9319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67000" y="306000"/>
            <a:ext cx="6096000" cy="990600"/>
          </a:xfrm>
        </p:spPr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240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5240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2860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38934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3399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05128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895600"/>
            <a:ext cx="2139696" cy="347856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4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67000" y="304800"/>
            <a:ext cx="60198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304"/>
          <a:stretch/>
        </p:blipFill>
        <p:spPr>
          <a:xfrm>
            <a:off x="0" y="6019800"/>
            <a:ext cx="571313" cy="83820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D10CE62B-1D92-4331-8980-78F5777AC10A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152400"/>
            <a:ext cx="2209800" cy="10536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xmlns="" id="{F66BA8EB-4563-4D06-AC50-D0ADC9EE57D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2" t="19014" r="72726" b="13380"/>
          <a:stretch/>
        </p:blipFill>
        <p:spPr>
          <a:xfrm>
            <a:off x="8572500" y="24938"/>
            <a:ext cx="571500" cy="6858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xmlns="" id="{DF3EAAB6-120A-48A7-91D2-9DAF867B05D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66" t="10129" r="75834" b="7637"/>
          <a:stretch/>
        </p:blipFill>
        <p:spPr>
          <a:xfrm>
            <a:off x="8453856" y="6019800"/>
            <a:ext cx="654627" cy="800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rgbClr val="003399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E" dirty="0"/>
              <a:t>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E" dirty="0"/>
              <a:t>Authors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49986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049175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E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740120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OINTS" val="1"/>
  <p:tag name="TIME" val="15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375</TotalTime>
  <Words>2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Clarity</vt:lpstr>
      <vt:lpstr>Title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Little</dc:creator>
  <cp:lastModifiedBy>Michelle Hendrick</cp:lastModifiedBy>
  <cp:revision>36</cp:revision>
  <dcterms:created xsi:type="dcterms:W3CDTF">2006-08-16T00:00:00Z</dcterms:created>
  <dcterms:modified xsi:type="dcterms:W3CDTF">2019-03-29T09:39:38Z</dcterms:modified>
</cp:coreProperties>
</file>