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B30F5-8891-A940-A356-6D8F463E4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B50D18-7985-D347-9E9A-9E7446C31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616FE-D9FB-4D48-BF80-A6A69695E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40229-6DE9-AB40-BA3B-C7FA9EF82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A63BB-B0A7-AC46-A9C1-FD6321AC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0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E9355-7CDB-3740-B951-D40B0E28C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A0B7E9-7771-414B-84EA-3700695C3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ECA75-42F7-5448-B20B-525FDCEE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8B1C-6627-E34D-B63E-791C6A811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B303F-4AEE-9C47-AC36-09D5674EC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404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F0D9A5-2C9B-754F-B1AF-ABC74140DD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5B60B5-EADE-EB44-A3C9-EAB4DA52A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9B04C-AC7B-7F45-B32C-B79F49F55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27444-9EFF-FF40-B787-F9DCE8B7E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F8E5E-088A-494F-B266-95AD9143F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8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8CE99-C707-5E48-9496-326514D53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71F28-2691-CC4B-BEC2-6EF27C751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5C88A-4078-1C45-83E2-CB3F7C9CD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E0FD5-FDE0-F54B-8B7D-25875FC8B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49479-CF54-0841-AACB-BC1D60558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509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32CDD-0678-7043-B975-4835EEA0F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84806D-4E04-084B-9407-ED3E924F2B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1FBC6-2BBB-2D45-80B4-ED373C1BD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773A9-E5AF-554F-8B14-85EADE7C8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7A636-B49F-974F-A7F3-A30BCAA0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405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3CB66-DCA6-4043-8F36-7A7BBE026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BB8F7-7162-DD4B-822C-136B4CFB83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993154-3823-3F4B-B9E5-36FB4E47C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92EFD5-87BA-654C-8E0D-E4524D734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236E60-DB08-664C-A229-ED2C02311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7E7CE-E79B-4746-A9DD-9051B6516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37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14F22-D2C3-2D44-B473-9B46F2FBF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AA1E2-BFD8-CF46-93ED-58A4B8869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2B2A96-CC08-B647-B35A-16502CF5E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A2536D-F47C-EE40-9635-C82F40EEC8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1E2CFB-68BA-0545-BA8F-09C1AB2973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2DE931-D342-EF47-A119-41C1601B5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24E691-CC45-624F-8CF7-81BC34033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41A01C-23BD-E144-996A-9D8D51D1E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9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CBF1C-1D04-DE44-AA66-360518BC8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2A4C85-05CA-0A45-8E66-3E7C18F16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A84218-D369-6643-9D5E-AE80AF2F9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77F763-52C9-5B47-8792-3CDFC9D2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55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FE249E-C54C-2147-9C81-28FA5D9A7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F83FA8-C60F-9F47-A7F3-64CB2A822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0557BC-E3AC-614D-AC67-384D09500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576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CA8EE-589E-7945-B788-BB38714BC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BF6E6-55D9-B443-BA0F-D40EAC8BF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1C6CB4-6FC0-754C-9660-F01287A3F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4F8209-2F06-0949-97FC-05E02EAC3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27C210-6584-D34A-B9EF-E40D88D2D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C3A7B-18BB-2741-8B1F-7A225D57C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9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540AB-47A9-AA43-AB82-9F54C164D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E7C60-188E-BD43-BDD4-9E0162B8BB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AFAC19-A748-6A4C-9B36-39379EDDA3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4A61AE-133E-4749-B050-68F3C872D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5124C7-6020-3A43-9F83-2932F3CCB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6EFFDF-166B-9A4D-B674-89CA9FDFD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47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717F65-E8E3-E04A-8E00-8E88A0AC7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055C07-AD9F-E24F-A696-DFB038624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F671F-D690-F147-B6BE-B93F7835F3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09122-1801-164F-99B7-DEDF639BFC39}" type="datetimeFigureOut">
              <a:rPr lang="en-US" smtClean="0"/>
              <a:t>5/25/21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A3D3-DFCA-6C4C-9F48-B06F4F581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7C711-2A74-4446-8E1F-329C945D76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0F1BD-7E98-B743-BCC8-674D7794A2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04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896D7500-AA2A-7443-81DB-5C6A9A05F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8047939-B303-1740-A476-22ECD2BE1AD7}"/>
              </a:ext>
            </a:extLst>
          </p:cNvPr>
          <p:cNvSpPr/>
          <p:nvPr/>
        </p:nvSpPr>
        <p:spPr>
          <a:xfrm>
            <a:off x="425669" y="5969876"/>
            <a:ext cx="8224345" cy="4624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3BDD59-A969-4B47-A77F-1EE3EC53631C}"/>
              </a:ext>
            </a:extLst>
          </p:cNvPr>
          <p:cNvSpPr txBox="1"/>
          <p:nvPr/>
        </p:nvSpPr>
        <p:spPr>
          <a:xfrm>
            <a:off x="341586" y="4828034"/>
            <a:ext cx="81087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1979708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Seán Brennan</dc:creator>
  <cp:lastModifiedBy>Seán Brennan</cp:lastModifiedBy>
  <cp:revision>1</cp:revision>
  <dcterms:created xsi:type="dcterms:W3CDTF">2021-05-25T15:57:03Z</dcterms:created>
  <dcterms:modified xsi:type="dcterms:W3CDTF">2021-05-25T16:01:28Z</dcterms:modified>
</cp:coreProperties>
</file>