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89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9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4A097-765C-6845-B911-BBDA776D46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1DE342-09C0-7244-92BF-2B1330FB0A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C33030-4F8F-5845-8716-461F0D0E4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08F6-3983-EF43-BB12-FAE8FE73411E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C0834E-B86D-D24F-871E-5F45585E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E92847-4B95-6644-AEC6-1253196DC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CC77-6CB4-4A41-88EA-1AD46429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924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E26B7-D564-3E45-BEF2-EBBF9094D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A67C4C-797B-1B4E-BCB1-E06F963834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721051-5A74-1D44-A085-C8E10DFD1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08F6-3983-EF43-BB12-FAE8FE73411E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58AAA6-EF62-E048-8BA8-C3B0465B8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CE98B-43B6-6E4A-B404-73B86C14C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CC77-6CB4-4A41-88EA-1AD46429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7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D186C0-BFF5-004F-B930-0FAAF128F3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D512A1-5F6B-A749-8C3B-B3589FA7E3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6EA82-5D96-9444-B628-8E8C1D8AE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08F6-3983-EF43-BB12-FAE8FE73411E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7E54D-E1A9-FB47-88C7-FB8FC7813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7EDBEF-83C5-8742-81D2-4450673DA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CC77-6CB4-4A41-88EA-1AD46429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73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943F6-4819-8D42-A214-D792CBF93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8A9A2F-A2E3-BB47-A2D0-6A45D1197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4A434B-1CA4-0E41-A811-AC427F605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08F6-3983-EF43-BB12-FAE8FE73411E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4A319-174C-0242-A96F-53DA0677C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09C2E6-FDBE-BD46-8C86-F951FB11E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CC77-6CB4-4A41-88EA-1AD46429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85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BB354-622F-7244-8C86-08FC6A2B8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6D2526-503C-7840-BDBA-6348575B4C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BDE8CC-E69E-B84A-ADC8-FE182CA82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08F6-3983-EF43-BB12-FAE8FE73411E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EC55F4-F8F3-014F-AEA3-FAF90E5E0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C376F-98CE-3340-90EB-A6D522D17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CC77-6CB4-4A41-88EA-1AD46429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100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827E1-B7E2-D740-9877-2558A169A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6FC6B-CEF2-FB47-80C6-3D150223C3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78F7E1-308E-444B-B85A-B6BB1C5CCE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46EC53-FD17-304F-B9AE-42CD38D9B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08F6-3983-EF43-BB12-FAE8FE73411E}" type="datetimeFigureOut">
              <a:rPr lang="en-US" smtClean="0"/>
              <a:t>5/28/21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CDA5C-8A62-6F41-B26E-FF8630F30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847A7-FBF9-FE47-9709-60E83111A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CC77-6CB4-4A41-88EA-1AD46429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95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9C66A-3F44-114A-B3EC-1F2487278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79D81B-26E0-5F49-9CDD-D093645534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2D415E-3D03-1445-87A4-7AAE5B0EAD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D296AF-6038-9644-9A53-848CDAAD73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E98616-8D84-4943-AAED-6450292B67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9DA4B9-CB84-F64B-BB69-9E9CD5ECF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08F6-3983-EF43-BB12-FAE8FE73411E}" type="datetimeFigureOut">
              <a:rPr lang="en-US" smtClean="0"/>
              <a:t>5/28/21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E679D7-CCD2-1F49-A028-0FCAC4375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8C8FCB-40F6-5B4B-B59C-A60A39A5A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CC77-6CB4-4A41-88EA-1AD46429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80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362F7-9133-A047-BDEC-EBA1F3F40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8C3535-000C-E14E-A516-DE7CFA9C6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08F6-3983-EF43-BB12-FAE8FE73411E}" type="datetimeFigureOut">
              <a:rPr lang="en-US" smtClean="0"/>
              <a:t>5/28/21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83EDD9-062E-C245-BB6F-D881E009F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FDECF6-68F3-9D4B-B084-4E0B2B4C4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CC77-6CB4-4A41-88EA-1AD46429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384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2E3E9E-91D0-2F4F-B636-A03156305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08F6-3983-EF43-BB12-FAE8FE73411E}" type="datetimeFigureOut">
              <a:rPr lang="en-US" smtClean="0"/>
              <a:t>5/28/21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3C9216-AA52-C944-BD8C-85FC02792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0D6475-47DE-A944-A30B-38175C8A2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CC77-6CB4-4A41-88EA-1AD46429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414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59954-D65F-2A4E-B94F-AEF9042FF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F0D78A-D38B-0A4B-9649-6E97E60A6A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4C1990-F842-ED49-AC6A-8D8E885AA7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DA411B-494F-D744-BF56-A23FBE94F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08F6-3983-EF43-BB12-FAE8FE73411E}" type="datetimeFigureOut">
              <a:rPr lang="en-US" smtClean="0"/>
              <a:t>5/28/21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670E82-D5F2-8F49-99F6-F6F735AC5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47541-08E5-6F48-AA90-9FD5A4F3F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CC77-6CB4-4A41-88EA-1AD46429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092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E8E4F-65BB-914D-BDAC-4D86789EA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840F38-A30F-894B-A03A-D50CAA0F67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BC3124-DC48-754E-A62F-772F8240B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8F9D7B-A1B3-4547-967A-9193F5E9D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08F6-3983-EF43-BB12-FAE8FE73411E}" type="datetimeFigureOut">
              <a:rPr lang="en-US" smtClean="0"/>
              <a:t>5/28/21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BC0778-C264-5844-A692-BF7044DCF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45B60E-8C9B-0645-964A-07881E7C1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CC77-6CB4-4A41-88EA-1AD46429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303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A14DE5-FA74-1D41-A34B-24D068078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03F4FB-9DE5-8141-BD61-5805BE355E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8AB8F-B734-824B-B9A5-9401C0B303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F08F6-3983-EF43-BB12-FAE8FE73411E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FF95A-B454-F745-9CBD-1CB558102E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B95C2E-CC34-284C-9605-022CE24695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9CC77-6CB4-4A41-88EA-1AD46429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64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B4C6A6C-67DB-6141-A66C-5C22F5FEEA53}"/>
              </a:ext>
            </a:extLst>
          </p:cNvPr>
          <p:cNvSpPr txBox="1"/>
          <p:nvPr/>
        </p:nvSpPr>
        <p:spPr>
          <a:xfrm>
            <a:off x="679622" y="1582340"/>
            <a:ext cx="481913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stem Font Regular"/>
              <a:buChar char="–"/>
            </a:pPr>
            <a:r>
              <a:rPr lang="en-IE" dirty="0">
                <a:solidFill>
                  <a:schemeClr val="bg1"/>
                </a:solidFill>
                <a:latin typeface="+mj-lt"/>
              </a:rPr>
              <a:t>Lorem ipsum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dolor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sit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amet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consectetur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adipiscing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elit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sed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do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eiusmod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tempor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incididunt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ut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labore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et dolore magna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aliqua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 </a:t>
            </a:r>
          </a:p>
          <a:p>
            <a:pPr marL="285750" indent="-285750">
              <a:buFont typeface="System Font Regular"/>
              <a:buChar char="–"/>
            </a:pPr>
            <a:endParaRPr lang="en-IE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buFont typeface="System Font Regular"/>
              <a:buChar char="–"/>
            </a:pPr>
            <a:r>
              <a:rPr lang="en-IE" dirty="0">
                <a:solidFill>
                  <a:schemeClr val="bg1"/>
                </a:solidFill>
                <a:latin typeface="+mj-lt"/>
              </a:rPr>
              <a:t>Ut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enim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ad minim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veniam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quis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nostrud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exercitation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ullamco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laboris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nisi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ut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aliquip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ex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commodo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consequat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 Duis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aute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irure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dolor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in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reprehenderit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in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voluptate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velit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esse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cillum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dolore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eu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fugiat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nulla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pariatur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 </a:t>
            </a:r>
          </a:p>
          <a:p>
            <a:pPr marL="285750" indent="-285750">
              <a:buFont typeface="System Font Regular"/>
              <a:buChar char="–"/>
            </a:pPr>
            <a:endParaRPr lang="en-IE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buFont typeface="System Font Regular"/>
              <a:buChar char="–"/>
            </a:pPr>
            <a:r>
              <a:rPr lang="en-IE" dirty="0" err="1">
                <a:solidFill>
                  <a:schemeClr val="bg1"/>
                </a:solidFill>
                <a:latin typeface="+mj-lt"/>
              </a:rPr>
              <a:t>Excepteur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sint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occaecat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cupidatat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non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proident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sunt in culpa qui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officia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deserunt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mollit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anim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id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est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laborum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 descr="A picture containing sky, outdoor, overlooking, city&#10;&#10;Description automatically generated">
            <a:extLst>
              <a:ext uri="{FF2B5EF4-FFF2-40B4-BE49-F238E27FC236}">
                <a16:creationId xmlns:a16="http://schemas.microsoft.com/office/drawing/2014/main" id="{84AC571A-AD65-4D4B-9458-9649A9D86E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73" r="28827"/>
          <a:stretch/>
        </p:blipFill>
        <p:spPr>
          <a:xfrm>
            <a:off x="6096000" y="-1"/>
            <a:ext cx="6096000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392BAB92-FCA0-8244-B5A3-506C5D11D5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350" y="0"/>
            <a:ext cx="610235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F137033-D573-F249-82EB-978C32AF05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7687" y="182425"/>
            <a:ext cx="2305879" cy="7932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45CD5A-ACE1-5049-86C2-03D0561F2126}"/>
              </a:ext>
            </a:extLst>
          </p:cNvPr>
          <p:cNvSpPr txBox="1"/>
          <p:nvPr/>
        </p:nvSpPr>
        <p:spPr>
          <a:xfrm>
            <a:off x="708142" y="3059044"/>
            <a:ext cx="297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u="sng" dirty="0">
                <a:solidFill>
                  <a:schemeClr val="bg1"/>
                </a:solidFill>
              </a:rPr>
              <a:t>To replace the image:</a:t>
            </a:r>
          </a:p>
          <a:p>
            <a:r>
              <a:rPr lang="en-IE" dirty="0">
                <a:solidFill>
                  <a:schemeClr val="bg1"/>
                </a:solidFill>
              </a:rPr>
              <a:t>Right-click on the image</a:t>
            </a:r>
          </a:p>
          <a:p>
            <a:r>
              <a:rPr lang="en-IE" dirty="0">
                <a:solidFill>
                  <a:schemeClr val="bg1"/>
                </a:solidFill>
              </a:rPr>
              <a:t>Click ”change picture”</a:t>
            </a:r>
          </a:p>
        </p:txBody>
      </p:sp>
    </p:spTree>
    <p:extLst>
      <p:ext uri="{BB962C8B-B14F-4D97-AF65-F5344CB8AC3E}">
        <p14:creationId xmlns:p14="http://schemas.microsoft.com/office/powerpoint/2010/main" val="4264688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B4C6A6C-67DB-6141-A66C-5C22F5FEEA53}"/>
              </a:ext>
            </a:extLst>
          </p:cNvPr>
          <p:cNvSpPr txBox="1"/>
          <p:nvPr/>
        </p:nvSpPr>
        <p:spPr>
          <a:xfrm>
            <a:off x="679622" y="1582340"/>
            <a:ext cx="481913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stem Font Regular"/>
              <a:buChar char="–"/>
            </a:pPr>
            <a:r>
              <a:rPr lang="en-IE" dirty="0">
                <a:solidFill>
                  <a:schemeClr val="bg1"/>
                </a:solidFill>
                <a:latin typeface="+mj-lt"/>
              </a:rPr>
              <a:t>Lorem ipsum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dolor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sit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amet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consectetur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adipiscing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elit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sed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do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eiusmod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tempor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incididunt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ut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labore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et dolore magna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aliqua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 </a:t>
            </a:r>
          </a:p>
          <a:p>
            <a:pPr marL="285750" indent="-285750">
              <a:buFont typeface="System Font Regular"/>
              <a:buChar char="–"/>
            </a:pPr>
            <a:endParaRPr lang="en-IE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buFont typeface="System Font Regular"/>
              <a:buChar char="–"/>
            </a:pPr>
            <a:r>
              <a:rPr lang="en-IE" dirty="0">
                <a:solidFill>
                  <a:schemeClr val="bg1"/>
                </a:solidFill>
                <a:latin typeface="+mj-lt"/>
              </a:rPr>
              <a:t>Ut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enim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ad minim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veniam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quis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nostrud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exercitation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ullamco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laboris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nisi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ut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aliquip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ex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commodo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consequat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 Duis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aute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irure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dolor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in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reprehenderit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in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voluptate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velit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esse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cillum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dolore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eu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fugiat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nulla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pariatur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 </a:t>
            </a:r>
          </a:p>
          <a:p>
            <a:pPr marL="285750" indent="-285750">
              <a:buFont typeface="System Font Regular"/>
              <a:buChar char="–"/>
            </a:pPr>
            <a:endParaRPr lang="en-IE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buFont typeface="System Font Regular"/>
              <a:buChar char="–"/>
            </a:pPr>
            <a:r>
              <a:rPr lang="en-IE" dirty="0" err="1">
                <a:solidFill>
                  <a:schemeClr val="bg1"/>
                </a:solidFill>
                <a:latin typeface="+mj-lt"/>
              </a:rPr>
              <a:t>Excepteur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sint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occaecat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cupidatat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non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proident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sunt in culpa qui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officia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deserunt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mollit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anim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id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est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laborum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 descr="A picture containing sky, outdoor, overlooking, city&#10;&#10;Description automatically generated">
            <a:extLst>
              <a:ext uri="{FF2B5EF4-FFF2-40B4-BE49-F238E27FC236}">
                <a16:creationId xmlns:a16="http://schemas.microsoft.com/office/drawing/2014/main" id="{84AC571A-AD65-4D4B-9458-9649A9D86E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73" r="28827"/>
          <a:stretch/>
        </p:blipFill>
        <p:spPr>
          <a:xfrm>
            <a:off x="6096000" y="-1"/>
            <a:ext cx="6096000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392BAB92-FCA0-8244-B5A3-506C5D11D5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350" y="0"/>
            <a:ext cx="610235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F137033-D573-F249-82EB-978C32AF05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7687" y="182425"/>
            <a:ext cx="2305879" cy="7932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45CD5A-ACE1-5049-86C2-03D0561F2126}"/>
              </a:ext>
            </a:extLst>
          </p:cNvPr>
          <p:cNvSpPr txBox="1"/>
          <p:nvPr/>
        </p:nvSpPr>
        <p:spPr>
          <a:xfrm>
            <a:off x="708142" y="3059044"/>
            <a:ext cx="297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u="sng" dirty="0">
                <a:solidFill>
                  <a:schemeClr val="bg1"/>
                </a:solidFill>
              </a:rPr>
              <a:t>To replace the image:</a:t>
            </a:r>
          </a:p>
          <a:p>
            <a:r>
              <a:rPr lang="en-IE" dirty="0">
                <a:solidFill>
                  <a:schemeClr val="bg1"/>
                </a:solidFill>
              </a:rPr>
              <a:t>Right-click on the image</a:t>
            </a:r>
          </a:p>
          <a:p>
            <a:r>
              <a:rPr lang="en-IE" dirty="0">
                <a:solidFill>
                  <a:schemeClr val="bg1"/>
                </a:solidFill>
              </a:rPr>
              <a:t>Click ”change picture”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273DE6-F6A7-8B43-BBE8-92740BEC755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10" r="48190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691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21B719D-6ECE-814F-AFF2-FD0013896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4C6A6C-67DB-6141-A66C-5C22F5FEEA53}"/>
              </a:ext>
            </a:extLst>
          </p:cNvPr>
          <p:cNvSpPr txBox="1"/>
          <p:nvPr/>
        </p:nvSpPr>
        <p:spPr>
          <a:xfrm>
            <a:off x="679622" y="1582340"/>
            <a:ext cx="481913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stem Font Regular"/>
              <a:buChar char="–"/>
            </a:pPr>
            <a:r>
              <a:rPr lang="en-IE" dirty="0">
                <a:solidFill>
                  <a:schemeClr val="bg1"/>
                </a:solidFill>
                <a:latin typeface="+mj-lt"/>
              </a:rPr>
              <a:t>Lorem ipsum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dolor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sit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amet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consectetur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adipiscing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elit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sed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do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eiusmod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tempor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incididunt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ut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labore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et dolore magna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aliqua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 </a:t>
            </a:r>
          </a:p>
          <a:p>
            <a:pPr marL="285750" indent="-285750">
              <a:buFont typeface="System Font Regular"/>
              <a:buChar char="–"/>
            </a:pPr>
            <a:endParaRPr lang="en-IE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buFont typeface="System Font Regular"/>
              <a:buChar char="–"/>
            </a:pPr>
            <a:r>
              <a:rPr lang="en-IE" dirty="0">
                <a:solidFill>
                  <a:schemeClr val="bg1"/>
                </a:solidFill>
                <a:latin typeface="+mj-lt"/>
              </a:rPr>
              <a:t>Ut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enim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ad minim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veniam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quis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nostrud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exercitation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ullamco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laboris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nisi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ut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aliquip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ex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commodo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consequat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 Duis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aute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irure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dolor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in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reprehenderit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in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voluptate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velit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esse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cillum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dolore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eu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fugiat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nulla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pariatur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 </a:t>
            </a:r>
          </a:p>
          <a:p>
            <a:pPr marL="285750" indent="-285750">
              <a:buFont typeface="System Font Regular"/>
              <a:buChar char="–"/>
            </a:pPr>
            <a:endParaRPr lang="en-IE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buFont typeface="System Font Regular"/>
              <a:buChar char="–"/>
            </a:pPr>
            <a:r>
              <a:rPr lang="en-IE" dirty="0" err="1">
                <a:solidFill>
                  <a:schemeClr val="bg1"/>
                </a:solidFill>
                <a:latin typeface="+mj-lt"/>
              </a:rPr>
              <a:t>Excepteur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sint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occaecat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cupidatat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non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proident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sunt in culpa qui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officia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deserunt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mollit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anim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id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est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laborum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137033-D573-F249-82EB-978C32AF05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7687" y="182425"/>
            <a:ext cx="2305879" cy="79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343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259</Words>
  <Application>Microsoft Macintosh PowerPoint</Application>
  <PresentationFormat>Widescreen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System Font Regular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Seán Brennan</dc:creator>
  <cp:lastModifiedBy>Seán Brennan</cp:lastModifiedBy>
  <cp:revision>2</cp:revision>
  <dcterms:created xsi:type="dcterms:W3CDTF">2021-05-25T16:02:13Z</dcterms:created>
  <dcterms:modified xsi:type="dcterms:W3CDTF">2021-05-28T15:11:17Z</dcterms:modified>
</cp:coreProperties>
</file>