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CCA21-7282-B44E-A578-72412FDCD5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F3B8DD-9A37-814E-A40A-B1C1F68B8C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F3C13-5E1E-3044-B004-C7AB84497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94EA-676B-AB42-82BD-DD68EE0C4CF6}" type="datetimeFigureOut">
              <a:rPr lang="en-US" smtClean="0"/>
              <a:t>5/28/21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C79A37-F6AF-F742-A157-6D6BDA6BC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32521B-AFBA-594B-8C06-0D632628E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98A4-A352-9F42-B881-043866575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20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30E61-057F-4F48-BCFA-B3642588E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205D13-C6E1-1E48-A6A7-B678BCAAC0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367ED-BA3D-9648-9D4F-9564CD5BB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94EA-676B-AB42-82BD-DD68EE0C4CF6}" type="datetimeFigureOut">
              <a:rPr lang="en-US" smtClean="0"/>
              <a:t>5/28/21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2E129F-FD94-0141-81D1-6E120D50C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3344D0-DA7E-3141-B8EE-79A1FC801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98A4-A352-9F42-B881-043866575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171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003016-CD0D-8646-9C52-EC361AF325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D137D1-8922-824C-B232-6C9C7F0D26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98846-F8DA-004C-966E-BDB54B168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94EA-676B-AB42-82BD-DD68EE0C4CF6}" type="datetimeFigureOut">
              <a:rPr lang="en-US" smtClean="0"/>
              <a:t>5/28/21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45EDBF-867E-B74F-972D-4245030A0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4F22CB-9493-E249-9DD8-9B6AE9652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98A4-A352-9F42-B881-043866575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505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0895E-A50C-A046-B122-B82D0DEAB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BD1BDA-8AB5-4D46-856C-3B2522316E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E685E-6E77-3840-B770-D1D4858FD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94EA-676B-AB42-82BD-DD68EE0C4CF6}" type="datetimeFigureOut">
              <a:rPr lang="en-US" smtClean="0"/>
              <a:t>5/28/21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A37040-79D2-FA45-B8F0-EFC23CE03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2C5A63-D0A0-FA47-967F-4740B4571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98A4-A352-9F42-B881-043866575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041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BFCA9-5B03-3A4D-98FF-F6A6855EF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EDF19C-D77E-3E4E-B1C1-DD861D2C23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78C1A-CEF2-C84F-BB0E-3BAB2DF7E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94EA-676B-AB42-82BD-DD68EE0C4CF6}" type="datetimeFigureOut">
              <a:rPr lang="en-US" smtClean="0"/>
              <a:t>5/28/21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4E0B6E-5038-EE49-9879-4D49D3CC0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13D860-E562-EC4D-9194-3105CA232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98A4-A352-9F42-B881-043866575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51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44265-FB6A-AE4A-9E12-0C2277660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5D9543-0FA4-504F-AFCB-CB2A1F1E65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8DF6F1-7800-2C4D-89F3-4DE799A519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F7E42A-711C-C247-A1A5-9498D7D9E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94EA-676B-AB42-82BD-DD68EE0C4CF6}" type="datetimeFigureOut">
              <a:rPr lang="en-US" smtClean="0"/>
              <a:t>5/28/21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9CAD5A-0B6A-714D-8E4F-1ECF3CF15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286752-50BB-9946-830B-79ACF1DE8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98A4-A352-9F42-B881-043866575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882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D3A36-7264-B544-9F86-A7FFFD2A9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9BE1B6-FF7C-F84B-8889-1C4E96DBB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E2D9F3-3420-124C-B3E0-B4D3442741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B3E88F-35EE-024E-8876-A1FA1A2673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6555FA-BD51-FA4B-8E53-EC615CF09C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F848F2-B170-0440-B3CC-90DA75B8E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94EA-676B-AB42-82BD-DD68EE0C4CF6}" type="datetimeFigureOut">
              <a:rPr lang="en-US" smtClean="0"/>
              <a:t>5/28/21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C889A6-0D4E-6C47-A368-982EBEACB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92B8E3-243A-B349-AD75-6F1521039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98A4-A352-9F42-B881-043866575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265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A83EE-CCB9-4446-AC55-87899A033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1C24B2-A19B-D841-9844-C868EE940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94EA-676B-AB42-82BD-DD68EE0C4CF6}" type="datetimeFigureOut">
              <a:rPr lang="en-US" smtClean="0"/>
              <a:t>5/28/21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7D177C-20B7-7B47-9210-41E742915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D38905-E75A-3A46-AD71-FFFDF4524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98A4-A352-9F42-B881-043866575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421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73896A-3AE8-9148-8732-547AAFE19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94EA-676B-AB42-82BD-DD68EE0C4CF6}" type="datetimeFigureOut">
              <a:rPr lang="en-US" smtClean="0"/>
              <a:t>5/28/21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401007-0CA6-F84C-A8DF-7220EE5D1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BCC49E-3D40-DE48-9968-B8F1206F7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98A4-A352-9F42-B881-043866575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8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CE9AB-ECDB-5942-A763-D53D14790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993EFC-2E0A-C740-87E6-2A5509508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7F7645-CF6E-9A4C-8749-90633A07C5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B309B1-E16B-FA41-83A6-E640A9105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94EA-676B-AB42-82BD-DD68EE0C4CF6}" type="datetimeFigureOut">
              <a:rPr lang="en-US" smtClean="0"/>
              <a:t>5/28/21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E89286-D111-B243-BE5A-1A3C523EB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3911FA-89CE-9F40-99AC-20C7DD9F9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98A4-A352-9F42-B881-043866575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111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2B7E7-B7C6-214C-B221-C7DCD40B6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83E75F-29E7-BB41-BB97-4AF637A409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67B863-E9CB-ED4E-B8F7-E7013E4ED3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7D6D25-0D5F-FE4D-A7FB-E80241F1E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94EA-676B-AB42-82BD-DD68EE0C4CF6}" type="datetimeFigureOut">
              <a:rPr lang="en-US" smtClean="0"/>
              <a:t>5/28/21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9BA66B-96F4-DF4F-8F65-6A6570DA5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D68A16-481E-2248-A966-934E52F83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298A4-A352-9F42-B881-043866575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41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BD81D1-DF91-2D45-8161-04C714A04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D72178-3772-E64C-B2D2-A459122C6D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0A542D-667B-894E-8AF6-9AC2F2AC86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694EA-676B-AB42-82BD-DD68EE0C4CF6}" type="datetimeFigureOut">
              <a:rPr lang="en-US" smtClean="0"/>
              <a:t>5/28/21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BCEE6D-5B69-1146-B5D9-8A48C43E31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99773-573B-C14E-9E41-EDA8D0A321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298A4-A352-9F42-B881-043866575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931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grass, outdoor, bicycle, parked&#10;&#10;Description automatically generated">
            <a:extLst>
              <a:ext uri="{FF2B5EF4-FFF2-40B4-BE49-F238E27FC236}">
                <a16:creationId xmlns:a16="http://schemas.microsoft.com/office/drawing/2014/main" id="{E1676D2F-2F29-7549-97F5-523F28A82B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5FB6D325-1C00-3448-9019-424C1282D7E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296426D-320C-8746-85EB-ADD3A63784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77687" y="182425"/>
            <a:ext cx="2305879" cy="7932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4B45581-C198-BA4C-8730-5E5CBCA57CFA}"/>
              </a:ext>
            </a:extLst>
          </p:cNvPr>
          <p:cNvSpPr txBox="1"/>
          <p:nvPr/>
        </p:nvSpPr>
        <p:spPr>
          <a:xfrm>
            <a:off x="639865" y="2828835"/>
            <a:ext cx="82258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u="sng" dirty="0">
                <a:solidFill>
                  <a:schemeClr val="bg1"/>
                </a:solidFill>
                <a:latin typeface="+mj-lt"/>
              </a:rPr>
              <a:t>To replace the background image:</a:t>
            </a:r>
          </a:p>
          <a:p>
            <a:r>
              <a:rPr lang="en-IE" dirty="0">
                <a:solidFill>
                  <a:schemeClr val="bg1"/>
                </a:solidFill>
                <a:latin typeface="+mj-lt"/>
              </a:rPr>
              <a:t>Move the gradient layer to click on the background image</a:t>
            </a:r>
          </a:p>
          <a:p>
            <a:r>
              <a:rPr lang="en-IE" dirty="0">
                <a:solidFill>
                  <a:schemeClr val="bg1"/>
                </a:solidFill>
                <a:latin typeface="+mj-lt"/>
              </a:rPr>
              <a:t>Right-click on the image</a:t>
            </a:r>
          </a:p>
          <a:p>
            <a:r>
              <a:rPr lang="en-IE" dirty="0">
                <a:solidFill>
                  <a:schemeClr val="bg1"/>
                </a:solidFill>
                <a:latin typeface="+mj-lt"/>
              </a:rPr>
              <a:t>Click ”change picture”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0564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72F73D3E-BF76-2D4D-AF29-05977086A9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816FF9-D467-9E4F-B06C-4E419A037065}"/>
              </a:ext>
            </a:extLst>
          </p:cNvPr>
          <p:cNvSpPr txBox="1"/>
          <p:nvPr/>
        </p:nvSpPr>
        <p:spPr>
          <a:xfrm>
            <a:off x="590169" y="2413337"/>
            <a:ext cx="82258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bg1"/>
                </a:solidFill>
                <a:latin typeface="+mj-lt"/>
              </a:rPr>
              <a:t>Lorem ipsum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dolor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sit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amet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consectetur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adipiscing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elit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sed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do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eiusmod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tempor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incididunt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ut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labore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et dolore magna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aliqua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. </a:t>
            </a:r>
          </a:p>
          <a:p>
            <a:endParaRPr lang="en-IE" dirty="0">
              <a:solidFill>
                <a:schemeClr val="bg1"/>
              </a:solidFill>
              <a:latin typeface="+mj-lt"/>
            </a:endParaRPr>
          </a:p>
          <a:p>
            <a:r>
              <a:rPr lang="en-IE" dirty="0">
                <a:solidFill>
                  <a:schemeClr val="bg1"/>
                </a:solidFill>
                <a:latin typeface="+mj-lt"/>
              </a:rPr>
              <a:t>Ut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enim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ad minim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veniam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quis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nostrud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exercitation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ullamco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laboris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nisi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ut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aliquip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ex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ea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commodo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consequat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. Duis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aute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irure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dolor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in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reprehenderit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in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voluptate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velit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esse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cillum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dolore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eu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fugiat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nulla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pariatur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Excepteur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sint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occaecat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cupidatat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non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proident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, sunt in culpa qui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officia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deserunt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mollit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anim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id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est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laborum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.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00EF3E-9312-3645-96DC-A546CD2C9D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0043" y="170069"/>
            <a:ext cx="2305879" cy="79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456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, rectangle&#10;&#10;Description automatically generated">
            <a:extLst>
              <a:ext uri="{FF2B5EF4-FFF2-40B4-BE49-F238E27FC236}">
                <a16:creationId xmlns:a16="http://schemas.microsoft.com/office/drawing/2014/main" id="{2B0C01F9-45A1-3C44-AFE5-6F416DB7C6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296426D-320C-8746-85EB-ADD3A63784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0043" y="170069"/>
            <a:ext cx="2305879" cy="7932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C4BC2CF-5F4D-1640-967D-BC0E6EFA4B83}"/>
              </a:ext>
            </a:extLst>
          </p:cNvPr>
          <p:cNvSpPr txBox="1"/>
          <p:nvPr/>
        </p:nvSpPr>
        <p:spPr>
          <a:xfrm>
            <a:off x="590169" y="2413337"/>
            <a:ext cx="82258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bg1"/>
                </a:solidFill>
                <a:latin typeface="+mj-lt"/>
              </a:rPr>
              <a:t>Lorem ipsum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dolor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sit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amet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consectetur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adipiscing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elit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sed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do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eiusmod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tempor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incididunt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ut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labore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et dolore magna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aliqua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. </a:t>
            </a:r>
          </a:p>
          <a:p>
            <a:endParaRPr lang="en-IE" dirty="0">
              <a:solidFill>
                <a:schemeClr val="bg1"/>
              </a:solidFill>
              <a:latin typeface="+mj-lt"/>
            </a:endParaRPr>
          </a:p>
          <a:p>
            <a:r>
              <a:rPr lang="en-IE" dirty="0">
                <a:solidFill>
                  <a:schemeClr val="bg1"/>
                </a:solidFill>
                <a:latin typeface="+mj-lt"/>
              </a:rPr>
              <a:t>Ut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enim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ad minim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veniam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quis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nostrud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exercitation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ullamco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laboris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nisi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ut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aliquip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ex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ea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commodo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consequat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. Duis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aute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irure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dolor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in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reprehenderit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in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voluptate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velit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esse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cillum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dolore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eu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fugiat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nulla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pariatur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Excepteur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sint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occaecat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cupidatat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non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proident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, sunt in culpa qui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officia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deserunt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mollit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anim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id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est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laborum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.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61415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5FB6D325-1C00-3448-9019-424C1282D7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296426D-320C-8746-85EB-ADD3A63784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7687" y="182425"/>
            <a:ext cx="2305879" cy="7932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4B45581-C198-BA4C-8730-5E5CBCA57CFA}"/>
              </a:ext>
            </a:extLst>
          </p:cNvPr>
          <p:cNvSpPr txBox="1"/>
          <p:nvPr/>
        </p:nvSpPr>
        <p:spPr>
          <a:xfrm>
            <a:off x="590169" y="2413337"/>
            <a:ext cx="82258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bg1"/>
                </a:solidFill>
                <a:latin typeface="+mj-lt"/>
              </a:rPr>
              <a:t>Lorem ipsum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dolor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sit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amet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consectetur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adipiscing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elit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sed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do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eiusmod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tempor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incididunt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ut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labore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et dolore magna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aliqua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. </a:t>
            </a:r>
          </a:p>
          <a:p>
            <a:endParaRPr lang="en-IE" dirty="0">
              <a:solidFill>
                <a:schemeClr val="bg1"/>
              </a:solidFill>
              <a:latin typeface="+mj-lt"/>
            </a:endParaRPr>
          </a:p>
          <a:p>
            <a:r>
              <a:rPr lang="en-IE" dirty="0">
                <a:solidFill>
                  <a:schemeClr val="bg1"/>
                </a:solidFill>
                <a:latin typeface="+mj-lt"/>
              </a:rPr>
              <a:t>Ut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enim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ad minim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veniam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quis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nostrud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exercitation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ullamco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laboris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nisi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ut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aliquip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ex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ea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commodo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consequat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. Duis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aute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irure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dolor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in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reprehenderit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in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voluptate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velit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esse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cillum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dolore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eu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fugiat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nulla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pariatur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.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Excepteur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sint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occaecat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cupidatat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non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proident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, sunt in culpa qui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officia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deserunt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mollit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anim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id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est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 </a:t>
            </a:r>
            <a:r>
              <a:rPr lang="en-IE" dirty="0" err="1">
                <a:solidFill>
                  <a:schemeClr val="bg1"/>
                </a:solidFill>
                <a:latin typeface="+mj-lt"/>
              </a:rPr>
              <a:t>laborum</a:t>
            </a:r>
            <a:r>
              <a:rPr lang="en-IE" dirty="0">
                <a:solidFill>
                  <a:schemeClr val="bg1"/>
                </a:solidFill>
                <a:latin typeface="+mj-lt"/>
              </a:rPr>
              <a:t>.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48879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256</Words>
  <Application>Microsoft Macintosh PowerPoint</Application>
  <PresentationFormat>Widescreen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Seán Brennan</dc:creator>
  <cp:lastModifiedBy>Seán Brennan</cp:lastModifiedBy>
  <cp:revision>2</cp:revision>
  <dcterms:created xsi:type="dcterms:W3CDTF">2021-05-25T16:05:45Z</dcterms:created>
  <dcterms:modified xsi:type="dcterms:W3CDTF">2021-05-28T15:03:44Z</dcterms:modified>
</cp:coreProperties>
</file>