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15">
          <p15:clr>
            <a:srgbClr val="A4A3A4"/>
          </p15:clr>
        </p15:guide>
        <p15:guide id="2" pos="5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1BC"/>
    <a:srgbClr val="006FBA"/>
    <a:srgbClr val="0071B7"/>
    <a:srgbClr val="0B5CAE"/>
    <a:srgbClr val="0E73B9"/>
    <a:srgbClr val="005EAE"/>
    <a:srgbClr val="3E6D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66"/>
    <p:restoredTop sz="94627" autoAdjust="0"/>
  </p:normalViewPr>
  <p:slideViewPr>
    <p:cSldViewPr snapToGrid="0" showGuides="1">
      <p:cViewPr varScale="1">
        <p:scale>
          <a:sx n="170" d="100"/>
          <a:sy n="170" d="100"/>
        </p:scale>
        <p:origin x="824" y="184"/>
      </p:cViewPr>
      <p:guideLst>
        <p:guide orient="horz" pos="4115"/>
        <p:guide pos="51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1" d="100"/>
          <a:sy n="91" d="100"/>
        </p:scale>
        <p:origin x="-3720" y="-108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971" y="4724956"/>
            <a:ext cx="4908331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22876" y="9449911"/>
            <a:ext cx="835124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+mn-lt"/>
                <a:cs typeface="Arial" panose="020B0604020202020204" pitchFamily="34" charset="0"/>
              </a:defRPr>
            </a:lvl1pPr>
          </a:lstStyle>
          <a:p>
            <a:fld id="{49DD4D23-C98A-435E-AE88-9061F8349B0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033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451" y="0"/>
            <a:ext cx="9127097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674" y="3715200"/>
            <a:ext cx="7500939" cy="554850"/>
          </a:xfrm>
        </p:spPr>
        <p:txBody>
          <a:bodyPr/>
          <a:lstStyle>
            <a:lvl1pPr algn="l"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8675" y="4289400"/>
            <a:ext cx="7500938" cy="361800"/>
          </a:xfrm>
        </p:spPr>
        <p:txBody>
          <a:bodyPr/>
          <a:lstStyle>
            <a:lvl1pPr marL="0" indent="0" algn="l">
              <a:buNone/>
              <a:defRPr sz="20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" y="525798"/>
            <a:ext cx="3020400" cy="807254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828675" y="5481750"/>
            <a:ext cx="4679325" cy="979374"/>
          </a:xfrm>
        </p:spPr>
        <p:txBody>
          <a:bodyPr/>
          <a:lstStyle>
            <a:lvl1pPr>
              <a:spcBef>
                <a:spcPts val="0"/>
              </a:spcBef>
              <a:defRPr sz="14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2pPr>
            <a:lvl3pPr marL="0" indent="0">
              <a:spcBef>
                <a:spcPts val="567"/>
              </a:spcBef>
              <a:buNone/>
              <a:defRPr sz="1400">
                <a:solidFill>
                  <a:schemeClr val="bg1"/>
                </a:solidFill>
              </a:defRPr>
            </a:lvl3pPr>
            <a:lvl4pPr>
              <a:spcBef>
                <a:spcPts val="0"/>
              </a:spcBef>
              <a:defRPr sz="1400">
                <a:solidFill>
                  <a:schemeClr val="bg1"/>
                </a:solidFill>
              </a:defRPr>
            </a:lvl4pPr>
            <a:lvl5pPr>
              <a:spcBef>
                <a:spcPts val="0"/>
              </a:spcBef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533279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28675" y="1881075"/>
            <a:ext cx="7500938" cy="40401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914400"/>
            <a:ext cx="7500938" cy="276225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3000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2 Column Content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914400"/>
            <a:ext cx="7500938" cy="276225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1438275"/>
            <a:ext cx="9144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28675" y="1881075"/>
            <a:ext cx="7500938" cy="40401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024880"/>
            <a:ext cx="9144000" cy="838894"/>
          </a:xfrm>
          <a:prstGeom prst="rect">
            <a:avLst/>
          </a:prstGeom>
          <a:solidFill>
            <a:srgbClr val="0071BC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endParaRPr lang="en-GB" sz="100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" y="6198748"/>
            <a:ext cx="2060224" cy="550631"/>
          </a:xfrm>
          <a:prstGeom prst="rect">
            <a:avLst/>
          </a:prstGeom>
        </p:spPr>
      </p:pic>
      <p:sp>
        <p:nvSpPr>
          <p:cNvPr id="14" name="TextBox 13"/>
          <p:cNvSpPr txBox="1"/>
          <p:nvPr userDrawn="1"/>
        </p:nvSpPr>
        <p:spPr>
          <a:xfrm>
            <a:off x="7954041" y="6615119"/>
            <a:ext cx="375572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0B15D8-8C78-934C-9F81-483F5C37CC80}" type="slidenum">
              <a:rPr lang="en-US" sz="1000" smtClean="0">
                <a:solidFill>
                  <a:schemeClr val="bg1"/>
                </a:solidFill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210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&amp; 2 Column Content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28676" y="1881075"/>
            <a:ext cx="3933824" cy="3163365"/>
          </a:xfrm>
        </p:spPr>
        <p:txBody>
          <a:bodyPr/>
          <a:lstStyle>
            <a:lvl1pPr marL="276225" indent="-276225">
              <a:spcBef>
                <a:spcPts val="900"/>
              </a:spcBef>
              <a:buClr>
                <a:schemeClr val="tx2"/>
              </a:buClr>
              <a:buFont typeface="Arial" panose="020B0604020202020204" pitchFamily="34" charset="0"/>
              <a:buChar char="‒"/>
              <a:defRPr sz="1400" b="0"/>
            </a:lvl1pPr>
            <a:lvl2pPr marL="625475" indent="-233363">
              <a:buFont typeface="Arial" panose="020B0604020202020204" pitchFamily="34" charset="0"/>
              <a:buChar char="•"/>
              <a:defRPr sz="1400"/>
            </a:lvl2pPr>
            <a:lvl3pPr marL="912813" indent="-222250">
              <a:defRPr sz="1400"/>
            </a:lvl3pPr>
            <a:lvl4pPr marL="1128713" indent="-190500">
              <a:defRPr sz="1400"/>
            </a:lvl4pPr>
            <a:lvl5pPr marL="1439863" indent="-185738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914400"/>
            <a:ext cx="7500938" cy="276225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1438275"/>
            <a:ext cx="9144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14901" y="1881075"/>
            <a:ext cx="3934800" cy="3163365"/>
          </a:xfrm>
        </p:spPr>
        <p:txBody>
          <a:bodyPr/>
          <a:lstStyle>
            <a:lvl1pPr marL="276225" indent="-276225">
              <a:spcBef>
                <a:spcPts val="900"/>
              </a:spcBef>
              <a:buClr>
                <a:schemeClr val="tx2"/>
              </a:buClr>
              <a:buFont typeface="Arial" panose="020B0604020202020204" pitchFamily="34" charset="0"/>
              <a:buChar char="‒"/>
              <a:defRPr sz="1400" b="0"/>
            </a:lvl1pPr>
            <a:lvl2pPr marL="625475" indent="-233363">
              <a:buFont typeface="Arial" panose="020B0604020202020204" pitchFamily="34" charset="0"/>
              <a:buChar char="•"/>
              <a:defRPr sz="1400"/>
            </a:lvl2pPr>
            <a:lvl3pPr marL="912813" indent="-222250">
              <a:defRPr sz="1400"/>
            </a:lvl3pPr>
            <a:lvl4pPr marL="1128713" indent="-190500">
              <a:defRPr sz="1400"/>
            </a:lvl4pPr>
            <a:lvl5pPr marL="1439863" indent="-185738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2" name="Rectangle 11"/>
          <p:cNvSpPr/>
          <p:nvPr userDrawn="1"/>
        </p:nvSpPr>
        <p:spPr>
          <a:xfrm>
            <a:off x="0" y="6024880"/>
            <a:ext cx="9144000" cy="838894"/>
          </a:xfrm>
          <a:prstGeom prst="rect">
            <a:avLst/>
          </a:prstGeom>
          <a:solidFill>
            <a:srgbClr val="0071BC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endParaRPr lang="en-GB" sz="100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" y="6198748"/>
            <a:ext cx="2060224" cy="550631"/>
          </a:xfrm>
          <a:prstGeom prst="rect">
            <a:avLst/>
          </a:prstGeom>
        </p:spPr>
      </p:pic>
      <p:sp>
        <p:nvSpPr>
          <p:cNvPr id="14" name="TextBox 13"/>
          <p:cNvSpPr txBox="1"/>
          <p:nvPr userDrawn="1"/>
        </p:nvSpPr>
        <p:spPr>
          <a:xfrm>
            <a:off x="7954041" y="6615119"/>
            <a:ext cx="375572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0B15D8-8C78-934C-9F81-483F5C37CC80}" type="slidenum">
              <a:rPr lang="en-US" sz="1000" smtClean="0">
                <a:solidFill>
                  <a:schemeClr val="bg1"/>
                </a:solidFill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917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Conten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4939200" y="1438275"/>
            <a:ext cx="4204800" cy="5094287"/>
          </a:xfrm>
          <a:solidFill>
            <a:schemeClr val="accent4"/>
          </a:solidFill>
        </p:spPr>
        <p:txBody>
          <a:bodyPr tIns="0" anchor="ctr" anchorCtr="0"/>
          <a:lstStyle>
            <a:lvl1pPr algn="ctr">
              <a:defRPr sz="1600" b="0">
                <a:solidFill>
                  <a:schemeClr val="accent3"/>
                </a:solidFill>
              </a:defRPr>
            </a:lvl1pPr>
          </a:lstStyle>
          <a:p>
            <a:r>
              <a:rPr lang="en-GB"/>
              <a:t>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28675" y="1905000"/>
            <a:ext cx="3819525" cy="3987688"/>
          </a:xfrm>
        </p:spPr>
        <p:txBody>
          <a:bodyPr/>
          <a:lstStyle>
            <a:lvl1pPr marL="238125" indent="-238125">
              <a:spcBef>
                <a:spcPts val="850"/>
              </a:spcBef>
              <a:buClr>
                <a:schemeClr val="tx2"/>
              </a:buClr>
              <a:buFont typeface="Calibri" panose="020F0502020204030204" pitchFamily="34" charset="0"/>
              <a:buChar char="–"/>
              <a:defRPr sz="1400" b="0"/>
            </a:lvl1pPr>
            <a:lvl2pPr marL="503238" indent="-207963">
              <a:spcBef>
                <a:spcPts val="0"/>
              </a:spcBef>
              <a:spcAft>
                <a:spcPts val="567"/>
              </a:spcAft>
              <a:defRPr sz="1400" b="0"/>
            </a:lvl2pPr>
            <a:lvl3pPr>
              <a:defRPr sz="1400" b="0"/>
            </a:lvl3pPr>
            <a:lvl4pPr>
              <a:defRPr sz="1400" b="0"/>
            </a:lvl4pPr>
            <a:lvl5pPr>
              <a:defRPr sz="1400" b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914400"/>
            <a:ext cx="7500938" cy="276225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438275"/>
            <a:ext cx="9144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 userDrawn="1"/>
        </p:nvSpPr>
        <p:spPr>
          <a:xfrm>
            <a:off x="0" y="6534000"/>
            <a:ext cx="9144000" cy="324000"/>
          </a:xfrm>
          <a:prstGeom prst="rect">
            <a:avLst/>
          </a:prstGeom>
          <a:solidFill>
            <a:srgbClr val="0071BC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marL="727075" indent="0" algn="l"/>
            <a:r>
              <a:rPr lang="en-GB" sz="1000" b="1" dirty="0"/>
              <a:t>Trinity College Dublin, </a:t>
            </a:r>
            <a:r>
              <a:rPr lang="en-GB" sz="1000" dirty="0"/>
              <a:t>The University of Dublin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7954041" y="6615119"/>
            <a:ext cx="375572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0B15D8-8C78-934C-9F81-483F5C37CC80}" type="slidenum">
              <a:rPr lang="en-US" sz="1000" smtClean="0">
                <a:solidFill>
                  <a:schemeClr val="bg1"/>
                </a:solidFill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368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438275"/>
            <a:ext cx="9144000" cy="5094287"/>
          </a:xfrm>
          <a:solidFill>
            <a:schemeClr val="accent4"/>
          </a:solidFill>
        </p:spPr>
        <p:txBody>
          <a:bodyPr tIns="0" anchor="ctr" anchorCtr="0"/>
          <a:lstStyle>
            <a:lvl1pPr algn="ctr">
              <a:defRPr sz="1600" b="0">
                <a:solidFill>
                  <a:schemeClr val="accent3"/>
                </a:solidFill>
              </a:defRPr>
            </a:lvl1pPr>
          </a:lstStyle>
          <a:p>
            <a:r>
              <a:rPr lang="en-GB"/>
              <a:t>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914400"/>
            <a:ext cx="7500938" cy="276225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438275"/>
            <a:ext cx="9144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 userDrawn="1"/>
        </p:nvSpPr>
        <p:spPr>
          <a:xfrm>
            <a:off x="0" y="6534000"/>
            <a:ext cx="9144000" cy="324000"/>
          </a:xfrm>
          <a:prstGeom prst="rect">
            <a:avLst/>
          </a:prstGeom>
          <a:solidFill>
            <a:srgbClr val="0071BC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marL="727075" indent="0" algn="l"/>
            <a:r>
              <a:rPr lang="en-GB" sz="1000" b="1" dirty="0"/>
              <a:t>Trinity College Dublin, </a:t>
            </a:r>
            <a:r>
              <a:rPr lang="en-GB" sz="1000" dirty="0"/>
              <a:t>The University of Dublin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7954041" y="6615119"/>
            <a:ext cx="375572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0B15D8-8C78-934C-9F81-483F5C37CC80}" type="slidenum">
              <a:rPr lang="en-US" sz="1000" smtClean="0">
                <a:solidFill>
                  <a:schemeClr val="bg1"/>
                </a:solidFill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617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451" y="0"/>
            <a:ext cx="9127097" cy="6858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" y="525798"/>
            <a:ext cx="3020400" cy="8072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674" y="3715200"/>
            <a:ext cx="7500939" cy="554850"/>
          </a:xfrm>
        </p:spPr>
        <p:txBody>
          <a:bodyPr/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789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7743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8674" y="360000"/>
            <a:ext cx="7500939" cy="56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8675" y="1871551"/>
            <a:ext cx="7500938" cy="4096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438275"/>
            <a:ext cx="9144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 userDrawn="1"/>
        </p:nvSpPr>
        <p:spPr>
          <a:xfrm>
            <a:off x="0" y="6534000"/>
            <a:ext cx="9144000" cy="324000"/>
          </a:xfrm>
          <a:prstGeom prst="rect">
            <a:avLst/>
          </a:prstGeom>
          <a:solidFill>
            <a:srgbClr val="0071BC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marL="727075" indent="0" algn="l"/>
            <a:r>
              <a:rPr lang="en-GB" sz="1000" b="1" dirty="0"/>
              <a:t>Trinity College Dublin, </a:t>
            </a:r>
            <a:r>
              <a:rPr lang="en-GB" sz="1000" dirty="0"/>
              <a:t>The University of Dublin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7954041" y="6615119"/>
            <a:ext cx="375572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0B15D8-8C78-934C-9F81-483F5C37CC80}" type="slidenum">
              <a:rPr lang="en-US" sz="1000" smtClean="0">
                <a:solidFill>
                  <a:schemeClr val="bg1"/>
                </a:solidFill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066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60" r:id="rId3"/>
    <p:sldLayoutId id="2147483661" r:id="rId4"/>
    <p:sldLayoutId id="2147483657" r:id="rId5"/>
    <p:sldLayoutId id="2147483658" r:id="rId6"/>
    <p:sldLayoutId id="2147483659" r:id="rId7"/>
    <p:sldLayoutId id="2147483654" r:id="rId8"/>
  </p:sldLayoutIdLst>
  <p:txStyles>
    <p:titleStyle>
      <a:lvl1pPr algn="l" defTabSz="914400" rtl="0" eaLnBrk="1" latinLnBrk="0" hangingPunct="1">
        <a:spcBef>
          <a:spcPct val="0"/>
        </a:spcBef>
        <a:buNone/>
        <a:defRPr sz="2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1417"/>
        </a:spcBef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317500" indent="-317500" algn="l" defTabSz="914400" rtl="0" eaLnBrk="1" latinLnBrk="0" hangingPunct="1">
        <a:spcBef>
          <a:spcPts val="1134"/>
        </a:spcBef>
        <a:buClr>
          <a:schemeClr val="tx2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68325" indent="-222250" algn="l" defTabSz="914400" rtl="0" eaLnBrk="1" latinLnBrk="0" hangingPunct="1">
        <a:spcBef>
          <a:spcPts val="1134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784225" indent="-201613" algn="l" defTabSz="914400" rtl="0" eaLnBrk="1" latinLnBrk="0" hangingPunct="1">
        <a:spcBef>
          <a:spcPts val="1134"/>
        </a:spcBef>
        <a:buClr>
          <a:schemeClr val="tx2"/>
        </a:buClr>
        <a:buFont typeface="Minion Pro" pitchFamily="18" charset="0"/>
        <a:buChar char="‒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000125" indent="-185738" algn="l" defTabSz="914400" rtl="0" eaLnBrk="1" latinLnBrk="0" hangingPunct="1">
        <a:spcBef>
          <a:spcPts val="1134"/>
        </a:spcBef>
        <a:buClr>
          <a:schemeClr val="tx2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Title — Calibri Bold 26pt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Subtitle — Calibri Regular 20pt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/>
              <a:t>Presenter/s Name — Calibri Bold 14pt</a:t>
            </a:r>
          </a:p>
          <a:p>
            <a:pPr lvl="1"/>
            <a:r>
              <a:rPr lang="en-GB"/>
              <a:t>Title — Calibri Regular 14pt</a:t>
            </a:r>
          </a:p>
          <a:p>
            <a:pPr lvl="2"/>
            <a:r>
              <a:rPr lang="en-GB"/>
              <a:t>Date 00/00/00</a:t>
            </a:r>
          </a:p>
        </p:txBody>
      </p:sp>
    </p:spTree>
    <p:extLst>
      <p:ext uri="{BB962C8B-B14F-4D97-AF65-F5344CB8AC3E}">
        <p14:creationId xmlns:p14="http://schemas.microsoft.com/office/powerpoint/2010/main" val="1772792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Title — Calibri Bold 26pt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Subtitle – Calibri Regular 20pt 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Level 1/ 20pt Calibri Bold. </a:t>
            </a:r>
            <a:br>
              <a:rPr lang="en-GB" dirty="0"/>
            </a:br>
            <a:r>
              <a:rPr lang="en-GB" dirty="0" err="1"/>
              <a:t>Lorem</a:t>
            </a:r>
            <a:r>
              <a:rPr lang="en-GB" dirty="0"/>
              <a:t> </a:t>
            </a:r>
            <a:r>
              <a:rPr lang="en-GB" dirty="0" err="1"/>
              <a:t>ipsum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. </a:t>
            </a:r>
            <a:r>
              <a:rPr lang="en-GB" dirty="0" err="1"/>
              <a:t>Fusce</a:t>
            </a:r>
            <a:r>
              <a:rPr lang="en-GB" dirty="0"/>
              <a:t> </a:t>
            </a:r>
            <a:r>
              <a:rPr lang="en-GB" dirty="0" err="1"/>
              <a:t>eget</a:t>
            </a:r>
            <a:r>
              <a:rPr lang="en-GB" dirty="0"/>
              <a:t> </a:t>
            </a:r>
            <a:r>
              <a:rPr lang="en-GB" dirty="0" err="1"/>
              <a:t>lectus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lacus </a:t>
            </a:r>
            <a:r>
              <a:rPr lang="en-GB" dirty="0" err="1"/>
              <a:t>convallis</a:t>
            </a:r>
            <a:r>
              <a:rPr lang="en-GB" dirty="0"/>
              <a:t> </a:t>
            </a:r>
            <a:r>
              <a:rPr lang="en-GB" dirty="0" err="1"/>
              <a:t>porta</a:t>
            </a:r>
            <a:r>
              <a:rPr lang="en-GB" dirty="0"/>
              <a:t> </a:t>
            </a:r>
            <a:r>
              <a:rPr lang="en-GB" dirty="0" err="1"/>
              <a:t>nec</a:t>
            </a:r>
            <a:r>
              <a:rPr lang="en-GB" dirty="0"/>
              <a:t>.</a:t>
            </a:r>
          </a:p>
          <a:p>
            <a:pPr lvl="1"/>
            <a:r>
              <a:rPr lang="en-GB" dirty="0"/>
              <a:t>Level 2/ Bullets 20pt Calibri Regular. </a:t>
            </a:r>
            <a:br>
              <a:rPr lang="en-GB" dirty="0"/>
            </a:br>
            <a:r>
              <a:rPr lang="en-GB" dirty="0" err="1"/>
              <a:t>Lorem</a:t>
            </a:r>
            <a:r>
              <a:rPr lang="en-GB" dirty="0"/>
              <a:t> </a:t>
            </a:r>
            <a:r>
              <a:rPr lang="en-GB" dirty="0" err="1"/>
              <a:t>ipsum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. </a:t>
            </a:r>
            <a:r>
              <a:rPr lang="en-GB" dirty="0" err="1"/>
              <a:t>Fusce</a:t>
            </a:r>
            <a:r>
              <a:rPr lang="en-GB" dirty="0"/>
              <a:t> </a:t>
            </a:r>
            <a:r>
              <a:rPr lang="en-GB" dirty="0" err="1"/>
              <a:t>eget</a:t>
            </a:r>
            <a:r>
              <a:rPr lang="en-GB" dirty="0"/>
              <a:t> </a:t>
            </a:r>
            <a:r>
              <a:rPr lang="en-GB" dirty="0" err="1"/>
              <a:t>lectus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lacus </a:t>
            </a:r>
            <a:r>
              <a:rPr lang="en-GB" dirty="0" err="1"/>
              <a:t>convallis</a:t>
            </a:r>
            <a:r>
              <a:rPr lang="en-GB" dirty="0"/>
              <a:t> </a:t>
            </a:r>
            <a:r>
              <a:rPr lang="en-GB" dirty="0" err="1"/>
              <a:t>porta</a:t>
            </a:r>
            <a:r>
              <a:rPr lang="en-GB" dirty="0"/>
              <a:t> </a:t>
            </a:r>
            <a:r>
              <a:rPr lang="en-GB" dirty="0" err="1"/>
              <a:t>nec</a:t>
            </a:r>
            <a:r>
              <a:rPr lang="en-GB" dirty="0"/>
              <a:t>.</a:t>
            </a:r>
          </a:p>
          <a:p>
            <a:pPr lvl="1"/>
            <a:r>
              <a:rPr lang="en-GB" dirty="0"/>
              <a:t>Level 2/ Bullets 20pt Calibri Regular. </a:t>
            </a:r>
            <a:br>
              <a:rPr lang="en-GB" dirty="0"/>
            </a:br>
            <a:r>
              <a:rPr lang="en-GB" dirty="0" err="1"/>
              <a:t>Lorem</a:t>
            </a:r>
            <a:r>
              <a:rPr lang="en-GB" dirty="0"/>
              <a:t> </a:t>
            </a:r>
            <a:r>
              <a:rPr lang="en-GB" dirty="0" err="1"/>
              <a:t>ipsum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. </a:t>
            </a:r>
            <a:r>
              <a:rPr lang="en-GB" dirty="0" err="1"/>
              <a:t>Fusce</a:t>
            </a:r>
            <a:r>
              <a:rPr lang="en-GB" dirty="0"/>
              <a:t> </a:t>
            </a:r>
            <a:r>
              <a:rPr lang="en-GB" dirty="0" err="1"/>
              <a:t>eget</a:t>
            </a:r>
            <a:r>
              <a:rPr lang="en-GB" dirty="0"/>
              <a:t> </a:t>
            </a:r>
            <a:r>
              <a:rPr lang="en-GB" dirty="0" err="1"/>
              <a:t>lectus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lacus </a:t>
            </a:r>
            <a:r>
              <a:rPr lang="en-GB" dirty="0" err="1"/>
              <a:t>convallis</a:t>
            </a:r>
            <a:r>
              <a:rPr lang="en-GB" dirty="0"/>
              <a:t> </a:t>
            </a:r>
            <a:r>
              <a:rPr lang="en-GB" dirty="0" err="1"/>
              <a:t>porta</a:t>
            </a:r>
            <a:r>
              <a:rPr lang="en-GB" dirty="0"/>
              <a:t> </a:t>
            </a:r>
            <a:r>
              <a:rPr lang="en-GB" dirty="0" err="1"/>
              <a:t>nec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94938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Title — Calibri Bold 26pt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Level 1/ 20pt Calibri Bold. </a:t>
            </a:r>
            <a:br>
              <a:rPr lang="en-GB" dirty="0"/>
            </a:br>
            <a:r>
              <a:rPr lang="en-GB" dirty="0" err="1"/>
              <a:t>Lorem</a:t>
            </a:r>
            <a:r>
              <a:rPr lang="en-GB" dirty="0"/>
              <a:t> </a:t>
            </a:r>
            <a:r>
              <a:rPr lang="en-GB" dirty="0" err="1"/>
              <a:t>ipsum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. </a:t>
            </a:r>
            <a:r>
              <a:rPr lang="en-GB" dirty="0" err="1"/>
              <a:t>Fusce</a:t>
            </a:r>
            <a:r>
              <a:rPr lang="en-GB" dirty="0"/>
              <a:t> </a:t>
            </a:r>
            <a:r>
              <a:rPr lang="en-GB" dirty="0" err="1"/>
              <a:t>eget</a:t>
            </a:r>
            <a:r>
              <a:rPr lang="en-GB" dirty="0"/>
              <a:t> </a:t>
            </a:r>
            <a:r>
              <a:rPr lang="en-GB" dirty="0" err="1"/>
              <a:t>lectus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lacus </a:t>
            </a:r>
            <a:r>
              <a:rPr lang="en-GB" dirty="0" err="1"/>
              <a:t>convallis</a:t>
            </a:r>
            <a:r>
              <a:rPr lang="en-GB" dirty="0"/>
              <a:t> </a:t>
            </a:r>
            <a:r>
              <a:rPr lang="en-GB" dirty="0" err="1"/>
              <a:t>porta</a:t>
            </a:r>
            <a:r>
              <a:rPr lang="en-GB" dirty="0"/>
              <a:t> </a:t>
            </a:r>
            <a:r>
              <a:rPr lang="en-GB" dirty="0" err="1"/>
              <a:t>nec</a:t>
            </a:r>
            <a:r>
              <a:rPr lang="en-GB" dirty="0"/>
              <a:t>.</a:t>
            </a:r>
          </a:p>
          <a:p>
            <a:pPr lvl="1"/>
            <a:r>
              <a:rPr lang="en-GB" dirty="0"/>
              <a:t>Level 2/ Bullets 20pt Calibri Regular. </a:t>
            </a:r>
            <a:br>
              <a:rPr lang="en-GB" dirty="0"/>
            </a:br>
            <a:r>
              <a:rPr lang="en-GB" dirty="0" err="1"/>
              <a:t>Lorem</a:t>
            </a:r>
            <a:r>
              <a:rPr lang="en-GB" dirty="0"/>
              <a:t> </a:t>
            </a:r>
            <a:r>
              <a:rPr lang="en-GB" dirty="0" err="1"/>
              <a:t>ipsum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. </a:t>
            </a:r>
            <a:r>
              <a:rPr lang="en-GB" dirty="0" err="1"/>
              <a:t>Fusce</a:t>
            </a:r>
            <a:r>
              <a:rPr lang="en-GB" dirty="0"/>
              <a:t> </a:t>
            </a:r>
            <a:r>
              <a:rPr lang="en-GB" dirty="0" err="1"/>
              <a:t>eget</a:t>
            </a:r>
            <a:r>
              <a:rPr lang="en-GB" dirty="0"/>
              <a:t> </a:t>
            </a:r>
            <a:r>
              <a:rPr lang="en-GB" dirty="0" err="1"/>
              <a:t>lectus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lacus </a:t>
            </a:r>
            <a:r>
              <a:rPr lang="en-GB" dirty="0" err="1"/>
              <a:t>convallis</a:t>
            </a:r>
            <a:r>
              <a:rPr lang="en-GB" dirty="0"/>
              <a:t> </a:t>
            </a:r>
            <a:r>
              <a:rPr lang="en-GB" dirty="0" err="1"/>
              <a:t>porta</a:t>
            </a:r>
            <a:r>
              <a:rPr lang="en-GB" dirty="0"/>
              <a:t> </a:t>
            </a:r>
            <a:r>
              <a:rPr lang="en-GB" dirty="0" err="1"/>
              <a:t>nec</a:t>
            </a:r>
            <a:r>
              <a:rPr lang="en-GB" dirty="0"/>
              <a:t>.</a:t>
            </a:r>
          </a:p>
          <a:p>
            <a:pPr lvl="1"/>
            <a:r>
              <a:rPr lang="en-GB" dirty="0"/>
              <a:t>Level 2/ Bullets 20pt Calibri Regular. </a:t>
            </a:r>
            <a:br>
              <a:rPr lang="en-GB" dirty="0"/>
            </a:br>
            <a:r>
              <a:rPr lang="en-GB" dirty="0" err="1"/>
              <a:t>Lorem</a:t>
            </a:r>
            <a:r>
              <a:rPr lang="en-GB" dirty="0"/>
              <a:t> </a:t>
            </a:r>
            <a:r>
              <a:rPr lang="en-GB" dirty="0" err="1"/>
              <a:t>ipsum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. </a:t>
            </a:r>
            <a:r>
              <a:rPr lang="en-GB" dirty="0" err="1"/>
              <a:t>Fusce</a:t>
            </a:r>
            <a:r>
              <a:rPr lang="en-GB" dirty="0"/>
              <a:t> </a:t>
            </a:r>
            <a:r>
              <a:rPr lang="en-GB" dirty="0" err="1"/>
              <a:t>eget</a:t>
            </a:r>
            <a:r>
              <a:rPr lang="en-GB" dirty="0"/>
              <a:t> </a:t>
            </a:r>
            <a:r>
              <a:rPr lang="en-GB" dirty="0" err="1"/>
              <a:t>lectus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lacus </a:t>
            </a:r>
            <a:r>
              <a:rPr lang="en-GB" dirty="0" err="1"/>
              <a:t>convallis</a:t>
            </a:r>
            <a:r>
              <a:rPr lang="en-GB" dirty="0"/>
              <a:t> </a:t>
            </a:r>
            <a:r>
              <a:rPr lang="en-GB" dirty="0" err="1"/>
              <a:t>porta</a:t>
            </a:r>
            <a:r>
              <a:rPr lang="en-GB" dirty="0"/>
              <a:t> </a:t>
            </a:r>
            <a:r>
              <a:rPr lang="en-GB" dirty="0" err="1"/>
              <a:t>nec</a:t>
            </a:r>
            <a:r>
              <a:rPr lang="en-GB" dirty="0"/>
              <a:t>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Subtitle – Calibri Regular 20pt </a:t>
            </a:r>
          </a:p>
        </p:txBody>
      </p:sp>
    </p:spTree>
    <p:extLst>
      <p:ext uri="{BB962C8B-B14F-4D97-AF65-F5344CB8AC3E}">
        <p14:creationId xmlns:p14="http://schemas.microsoft.com/office/powerpoint/2010/main" val="3110083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Title — Calibri Bold 26pt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Body text / Bullets 14pt Calibri Regular. </a:t>
            </a:r>
            <a:r>
              <a:rPr lang="en-GB" dirty="0" err="1"/>
              <a:t>Lorem</a:t>
            </a:r>
            <a:r>
              <a:rPr lang="en-GB" dirty="0"/>
              <a:t> </a:t>
            </a:r>
            <a:r>
              <a:rPr lang="en-GB" dirty="0" err="1"/>
              <a:t>ipsum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. </a:t>
            </a:r>
            <a:r>
              <a:rPr lang="en-GB" dirty="0" err="1"/>
              <a:t>Fusce</a:t>
            </a:r>
            <a:r>
              <a:rPr lang="en-GB" dirty="0"/>
              <a:t> </a:t>
            </a:r>
            <a:r>
              <a:rPr lang="en-GB" dirty="0" err="1"/>
              <a:t>eget</a:t>
            </a:r>
            <a:r>
              <a:rPr lang="en-GB" dirty="0"/>
              <a:t> </a:t>
            </a:r>
            <a:r>
              <a:rPr lang="en-GB" dirty="0" err="1"/>
              <a:t>lectus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lacus </a:t>
            </a:r>
            <a:r>
              <a:rPr lang="en-GB" dirty="0" err="1"/>
              <a:t>convallis</a:t>
            </a:r>
            <a:r>
              <a:rPr lang="en-GB" dirty="0"/>
              <a:t> </a:t>
            </a:r>
            <a:r>
              <a:rPr lang="en-GB" dirty="0" err="1"/>
              <a:t>porta</a:t>
            </a:r>
            <a:r>
              <a:rPr lang="en-GB" dirty="0"/>
              <a:t> </a:t>
            </a:r>
            <a:r>
              <a:rPr lang="en-GB" dirty="0" err="1"/>
              <a:t>nec</a:t>
            </a:r>
            <a:r>
              <a:rPr lang="en-GB" dirty="0"/>
              <a:t> </a:t>
            </a:r>
            <a:r>
              <a:rPr lang="en-GB" dirty="0" err="1"/>
              <a:t>nec</a:t>
            </a:r>
            <a:r>
              <a:rPr lang="en-GB" dirty="0"/>
              <a:t>.</a:t>
            </a:r>
          </a:p>
          <a:p>
            <a:r>
              <a:rPr lang="en-GB" dirty="0"/>
              <a:t>Body text / Bullets 14pt Calibri Regular. </a:t>
            </a:r>
            <a:r>
              <a:rPr lang="en-GB" dirty="0" err="1"/>
              <a:t>Lorem</a:t>
            </a:r>
            <a:r>
              <a:rPr lang="en-GB" dirty="0"/>
              <a:t> </a:t>
            </a:r>
            <a:r>
              <a:rPr lang="en-GB" dirty="0" err="1"/>
              <a:t>ipsum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. </a:t>
            </a:r>
            <a:r>
              <a:rPr lang="en-GB" dirty="0" err="1"/>
              <a:t>Fusce</a:t>
            </a:r>
            <a:r>
              <a:rPr lang="en-GB" dirty="0"/>
              <a:t> </a:t>
            </a:r>
            <a:r>
              <a:rPr lang="en-GB" dirty="0" err="1"/>
              <a:t>eget</a:t>
            </a:r>
            <a:r>
              <a:rPr lang="en-GB" dirty="0"/>
              <a:t> </a:t>
            </a:r>
            <a:r>
              <a:rPr lang="en-GB" dirty="0" err="1"/>
              <a:t>lectus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lacus </a:t>
            </a:r>
            <a:r>
              <a:rPr lang="en-GB" dirty="0" err="1"/>
              <a:t>convallis</a:t>
            </a:r>
            <a:r>
              <a:rPr lang="en-GB" dirty="0"/>
              <a:t> </a:t>
            </a:r>
            <a:r>
              <a:rPr lang="en-GB" dirty="0" err="1"/>
              <a:t>porta</a:t>
            </a:r>
            <a:r>
              <a:rPr lang="en-GB" dirty="0"/>
              <a:t> </a:t>
            </a:r>
            <a:r>
              <a:rPr lang="en-GB" dirty="0" err="1"/>
              <a:t>nec</a:t>
            </a:r>
            <a:r>
              <a:rPr lang="en-GB" dirty="0"/>
              <a:t> </a:t>
            </a:r>
            <a:r>
              <a:rPr lang="en-GB" dirty="0" err="1"/>
              <a:t>nec</a:t>
            </a:r>
            <a:r>
              <a:rPr lang="en-GB" dirty="0"/>
              <a:t>.</a:t>
            </a:r>
          </a:p>
          <a:p>
            <a:r>
              <a:rPr lang="en-GB" dirty="0"/>
              <a:t>Body text / Bullets 14pt Calibri Regular. </a:t>
            </a:r>
            <a:r>
              <a:rPr lang="en-GB" dirty="0" err="1"/>
              <a:t>Lorem</a:t>
            </a:r>
            <a:r>
              <a:rPr lang="en-GB" dirty="0"/>
              <a:t> </a:t>
            </a:r>
            <a:r>
              <a:rPr lang="en-GB" dirty="0" err="1"/>
              <a:t>ipsum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. </a:t>
            </a:r>
            <a:r>
              <a:rPr lang="en-GB" dirty="0" err="1"/>
              <a:t>Fusce</a:t>
            </a:r>
            <a:r>
              <a:rPr lang="en-GB" dirty="0"/>
              <a:t> </a:t>
            </a:r>
            <a:r>
              <a:rPr lang="en-GB" dirty="0" err="1"/>
              <a:t>eget</a:t>
            </a:r>
            <a:r>
              <a:rPr lang="en-GB" dirty="0"/>
              <a:t> </a:t>
            </a:r>
            <a:r>
              <a:rPr lang="en-GB" dirty="0" err="1"/>
              <a:t>lectus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lacus </a:t>
            </a:r>
            <a:r>
              <a:rPr lang="en-GB" dirty="0" err="1"/>
              <a:t>convallis</a:t>
            </a:r>
            <a:r>
              <a:rPr lang="en-GB" dirty="0"/>
              <a:t> </a:t>
            </a:r>
            <a:r>
              <a:rPr lang="en-GB" dirty="0" err="1"/>
              <a:t>porta</a:t>
            </a:r>
            <a:r>
              <a:rPr lang="en-GB" dirty="0"/>
              <a:t> </a:t>
            </a:r>
            <a:r>
              <a:rPr lang="en-GB" dirty="0" err="1"/>
              <a:t>nec</a:t>
            </a:r>
            <a:r>
              <a:rPr lang="en-GB" dirty="0"/>
              <a:t> </a:t>
            </a:r>
            <a:r>
              <a:rPr lang="en-GB" dirty="0" err="1"/>
              <a:t>nec</a:t>
            </a:r>
            <a:r>
              <a:rPr lang="en-GB" dirty="0"/>
              <a:t>.</a:t>
            </a:r>
          </a:p>
          <a:p>
            <a:r>
              <a:rPr lang="en-GB" dirty="0"/>
              <a:t>Body text / Bullets 14pt Calibri Regular. </a:t>
            </a:r>
            <a:r>
              <a:rPr lang="en-GB" dirty="0" err="1"/>
              <a:t>Lorem</a:t>
            </a:r>
            <a:r>
              <a:rPr lang="en-GB" dirty="0"/>
              <a:t> </a:t>
            </a:r>
            <a:r>
              <a:rPr lang="en-GB" dirty="0" err="1"/>
              <a:t>ipsum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. </a:t>
            </a:r>
            <a:r>
              <a:rPr lang="en-GB" dirty="0" err="1"/>
              <a:t>Fusce</a:t>
            </a:r>
            <a:r>
              <a:rPr lang="en-GB" dirty="0"/>
              <a:t> </a:t>
            </a:r>
            <a:r>
              <a:rPr lang="en-GB" dirty="0" err="1"/>
              <a:t>eget</a:t>
            </a:r>
            <a:r>
              <a:rPr lang="en-GB" dirty="0"/>
              <a:t> </a:t>
            </a:r>
            <a:r>
              <a:rPr lang="en-GB" dirty="0" err="1"/>
              <a:t>lectus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lacus </a:t>
            </a:r>
            <a:r>
              <a:rPr lang="en-GB" dirty="0" err="1"/>
              <a:t>convallis</a:t>
            </a:r>
            <a:r>
              <a:rPr lang="en-GB" dirty="0"/>
              <a:t> </a:t>
            </a:r>
            <a:r>
              <a:rPr lang="en-GB" dirty="0" err="1"/>
              <a:t>porta</a:t>
            </a:r>
            <a:r>
              <a:rPr lang="en-GB" dirty="0"/>
              <a:t> </a:t>
            </a:r>
            <a:r>
              <a:rPr lang="en-GB" dirty="0" err="1"/>
              <a:t>nec</a:t>
            </a:r>
            <a:r>
              <a:rPr lang="en-GB" dirty="0"/>
              <a:t> </a:t>
            </a:r>
            <a:r>
              <a:rPr lang="en-GB" dirty="0" err="1"/>
              <a:t>nec</a:t>
            </a:r>
            <a:r>
              <a:rPr lang="en-GB" dirty="0"/>
              <a:t>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/>
              <a:t>Subtitle – Calibri Regular 20pt </a:t>
            </a:r>
          </a:p>
        </p:txBody>
      </p:sp>
    </p:spTree>
    <p:extLst>
      <p:ext uri="{BB962C8B-B14F-4D97-AF65-F5344CB8AC3E}">
        <p14:creationId xmlns:p14="http://schemas.microsoft.com/office/powerpoint/2010/main" val="1859924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Title — Calibri Bold 26pt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/>
              <a:t>Subtitle — Calibri Regular 20pt</a:t>
            </a:r>
          </a:p>
        </p:txBody>
      </p:sp>
    </p:spTree>
    <p:extLst>
      <p:ext uri="{BB962C8B-B14F-4D97-AF65-F5344CB8AC3E}">
        <p14:creationId xmlns:p14="http://schemas.microsoft.com/office/powerpoint/2010/main" val="2940529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73462149"/>
      </p:ext>
    </p:extLst>
  </p:cSld>
  <p:clrMapOvr>
    <a:masterClrMapping/>
  </p:clrMapOvr>
</p:sld>
</file>

<file path=ppt/theme/theme1.xml><?xml version="1.0" encoding="utf-8"?>
<a:theme xmlns:a="http://schemas.openxmlformats.org/drawingml/2006/main" name="Trinity_PPT_Calibri_Option1">
  <a:themeElements>
    <a:clrScheme name="Custom 3 1">
      <a:dk1>
        <a:srgbClr val="000000"/>
      </a:dk1>
      <a:lt1>
        <a:srgbClr val="FFFFFF"/>
      </a:lt1>
      <a:dk2>
        <a:srgbClr val="0070BB"/>
      </a:dk2>
      <a:lt2>
        <a:srgbClr val="FFFFFF"/>
      </a:lt2>
      <a:accent1>
        <a:srgbClr val="0070BB"/>
      </a:accent1>
      <a:accent2>
        <a:srgbClr val="0E73B9"/>
      </a:accent2>
      <a:accent3>
        <a:srgbClr val="7C7C7C"/>
      </a:accent3>
      <a:accent4>
        <a:srgbClr val="A6A6A6"/>
      </a:accent4>
      <a:accent5>
        <a:srgbClr val="0E73B9"/>
      </a:accent5>
      <a:accent6>
        <a:srgbClr val="3E6DB2"/>
      </a:accent6>
      <a:hlink>
        <a:srgbClr val="000000"/>
      </a:hlink>
      <a:folHlink>
        <a:srgbClr val="000000"/>
      </a:folHlink>
    </a:clrScheme>
    <a:fontScheme name="Trinity Colleg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</TotalTime>
  <Words>193</Words>
  <Application>Microsoft Macintosh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Minion Pro</vt:lpstr>
      <vt:lpstr>Trinity_PPT_Calibri_Option1</vt:lpstr>
      <vt:lpstr>Title — Calibri Bold 26pt</vt:lpstr>
      <vt:lpstr>Title — Calibri Bold 26pt</vt:lpstr>
      <vt:lpstr>Title — Calibri Bold 26pt</vt:lpstr>
      <vt:lpstr>Title — Calibri Bold 26pt</vt:lpstr>
      <vt:lpstr>Title — Calibri Bold 26pt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— Calibri Bold 26pt</dc:title>
  <dc:creator>Administrator</dc:creator>
  <cp:lastModifiedBy>Brian Nolan</cp:lastModifiedBy>
  <cp:revision>11</cp:revision>
  <cp:lastPrinted>2014-12-16T10:33:11Z</cp:lastPrinted>
  <dcterms:created xsi:type="dcterms:W3CDTF">2015-04-21T16:55:16Z</dcterms:created>
  <dcterms:modified xsi:type="dcterms:W3CDTF">2019-09-05T16:04:33Z</dcterms:modified>
</cp:coreProperties>
</file>