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cb10ffe367_1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cb10ffe367_1_57:notes"/>
          <p:cNvSpPr txBox="1"/>
          <p:nvPr>
            <p:ph idx="1" type="body"/>
          </p:nvPr>
        </p:nvSpPr>
        <p:spPr>
          <a:xfrm>
            <a:off x="1124744" y="4343400"/>
            <a:ext cx="4608512"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cb10ffe367_1_57:notes"/>
          <p:cNvSpPr txBox="1"/>
          <p:nvPr>
            <p:ph idx="12" type="sldNum"/>
          </p:nvPr>
        </p:nvSpPr>
        <p:spPr>
          <a:xfrm>
            <a:off x="6022876" y="8686800"/>
            <a:ext cx="835124"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cb10ffe367_1_63:notes"/>
          <p:cNvSpPr txBox="1"/>
          <p:nvPr>
            <p:ph idx="1" type="body"/>
          </p:nvPr>
        </p:nvSpPr>
        <p:spPr>
          <a:xfrm>
            <a:off x="1124744" y="4343400"/>
            <a:ext cx="4608512"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cb10ffe367_1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cb10ffe367_1_69:notes"/>
          <p:cNvSpPr txBox="1"/>
          <p:nvPr>
            <p:ph idx="1" type="body"/>
          </p:nvPr>
        </p:nvSpPr>
        <p:spPr>
          <a:xfrm>
            <a:off x="1124744" y="4343400"/>
            <a:ext cx="4608512"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cb10ffe367_1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cb10ffe367_1_76:notes"/>
          <p:cNvSpPr txBox="1"/>
          <p:nvPr>
            <p:ph idx="1" type="body"/>
          </p:nvPr>
        </p:nvSpPr>
        <p:spPr>
          <a:xfrm>
            <a:off x="1124744" y="4343400"/>
            <a:ext cx="4608512"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cb10ffe367_1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cb10ffe367_1_83:notes"/>
          <p:cNvSpPr txBox="1"/>
          <p:nvPr>
            <p:ph idx="1" type="body"/>
          </p:nvPr>
        </p:nvSpPr>
        <p:spPr>
          <a:xfrm>
            <a:off x="1124744" y="4343400"/>
            <a:ext cx="4608512"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cb10ffe367_1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cb10ffe367_1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cb10ffe367_1_89:notes"/>
          <p:cNvSpPr txBox="1"/>
          <p:nvPr>
            <p:ph idx="1" type="body"/>
          </p:nvPr>
        </p:nvSpPr>
        <p:spPr>
          <a:xfrm>
            <a:off x="1124744" y="4343400"/>
            <a:ext cx="4608512"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cb10ffe367_1_89:notes"/>
          <p:cNvSpPr txBox="1"/>
          <p:nvPr>
            <p:ph idx="12" type="sldNum"/>
          </p:nvPr>
        </p:nvSpPr>
        <p:spPr>
          <a:xfrm>
            <a:off x="6022876" y="8686800"/>
            <a:ext cx="835124"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cb10ffe367_1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cb10ffe367_1_100:notes"/>
          <p:cNvSpPr txBox="1"/>
          <p:nvPr>
            <p:ph idx="1" type="body"/>
          </p:nvPr>
        </p:nvSpPr>
        <p:spPr>
          <a:xfrm>
            <a:off x="1124744" y="4343400"/>
            <a:ext cx="4608512"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cb10ffe367_1_100:notes"/>
          <p:cNvSpPr txBox="1"/>
          <p:nvPr>
            <p:ph idx="12" type="sldNum"/>
          </p:nvPr>
        </p:nvSpPr>
        <p:spPr>
          <a:xfrm>
            <a:off x="6022876" y="8686800"/>
            <a:ext cx="835124"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cb10ffe367_1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cb10ffe367_1_109:notes"/>
          <p:cNvSpPr txBox="1"/>
          <p:nvPr>
            <p:ph idx="1" type="body"/>
          </p:nvPr>
        </p:nvSpPr>
        <p:spPr>
          <a:xfrm>
            <a:off x="1124744" y="4343400"/>
            <a:ext cx="4608512"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gcb10ffe367_1_109:notes"/>
          <p:cNvSpPr txBox="1"/>
          <p:nvPr>
            <p:ph idx="12" type="sldNum"/>
          </p:nvPr>
        </p:nvSpPr>
        <p:spPr>
          <a:xfrm>
            <a:off x="6022876" y="8686800"/>
            <a:ext cx="835124"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cb10ffe367_1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cb10ffe367_1_122:notes"/>
          <p:cNvSpPr txBox="1"/>
          <p:nvPr>
            <p:ph idx="1" type="body"/>
          </p:nvPr>
        </p:nvSpPr>
        <p:spPr>
          <a:xfrm>
            <a:off x="1124744" y="4343400"/>
            <a:ext cx="4608512"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gcb10ffe367_1_122:notes"/>
          <p:cNvSpPr txBox="1"/>
          <p:nvPr>
            <p:ph idx="12" type="sldNum"/>
          </p:nvPr>
        </p:nvSpPr>
        <p:spPr>
          <a:xfrm>
            <a:off x="6022876" y="8686800"/>
            <a:ext cx="835124"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cb10ffe367_1_138:notes"/>
          <p:cNvSpPr txBox="1"/>
          <p:nvPr>
            <p:ph idx="1" type="body"/>
          </p:nvPr>
        </p:nvSpPr>
        <p:spPr>
          <a:xfrm>
            <a:off x="1124744" y="4343400"/>
            <a:ext cx="4608512"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cb10ffe367_1_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cb10ffe367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cb10ffe367_1_0:notes"/>
          <p:cNvSpPr txBox="1"/>
          <p:nvPr>
            <p:ph idx="1" type="body"/>
          </p:nvPr>
        </p:nvSpPr>
        <p:spPr>
          <a:xfrm>
            <a:off x="1124744" y="4343400"/>
            <a:ext cx="4608512"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cb10ffe367_1_0:notes"/>
          <p:cNvSpPr txBox="1"/>
          <p:nvPr>
            <p:ph idx="12" type="sldNum"/>
          </p:nvPr>
        </p:nvSpPr>
        <p:spPr>
          <a:xfrm>
            <a:off x="6022876" y="8686800"/>
            <a:ext cx="835124"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cb10ffe367_1_148:notes"/>
          <p:cNvSpPr txBox="1"/>
          <p:nvPr>
            <p:ph idx="1" type="body"/>
          </p:nvPr>
        </p:nvSpPr>
        <p:spPr>
          <a:xfrm>
            <a:off x="1124744" y="4343400"/>
            <a:ext cx="4608512"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cb10ffe367_1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cb10ffe367_1_219:notes"/>
          <p:cNvSpPr txBox="1"/>
          <p:nvPr>
            <p:ph idx="1" type="body"/>
          </p:nvPr>
        </p:nvSpPr>
        <p:spPr>
          <a:xfrm>
            <a:off x="1124744" y="4343400"/>
            <a:ext cx="4608512"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cb10ffe367_1_2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cb10ffe367_1_290:notes"/>
          <p:cNvSpPr txBox="1"/>
          <p:nvPr>
            <p:ph idx="1" type="body"/>
          </p:nvPr>
        </p:nvSpPr>
        <p:spPr>
          <a:xfrm>
            <a:off x="1124744" y="4343400"/>
            <a:ext cx="4608512"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cb10ffe367_1_2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cb10ffe367_1_361:notes"/>
          <p:cNvSpPr txBox="1"/>
          <p:nvPr>
            <p:ph idx="1" type="body"/>
          </p:nvPr>
        </p:nvSpPr>
        <p:spPr>
          <a:xfrm>
            <a:off x="1124744" y="4343400"/>
            <a:ext cx="4608512"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cb10ffe367_1_3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gcb10ffe367_1_1484:notes"/>
          <p:cNvSpPr txBox="1"/>
          <p:nvPr>
            <p:ph idx="1" type="body"/>
          </p:nvPr>
        </p:nvSpPr>
        <p:spPr>
          <a:xfrm>
            <a:off x="1124744" y="4343400"/>
            <a:ext cx="4608512"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gcb10ffe367_1_14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gcb10ffe36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8" name="Google Shape;1648;gcb10ffe36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gcb10ffe36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4" name="Google Shape;1654;gcb10ffe36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cb10ffe367_1_8:notes"/>
          <p:cNvSpPr txBox="1"/>
          <p:nvPr>
            <p:ph idx="1" type="body"/>
          </p:nvPr>
        </p:nvSpPr>
        <p:spPr>
          <a:xfrm>
            <a:off x="1124744" y="4343400"/>
            <a:ext cx="4608512"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cb10ffe367_1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cb10ffe367_1_16:notes"/>
          <p:cNvSpPr txBox="1"/>
          <p:nvPr>
            <p:ph idx="1" type="body"/>
          </p:nvPr>
        </p:nvSpPr>
        <p:spPr>
          <a:xfrm>
            <a:off x="1124744" y="4343400"/>
            <a:ext cx="4608512"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cb10ffe367_1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cb10ffe367_1_22:notes"/>
          <p:cNvSpPr txBox="1"/>
          <p:nvPr>
            <p:ph idx="1" type="body"/>
          </p:nvPr>
        </p:nvSpPr>
        <p:spPr>
          <a:xfrm>
            <a:off x="1124744" y="4343400"/>
            <a:ext cx="4608512"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cb10ffe367_1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cb10ffe367_1_30:notes"/>
          <p:cNvSpPr txBox="1"/>
          <p:nvPr>
            <p:ph idx="1" type="body"/>
          </p:nvPr>
        </p:nvSpPr>
        <p:spPr>
          <a:xfrm>
            <a:off x="1124744" y="4343400"/>
            <a:ext cx="4608512"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cb10ffe367_1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cb10ffe367_1_38:notes"/>
          <p:cNvSpPr txBox="1"/>
          <p:nvPr>
            <p:ph idx="1" type="body"/>
          </p:nvPr>
        </p:nvSpPr>
        <p:spPr>
          <a:xfrm>
            <a:off x="1124744" y="4343400"/>
            <a:ext cx="4608512"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cb10ffe367_1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cb10ffe367_1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cb10ffe367_1_44:notes"/>
          <p:cNvSpPr txBox="1"/>
          <p:nvPr>
            <p:ph idx="1" type="body"/>
          </p:nvPr>
        </p:nvSpPr>
        <p:spPr>
          <a:xfrm>
            <a:off x="1124744" y="4343400"/>
            <a:ext cx="4608512"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gcb10ffe367_1_44:notes"/>
          <p:cNvSpPr txBox="1"/>
          <p:nvPr>
            <p:ph idx="12" type="sldNum"/>
          </p:nvPr>
        </p:nvSpPr>
        <p:spPr>
          <a:xfrm>
            <a:off x="6022876" y="8686800"/>
            <a:ext cx="835124"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cb10ffe367_1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cb10ffe367_1_51:notes"/>
          <p:cNvSpPr txBox="1"/>
          <p:nvPr>
            <p:ph idx="1" type="body"/>
          </p:nvPr>
        </p:nvSpPr>
        <p:spPr>
          <a:xfrm>
            <a:off x="1124744" y="4343400"/>
            <a:ext cx="4608512"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gcb10ffe367_1_51:notes"/>
          <p:cNvSpPr txBox="1"/>
          <p:nvPr>
            <p:ph idx="12" type="sldNum"/>
          </p:nvPr>
        </p:nvSpPr>
        <p:spPr>
          <a:xfrm>
            <a:off x="6022876" y="8686800"/>
            <a:ext cx="835124"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Opt1" showMasterSp="0" type="title">
  <p:cSld name="TITLE">
    <p:spTree>
      <p:nvGrpSpPr>
        <p:cNvPr id="11" name="Shape 11"/>
        <p:cNvGrpSpPr/>
        <p:nvPr/>
      </p:nvGrpSpPr>
      <p:grpSpPr>
        <a:xfrm>
          <a:off x="0" y="0"/>
          <a:ext cx="0" cy="0"/>
          <a:chOff x="0" y="0"/>
          <a:chExt cx="0" cy="0"/>
        </a:xfrm>
      </p:grpSpPr>
      <p:sp>
        <p:nvSpPr>
          <p:cNvPr id="12" name="Google Shape;12;p2"/>
          <p:cNvSpPr/>
          <p:nvPr/>
        </p:nvSpPr>
        <p:spPr>
          <a:xfrm>
            <a:off x="0" y="0"/>
            <a:ext cx="9144000" cy="5143500"/>
          </a:xfrm>
          <a:prstGeom prst="rect">
            <a:avLst/>
          </a:prstGeom>
          <a:gradFill>
            <a:gsLst>
              <a:gs pos="0">
                <a:srgbClr val="0569B9">
                  <a:alpha val="89803"/>
                </a:srgbClr>
              </a:gs>
              <a:gs pos="60000">
                <a:srgbClr val="0569B9">
                  <a:alpha val="89803"/>
                </a:srgbClr>
              </a:gs>
              <a:gs pos="100000">
                <a:srgbClr val="00AACD">
                  <a:alpha val="90196"/>
                </a:srgbClr>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 name="Google Shape;13;p2"/>
          <p:cNvSpPr txBox="1"/>
          <p:nvPr>
            <p:ph type="ctrTitle"/>
          </p:nvPr>
        </p:nvSpPr>
        <p:spPr>
          <a:xfrm>
            <a:off x="359569" y="2069476"/>
            <a:ext cx="7772400" cy="1102500"/>
          </a:xfrm>
          <a:prstGeom prst="rect">
            <a:avLst/>
          </a:prstGeom>
          <a:noFill/>
          <a:ln>
            <a:noFill/>
          </a:ln>
        </p:spPr>
        <p:txBody>
          <a:bodyPr anchorCtr="0" anchor="t" bIns="0" lIns="0" spcFirstLastPara="1" rIns="0" wrap="square" tIns="0">
            <a:noAutofit/>
          </a:bodyPr>
          <a:lstStyle>
            <a:lvl1pPr lvl="0" algn="l">
              <a:lnSpc>
                <a:spcPct val="103636"/>
              </a:lnSpc>
              <a:spcBef>
                <a:spcPts val="0"/>
              </a:spcBef>
              <a:spcAft>
                <a:spcPts val="0"/>
              </a:spcAft>
              <a:buClr>
                <a:schemeClr val="lt1"/>
              </a:buClr>
              <a:buSzPts val="4100"/>
              <a:buFont typeface="Calibri"/>
              <a:buNone/>
              <a:defRPr sz="41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 name="Google Shape;14;p2"/>
          <p:cNvSpPr txBox="1"/>
          <p:nvPr>
            <p:ph idx="1" type="subTitle"/>
          </p:nvPr>
        </p:nvSpPr>
        <p:spPr>
          <a:xfrm>
            <a:off x="359569" y="4310348"/>
            <a:ext cx="4212300" cy="574800"/>
          </a:xfrm>
          <a:prstGeom prst="rect">
            <a:avLst/>
          </a:prstGeom>
          <a:noFill/>
          <a:ln>
            <a:noFill/>
          </a:ln>
        </p:spPr>
        <p:txBody>
          <a:bodyPr anchorCtr="0" anchor="t" bIns="0" lIns="0" spcFirstLastPara="1" rIns="0" wrap="square" tIns="0">
            <a:noAutofit/>
          </a:bodyPr>
          <a:lstStyle>
            <a:lvl1pPr lvl="0" algn="l">
              <a:spcBef>
                <a:spcPts val="0"/>
              </a:spcBef>
              <a:spcAft>
                <a:spcPts val="0"/>
              </a:spcAft>
              <a:buClr>
                <a:schemeClr val="lt1"/>
              </a:buClr>
              <a:buSzPts val="1800"/>
              <a:buNone/>
              <a:defRPr b="1">
                <a:solidFill>
                  <a:schemeClr val="lt1"/>
                </a:solidFill>
              </a:defRPr>
            </a:lvl1pPr>
            <a:lvl2pPr lvl="1" algn="l">
              <a:spcBef>
                <a:spcPts val="0"/>
              </a:spcBef>
              <a:spcAft>
                <a:spcPts val="0"/>
              </a:spcAft>
              <a:buSzPts val="1800"/>
              <a:buNone/>
              <a:defRPr>
                <a:solidFill>
                  <a:schemeClr val="lt1"/>
                </a:solidFill>
              </a:defRPr>
            </a:lvl2pPr>
            <a:lvl3pPr lvl="2" algn="ctr">
              <a:spcBef>
                <a:spcPts val="400"/>
              </a:spcBef>
              <a:spcAft>
                <a:spcPts val="0"/>
              </a:spcAft>
              <a:buClr>
                <a:srgbClr val="88A0CD"/>
              </a:buClr>
              <a:buSzPts val="1800"/>
              <a:buNone/>
              <a:defRPr>
                <a:solidFill>
                  <a:srgbClr val="88A0CD"/>
                </a:solidFill>
              </a:defRPr>
            </a:lvl3pPr>
            <a:lvl4pPr lvl="3" algn="ctr">
              <a:spcBef>
                <a:spcPts val="400"/>
              </a:spcBef>
              <a:spcAft>
                <a:spcPts val="0"/>
              </a:spcAft>
              <a:buClr>
                <a:srgbClr val="88A0CD"/>
              </a:buClr>
              <a:buSzPts val="1800"/>
              <a:buNone/>
              <a:defRPr>
                <a:solidFill>
                  <a:srgbClr val="88A0CD"/>
                </a:solidFill>
              </a:defRPr>
            </a:lvl4pPr>
            <a:lvl5pPr lvl="4" algn="ctr">
              <a:spcBef>
                <a:spcPts val="400"/>
              </a:spcBef>
              <a:spcAft>
                <a:spcPts val="0"/>
              </a:spcAft>
              <a:buClr>
                <a:srgbClr val="88A0CD"/>
              </a:buClr>
              <a:buSzPts val="1800"/>
              <a:buNone/>
              <a:defRPr>
                <a:solidFill>
                  <a:srgbClr val="88A0CD"/>
                </a:solidFill>
              </a:defRPr>
            </a:lvl5pPr>
            <a:lvl6pPr lvl="5" algn="ctr">
              <a:spcBef>
                <a:spcPts val="300"/>
              </a:spcBef>
              <a:spcAft>
                <a:spcPts val="0"/>
              </a:spcAft>
              <a:buClr>
                <a:srgbClr val="88A0CD"/>
              </a:buClr>
              <a:buSzPts val="1500"/>
              <a:buNone/>
              <a:defRPr>
                <a:solidFill>
                  <a:srgbClr val="88A0CD"/>
                </a:solidFill>
              </a:defRPr>
            </a:lvl6pPr>
            <a:lvl7pPr lvl="6" algn="ctr">
              <a:spcBef>
                <a:spcPts val="300"/>
              </a:spcBef>
              <a:spcAft>
                <a:spcPts val="0"/>
              </a:spcAft>
              <a:buClr>
                <a:srgbClr val="88A0CD"/>
              </a:buClr>
              <a:buSzPts val="1500"/>
              <a:buNone/>
              <a:defRPr>
                <a:solidFill>
                  <a:srgbClr val="88A0CD"/>
                </a:solidFill>
              </a:defRPr>
            </a:lvl7pPr>
            <a:lvl8pPr lvl="7" algn="ctr">
              <a:spcBef>
                <a:spcPts val="300"/>
              </a:spcBef>
              <a:spcAft>
                <a:spcPts val="0"/>
              </a:spcAft>
              <a:buClr>
                <a:srgbClr val="88A0CD"/>
              </a:buClr>
              <a:buSzPts val="1500"/>
              <a:buNone/>
              <a:defRPr>
                <a:solidFill>
                  <a:srgbClr val="88A0CD"/>
                </a:solidFill>
              </a:defRPr>
            </a:lvl8pPr>
            <a:lvl9pPr lvl="8" algn="ctr">
              <a:spcBef>
                <a:spcPts val="300"/>
              </a:spcBef>
              <a:spcAft>
                <a:spcPts val="0"/>
              </a:spcAft>
              <a:buClr>
                <a:srgbClr val="88A0CD"/>
              </a:buClr>
              <a:buSzPts val="1500"/>
              <a:buNone/>
              <a:defRPr>
                <a:solidFill>
                  <a:srgbClr val="88A0CD"/>
                </a:solidFill>
              </a:defRPr>
            </a:lvl9pPr>
          </a:lstStyle>
          <a:p/>
        </p:txBody>
      </p:sp>
      <p:pic>
        <p:nvPicPr>
          <p:cNvPr descr="Text&#10;&#10;Description automatically generated" id="15" name="Google Shape;15;p2"/>
          <p:cNvPicPr preferRelativeResize="0"/>
          <p:nvPr/>
        </p:nvPicPr>
        <p:blipFill rotWithShape="1">
          <a:blip r:embed="rId2">
            <a:alphaModFix/>
          </a:blip>
          <a:srcRect b="0" l="0" r="0" t="0"/>
          <a:stretch/>
        </p:blipFill>
        <p:spPr>
          <a:xfrm>
            <a:off x="345814" y="343661"/>
            <a:ext cx="1959106" cy="52578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showMasterSp="0">
  <p:cSld name="Title &amp; Content">
    <p:spTree>
      <p:nvGrpSpPr>
        <p:cNvPr id="53" name="Shape 53"/>
        <p:cNvGrpSpPr/>
        <p:nvPr/>
      </p:nvGrpSpPr>
      <p:grpSpPr>
        <a:xfrm>
          <a:off x="0" y="0"/>
          <a:ext cx="0" cy="0"/>
          <a:chOff x="0" y="0"/>
          <a:chExt cx="0" cy="0"/>
        </a:xfrm>
      </p:grpSpPr>
      <p:sp>
        <p:nvSpPr>
          <p:cNvPr id="54" name="Google Shape;54;p11"/>
          <p:cNvSpPr txBox="1"/>
          <p:nvPr>
            <p:ph type="title"/>
          </p:nvPr>
        </p:nvSpPr>
        <p:spPr>
          <a:xfrm>
            <a:off x="359569" y="291252"/>
            <a:ext cx="3861300" cy="759600"/>
          </a:xfrm>
          <a:prstGeom prst="rect">
            <a:avLst/>
          </a:prstGeom>
          <a:noFill/>
          <a:ln>
            <a:noFill/>
          </a:ln>
        </p:spPr>
        <p:txBody>
          <a:bodyPr anchorCtr="0" anchor="t" bIns="0" lIns="0" spcFirstLastPara="1" rIns="0" wrap="square" tIns="0">
            <a:noAutofit/>
          </a:bodyPr>
          <a:lstStyle>
            <a:lvl1pPr lvl="0" algn="l">
              <a:lnSpc>
                <a:spcPct val="205555"/>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5" name="Google Shape;55;p11"/>
          <p:cNvSpPr txBox="1"/>
          <p:nvPr>
            <p:ph idx="1" type="body"/>
          </p:nvPr>
        </p:nvSpPr>
        <p:spPr>
          <a:xfrm>
            <a:off x="359569" y="1177718"/>
            <a:ext cx="3861300" cy="2352000"/>
          </a:xfrm>
          <a:prstGeom prst="rect">
            <a:avLst/>
          </a:prstGeom>
          <a:noFill/>
          <a:ln>
            <a:noFill/>
          </a:ln>
        </p:spPr>
        <p:txBody>
          <a:bodyPr anchorCtr="0" anchor="t" bIns="0" lIns="0" spcFirstLastPara="1" rIns="0" wrap="square" tIns="0">
            <a:noAutofit/>
          </a:bodyPr>
          <a:lstStyle>
            <a:lvl1pPr indent="-228600" lvl="0" marL="457200" algn="l">
              <a:lnSpc>
                <a:spcPct val="112500"/>
              </a:lnSpc>
              <a:spcBef>
                <a:spcPts val="0"/>
              </a:spcBef>
              <a:spcAft>
                <a:spcPts val="0"/>
              </a:spcAft>
              <a:buClr>
                <a:srgbClr val="50555A"/>
              </a:buClr>
              <a:buSzPts val="1800"/>
              <a:buNone/>
              <a:defRPr/>
            </a:lvl1pPr>
            <a:lvl2pPr indent="-342900" lvl="1" marL="914400" algn="l">
              <a:lnSpc>
                <a:spcPct val="112500"/>
              </a:lnSpc>
              <a:spcBef>
                <a:spcPts val="0"/>
              </a:spcBef>
              <a:spcAft>
                <a:spcPts val="0"/>
              </a:spcAft>
              <a:buSzPts val="1800"/>
              <a:buChar char="—"/>
              <a:defRPr/>
            </a:lvl2pPr>
            <a:lvl3pPr indent="-228600" lvl="2" marL="1371600" algn="l">
              <a:spcBef>
                <a:spcPts val="300"/>
              </a:spcBef>
              <a:spcAft>
                <a:spcPts val="0"/>
              </a:spcAft>
              <a:buClr>
                <a:srgbClr val="50555A"/>
              </a:buClr>
              <a:buSzPts val="1400"/>
              <a:buNone/>
              <a:defRPr/>
            </a:lvl3pPr>
            <a:lvl4pPr indent="-228600" lvl="3" marL="1828800" algn="l">
              <a:spcBef>
                <a:spcPts val="300"/>
              </a:spcBef>
              <a:spcAft>
                <a:spcPts val="0"/>
              </a:spcAft>
              <a:buClr>
                <a:srgbClr val="50555A"/>
              </a:buClr>
              <a:buSzPts val="1400"/>
              <a:buNone/>
              <a:defRPr/>
            </a:lvl4pPr>
            <a:lvl5pPr indent="-228600" lvl="4" marL="2286000" algn="l">
              <a:spcBef>
                <a:spcPts val="300"/>
              </a:spcBef>
              <a:spcAft>
                <a:spcPts val="0"/>
              </a:spcAft>
              <a:buClr>
                <a:srgbClr val="50555A"/>
              </a:buClr>
              <a:buSzPts val="1400"/>
              <a:buNone/>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pic>
        <p:nvPicPr>
          <p:cNvPr id="56" name="Google Shape;56;p11"/>
          <p:cNvPicPr preferRelativeResize="0"/>
          <p:nvPr/>
        </p:nvPicPr>
        <p:blipFill rotWithShape="1">
          <a:blip r:embed="rId2">
            <a:alphaModFix/>
          </a:blip>
          <a:srcRect b="0" l="0" r="0" t="0"/>
          <a:stretch/>
        </p:blipFill>
        <p:spPr>
          <a:xfrm>
            <a:off x="0" y="4798400"/>
            <a:ext cx="9144003" cy="345100"/>
          </a:xfrm>
          <a:prstGeom prst="rect">
            <a:avLst/>
          </a:prstGeom>
          <a:noFill/>
          <a:ln>
            <a:noFill/>
          </a:ln>
        </p:spPr>
      </p:pic>
      <p:sp>
        <p:nvSpPr>
          <p:cNvPr id="57" name="Google Shape;57;p11"/>
          <p:cNvSpPr txBox="1"/>
          <p:nvPr/>
        </p:nvSpPr>
        <p:spPr>
          <a:xfrm>
            <a:off x="356496" y="4925125"/>
            <a:ext cx="2438100" cy="107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lt1"/>
                </a:solidFill>
                <a:latin typeface="Calibri"/>
                <a:ea typeface="Calibri"/>
                <a:cs typeface="Calibri"/>
                <a:sym typeface="Calibri"/>
              </a:rPr>
              <a:t>Trinity College Dublin, The University of Dublin</a:t>
            </a:r>
            <a:endParaRPr sz="700">
              <a:solidFill>
                <a:schemeClr val="lt1"/>
              </a:solidFill>
              <a:latin typeface="Calibri"/>
              <a:ea typeface="Calibri"/>
              <a:cs typeface="Calibri"/>
              <a:sym typeface="Calibri"/>
            </a:endParaRPr>
          </a:p>
        </p:txBody>
      </p:sp>
      <p:sp>
        <p:nvSpPr>
          <p:cNvPr id="58" name="Google Shape;58;p11"/>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sz="700">
                <a:solidFill>
                  <a:schemeClr val="lt1"/>
                </a:solidFill>
                <a:latin typeface="Calibri"/>
                <a:ea typeface="Calibri"/>
                <a:cs typeface="Calibri"/>
                <a:sym typeface="Calibri"/>
              </a:defRPr>
            </a:lvl1pPr>
            <a:lvl2pPr indent="0" lvl="1" marL="0" algn="r">
              <a:spcBef>
                <a:spcPts val="0"/>
              </a:spcBef>
              <a:buNone/>
              <a:defRPr sz="700">
                <a:solidFill>
                  <a:schemeClr val="lt1"/>
                </a:solidFill>
                <a:latin typeface="Calibri"/>
                <a:ea typeface="Calibri"/>
                <a:cs typeface="Calibri"/>
                <a:sym typeface="Calibri"/>
              </a:defRPr>
            </a:lvl2pPr>
            <a:lvl3pPr indent="0" lvl="2" marL="0" algn="r">
              <a:spcBef>
                <a:spcPts val="0"/>
              </a:spcBef>
              <a:buNone/>
              <a:defRPr sz="700">
                <a:solidFill>
                  <a:schemeClr val="lt1"/>
                </a:solidFill>
                <a:latin typeface="Calibri"/>
                <a:ea typeface="Calibri"/>
                <a:cs typeface="Calibri"/>
                <a:sym typeface="Calibri"/>
              </a:defRPr>
            </a:lvl3pPr>
            <a:lvl4pPr indent="0" lvl="3" marL="0" algn="r">
              <a:spcBef>
                <a:spcPts val="0"/>
              </a:spcBef>
              <a:buNone/>
              <a:defRPr sz="700">
                <a:solidFill>
                  <a:schemeClr val="lt1"/>
                </a:solidFill>
                <a:latin typeface="Calibri"/>
                <a:ea typeface="Calibri"/>
                <a:cs typeface="Calibri"/>
                <a:sym typeface="Calibri"/>
              </a:defRPr>
            </a:lvl4pPr>
            <a:lvl5pPr indent="0" lvl="4" marL="0" algn="r">
              <a:spcBef>
                <a:spcPts val="0"/>
              </a:spcBef>
              <a:buNone/>
              <a:defRPr sz="700">
                <a:solidFill>
                  <a:schemeClr val="lt1"/>
                </a:solidFill>
                <a:latin typeface="Calibri"/>
                <a:ea typeface="Calibri"/>
                <a:cs typeface="Calibri"/>
                <a:sym typeface="Calibri"/>
              </a:defRPr>
            </a:lvl5pPr>
            <a:lvl6pPr indent="0" lvl="5" marL="0" algn="r">
              <a:spcBef>
                <a:spcPts val="0"/>
              </a:spcBef>
              <a:buNone/>
              <a:defRPr sz="700">
                <a:solidFill>
                  <a:schemeClr val="lt1"/>
                </a:solidFill>
                <a:latin typeface="Calibri"/>
                <a:ea typeface="Calibri"/>
                <a:cs typeface="Calibri"/>
                <a:sym typeface="Calibri"/>
              </a:defRPr>
            </a:lvl6pPr>
            <a:lvl7pPr indent="0" lvl="6" marL="0" algn="r">
              <a:spcBef>
                <a:spcPts val="0"/>
              </a:spcBef>
              <a:buNone/>
              <a:defRPr sz="700">
                <a:solidFill>
                  <a:schemeClr val="lt1"/>
                </a:solidFill>
                <a:latin typeface="Calibri"/>
                <a:ea typeface="Calibri"/>
                <a:cs typeface="Calibri"/>
                <a:sym typeface="Calibri"/>
              </a:defRPr>
            </a:lvl7pPr>
            <a:lvl8pPr indent="0" lvl="7" marL="0" algn="r">
              <a:spcBef>
                <a:spcPts val="0"/>
              </a:spcBef>
              <a:buNone/>
              <a:defRPr sz="700">
                <a:solidFill>
                  <a:schemeClr val="lt1"/>
                </a:solidFill>
                <a:latin typeface="Calibri"/>
                <a:ea typeface="Calibri"/>
                <a:cs typeface="Calibri"/>
                <a:sym typeface="Calibri"/>
              </a:defRPr>
            </a:lvl8pPr>
            <a:lvl9pPr indent="0" lvl="8" marL="0" algn="r">
              <a:spcBef>
                <a:spcPts val="0"/>
              </a:spcBef>
              <a:buNone/>
              <a:defRPr sz="7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mp; Image" showMasterSp="0">
  <p:cSld name="Title, Content &amp; Image">
    <p:spTree>
      <p:nvGrpSpPr>
        <p:cNvPr id="59" name="Shape 59"/>
        <p:cNvGrpSpPr/>
        <p:nvPr/>
      </p:nvGrpSpPr>
      <p:grpSpPr>
        <a:xfrm>
          <a:off x="0" y="0"/>
          <a:ext cx="0" cy="0"/>
          <a:chOff x="0" y="0"/>
          <a:chExt cx="0" cy="0"/>
        </a:xfrm>
      </p:grpSpPr>
      <p:sp>
        <p:nvSpPr>
          <p:cNvPr id="60" name="Google Shape;60;p12"/>
          <p:cNvSpPr txBox="1"/>
          <p:nvPr>
            <p:ph type="title"/>
          </p:nvPr>
        </p:nvSpPr>
        <p:spPr>
          <a:xfrm>
            <a:off x="359569" y="291252"/>
            <a:ext cx="3861300" cy="759600"/>
          </a:xfrm>
          <a:prstGeom prst="rect">
            <a:avLst/>
          </a:prstGeom>
          <a:noFill/>
          <a:ln>
            <a:noFill/>
          </a:ln>
        </p:spPr>
        <p:txBody>
          <a:bodyPr anchorCtr="0" anchor="t" bIns="0" lIns="0" spcFirstLastPara="1" rIns="0" wrap="square" tIns="0">
            <a:noAutofit/>
          </a:bodyPr>
          <a:lstStyle>
            <a:lvl1pPr lvl="0" algn="l">
              <a:lnSpc>
                <a:spcPct val="205555"/>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1" name="Google Shape;61;p12"/>
          <p:cNvSpPr txBox="1"/>
          <p:nvPr>
            <p:ph idx="1" type="body"/>
          </p:nvPr>
        </p:nvSpPr>
        <p:spPr>
          <a:xfrm>
            <a:off x="359569" y="2233032"/>
            <a:ext cx="3861300" cy="2352000"/>
          </a:xfrm>
          <a:prstGeom prst="rect">
            <a:avLst/>
          </a:prstGeom>
          <a:noFill/>
          <a:ln>
            <a:noFill/>
          </a:ln>
        </p:spPr>
        <p:txBody>
          <a:bodyPr anchorCtr="0" anchor="b" bIns="0" lIns="0" spcFirstLastPara="1" rIns="0" wrap="square" tIns="0">
            <a:noAutofit/>
          </a:bodyPr>
          <a:lstStyle>
            <a:lvl1pPr indent="-228600" lvl="0" marL="457200" algn="l">
              <a:lnSpc>
                <a:spcPct val="112500"/>
              </a:lnSpc>
              <a:spcBef>
                <a:spcPts val="0"/>
              </a:spcBef>
              <a:spcAft>
                <a:spcPts val="0"/>
              </a:spcAft>
              <a:buClr>
                <a:srgbClr val="50555A"/>
              </a:buClr>
              <a:buSzPts val="1800"/>
              <a:buNone/>
              <a:defRPr/>
            </a:lvl1pPr>
            <a:lvl2pPr indent="-342900" lvl="1" marL="914400" algn="l">
              <a:lnSpc>
                <a:spcPct val="112500"/>
              </a:lnSpc>
              <a:spcBef>
                <a:spcPts val="0"/>
              </a:spcBef>
              <a:spcAft>
                <a:spcPts val="0"/>
              </a:spcAft>
              <a:buSzPts val="1800"/>
              <a:buChar char="—"/>
              <a:defRPr/>
            </a:lvl2pPr>
            <a:lvl3pPr indent="-228600" lvl="2" marL="1371600" algn="l">
              <a:spcBef>
                <a:spcPts val="300"/>
              </a:spcBef>
              <a:spcAft>
                <a:spcPts val="0"/>
              </a:spcAft>
              <a:buClr>
                <a:srgbClr val="50555A"/>
              </a:buClr>
              <a:buSzPts val="1400"/>
              <a:buNone/>
              <a:defRPr/>
            </a:lvl3pPr>
            <a:lvl4pPr indent="-228600" lvl="3" marL="1828800" algn="l">
              <a:spcBef>
                <a:spcPts val="300"/>
              </a:spcBef>
              <a:spcAft>
                <a:spcPts val="0"/>
              </a:spcAft>
              <a:buClr>
                <a:srgbClr val="50555A"/>
              </a:buClr>
              <a:buSzPts val="1400"/>
              <a:buNone/>
              <a:defRPr/>
            </a:lvl4pPr>
            <a:lvl5pPr indent="-228600" lvl="4" marL="2286000" algn="l">
              <a:spcBef>
                <a:spcPts val="300"/>
              </a:spcBef>
              <a:spcAft>
                <a:spcPts val="0"/>
              </a:spcAft>
              <a:buClr>
                <a:srgbClr val="50555A"/>
              </a:buClr>
              <a:buSzPts val="1400"/>
              <a:buNone/>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62" name="Google Shape;62;p12"/>
          <p:cNvSpPr/>
          <p:nvPr>
            <p:ph idx="2" type="pic"/>
          </p:nvPr>
        </p:nvSpPr>
        <p:spPr>
          <a:xfrm>
            <a:off x="4572000" y="0"/>
            <a:ext cx="4572000" cy="4798500"/>
          </a:xfrm>
          <a:prstGeom prst="rect">
            <a:avLst/>
          </a:prstGeom>
          <a:solidFill>
            <a:srgbClr val="D9DDDF"/>
          </a:solidFill>
          <a:ln>
            <a:noFill/>
          </a:ln>
        </p:spPr>
      </p:sp>
      <p:pic>
        <p:nvPicPr>
          <p:cNvPr id="63" name="Google Shape;63;p12"/>
          <p:cNvPicPr preferRelativeResize="0"/>
          <p:nvPr/>
        </p:nvPicPr>
        <p:blipFill rotWithShape="1">
          <a:blip r:embed="rId2">
            <a:alphaModFix/>
          </a:blip>
          <a:srcRect b="0" l="0" r="0" t="0"/>
          <a:stretch/>
        </p:blipFill>
        <p:spPr>
          <a:xfrm>
            <a:off x="0" y="4798400"/>
            <a:ext cx="9144003" cy="345100"/>
          </a:xfrm>
          <a:prstGeom prst="rect">
            <a:avLst/>
          </a:prstGeom>
          <a:noFill/>
          <a:ln>
            <a:noFill/>
          </a:ln>
        </p:spPr>
      </p:pic>
      <p:sp>
        <p:nvSpPr>
          <p:cNvPr id="64" name="Google Shape;64;p12"/>
          <p:cNvSpPr txBox="1"/>
          <p:nvPr/>
        </p:nvSpPr>
        <p:spPr>
          <a:xfrm>
            <a:off x="356496" y="4925125"/>
            <a:ext cx="2477700" cy="107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lt1"/>
                </a:solidFill>
                <a:latin typeface="Calibri"/>
                <a:ea typeface="Calibri"/>
                <a:cs typeface="Calibri"/>
                <a:sym typeface="Calibri"/>
              </a:rPr>
              <a:t>Trinity College Dublin, The University of Dublin</a:t>
            </a:r>
            <a:endParaRPr sz="700">
              <a:solidFill>
                <a:schemeClr val="lt1"/>
              </a:solidFill>
              <a:latin typeface="Calibri"/>
              <a:ea typeface="Calibri"/>
              <a:cs typeface="Calibri"/>
              <a:sym typeface="Calibri"/>
            </a:endParaRPr>
          </a:p>
        </p:txBody>
      </p:sp>
      <p:sp>
        <p:nvSpPr>
          <p:cNvPr id="65" name="Google Shape;65;p12"/>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sz="700">
                <a:solidFill>
                  <a:schemeClr val="lt1"/>
                </a:solidFill>
                <a:latin typeface="Calibri"/>
                <a:ea typeface="Calibri"/>
                <a:cs typeface="Calibri"/>
                <a:sym typeface="Calibri"/>
              </a:defRPr>
            </a:lvl1pPr>
            <a:lvl2pPr indent="0" lvl="1" marL="0" algn="r">
              <a:spcBef>
                <a:spcPts val="0"/>
              </a:spcBef>
              <a:buNone/>
              <a:defRPr sz="700">
                <a:solidFill>
                  <a:schemeClr val="lt1"/>
                </a:solidFill>
                <a:latin typeface="Calibri"/>
                <a:ea typeface="Calibri"/>
                <a:cs typeface="Calibri"/>
                <a:sym typeface="Calibri"/>
              </a:defRPr>
            </a:lvl2pPr>
            <a:lvl3pPr indent="0" lvl="2" marL="0" algn="r">
              <a:spcBef>
                <a:spcPts val="0"/>
              </a:spcBef>
              <a:buNone/>
              <a:defRPr sz="700">
                <a:solidFill>
                  <a:schemeClr val="lt1"/>
                </a:solidFill>
                <a:latin typeface="Calibri"/>
                <a:ea typeface="Calibri"/>
                <a:cs typeface="Calibri"/>
                <a:sym typeface="Calibri"/>
              </a:defRPr>
            </a:lvl3pPr>
            <a:lvl4pPr indent="0" lvl="3" marL="0" algn="r">
              <a:spcBef>
                <a:spcPts val="0"/>
              </a:spcBef>
              <a:buNone/>
              <a:defRPr sz="700">
                <a:solidFill>
                  <a:schemeClr val="lt1"/>
                </a:solidFill>
                <a:latin typeface="Calibri"/>
                <a:ea typeface="Calibri"/>
                <a:cs typeface="Calibri"/>
                <a:sym typeface="Calibri"/>
              </a:defRPr>
            </a:lvl4pPr>
            <a:lvl5pPr indent="0" lvl="4" marL="0" algn="r">
              <a:spcBef>
                <a:spcPts val="0"/>
              </a:spcBef>
              <a:buNone/>
              <a:defRPr sz="700">
                <a:solidFill>
                  <a:schemeClr val="lt1"/>
                </a:solidFill>
                <a:latin typeface="Calibri"/>
                <a:ea typeface="Calibri"/>
                <a:cs typeface="Calibri"/>
                <a:sym typeface="Calibri"/>
              </a:defRPr>
            </a:lvl5pPr>
            <a:lvl6pPr indent="0" lvl="5" marL="0" algn="r">
              <a:spcBef>
                <a:spcPts val="0"/>
              </a:spcBef>
              <a:buNone/>
              <a:defRPr sz="700">
                <a:solidFill>
                  <a:schemeClr val="lt1"/>
                </a:solidFill>
                <a:latin typeface="Calibri"/>
                <a:ea typeface="Calibri"/>
                <a:cs typeface="Calibri"/>
                <a:sym typeface="Calibri"/>
              </a:defRPr>
            </a:lvl6pPr>
            <a:lvl7pPr indent="0" lvl="6" marL="0" algn="r">
              <a:spcBef>
                <a:spcPts val="0"/>
              </a:spcBef>
              <a:buNone/>
              <a:defRPr sz="700">
                <a:solidFill>
                  <a:schemeClr val="lt1"/>
                </a:solidFill>
                <a:latin typeface="Calibri"/>
                <a:ea typeface="Calibri"/>
                <a:cs typeface="Calibri"/>
                <a:sym typeface="Calibri"/>
              </a:defRPr>
            </a:lvl7pPr>
            <a:lvl8pPr indent="0" lvl="7" marL="0" algn="r">
              <a:spcBef>
                <a:spcPts val="0"/>
              </a:spcBef>
              <a:buNone/>
              <a:defRPr sz="700">
                <a:solidFill>
                  <a:schemeClr val="lt1"/>
                </a:solidFill>
                <a:latin typeface="Calibri"/>
                <a:ea typeface="Calibri"/>
                <a:cs typeface="Calibri"/>
                <a:sym typeface="Calibri"/>
              </a:defRPr>
            </a:lvl8pPr>
            <a:lvl9pPr indent="0" lvl="8" marL="0" algn="r">
              <a:spcBef>
                <a:spcPts val="0"/>
              </a:spcBef>
              <a:buNone/>
              <a:defRPr sz="7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Title, Content &amp; Image" showMasterSp="0">
  <p:cSld name="Small Title, Content &amp; Image">
    <p:spTree>
      <p:nvGrpSpPr>
        <p:cNvPr id="66" name="Shape 66"/>
        <p:cNvGrpSpPr/>
        <p:nvPr/>
      </p:nvGrpSpPr>
      <p:grpSpPr>
        <a:xfrm>
          <a:off x="0" y="0"/>
          <a:ext cx="0" cy="0"/>
          <a:chOff x="0" y="0"/>
          <a:chExt cx="0" cy="0"/>
        </a:xfrm>
      </p:grpSpPr>
      <p:sp>
        <p:nvSpPr>
          <p:cNvPr id="67" name="Google Shape;67;p13"/>
          <p:cNvSpPr txBox="1"/>
          <p:nvPr>
            <p:ph type="title"/>
          </p:nvPr>
        </p:nvSpPr>
        <p:spPr>
          <a:xfrm>
            <a:off x="359569" y="312683"/>
            <a:ext cx="3861300" cy="1287600"/>
          </a:xfrm>
          <a:prstGeom prst="rect">
            <a:avLst/>
          </a:prstGeom>
          <a:noFill/>
          <a:ln>
            <a:noFill/>
          </a:ln>
        </p:spPr>
        <p:txBody>
          <a:bodyPr anchorCtr="0" anchor="t" bIns="0" lIns="0" spcFirstLastPara="1" rIns="0" wrap="square" tIns="0">
            <a:noAutofit/>
          </a:bodyPr>
          <a:lstStyle>
            <a:lvl1pPr lvl="0" algn="l">
              <a:lnSpc>
                <a:spcPct val="112500"/>
              </a:lnSpc>
              <a:spcBef>
                <a:spcPts val="0"/>
              </a:spcBef>
              <a:spcAft>
                <a:spcPts val="0"/>
              </a:spcAft>
              <a:buClr>
                <a:schemeClr val="dk1"/>
              </a:buClr>
              <a:buSzPts val="1800"/>
              <a:buFont typeface="Calibri"/>
              <a:buNone/>
              <a:defRPr sz="1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 name="Google Shape;68;p13"/>
          <p:cNvSpPr/>
          <p:nvPr>
            <p:ph idx="2" type="pic"/>
          </p:nvPr>
        </p:nvSpPr>
        <p:spPr>
          <a:xfrm>
            <a:off x="4572000" y="0"/>
            <a:ext cx="4572000" cy="4800600"/>
          </a:xfrm>
          <a:prstGeom prst="rect">
            <a:avLst/>
          </a:prstGeom>
          <a:solidFill>
            <a:srgbClr val="D9DDDF"/>
          </a:solidFill>
          <a:ln>
            <a:noFill/>
          </a:ln>
        </p:spPr>
      </p:sp>
      <p:pic>
        <p:nvPicPr>
          <p:cNvPr id="69" name="Google Shape;69;p13"/>
          <p:cNvPicPr preferRelativeResize="0"/>
          <p:nvPr/>
        </p:nvPicPr>
        <p:blipFill rotWithShape="1">
          <a:blip r:embed="rId2">
            <a:alphaModFix/>
          </a:blip>
          <a:srcRect b="0" l="0" r="0" t="0"/>
          <a:stretch/>
        </p:blipFill>
        <p:spPr>
          <a:xfrm>
            <a:off x="0" y="4798400"/>
            <a:ext cx="9144003" cy="345100"/>
          </a:xfrm>
          <a:prstGeom prst="rect">
            <a:avLst/>
          </a:prstGeom>
          <a:noFill/>
          <a:ln>
            <a:noFill/>
          </a:ln>
        </p:spPr>
      </p:pic>
      <p:sp>
        <p:nvSpPr>
          <p:cNvPr id="70" name="Google Shape;70;p13"/>
          <p:cNvSpPr txBox="1"/>
          <p:nvPr/>
        </p:nvSpPr>
        <p:spPr>
          <a:xfrm>
            <a:off x="356496" y="4925125"/>
            <a:ext cx="2497200" cy="107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lt1"/>
                </a:solidFill>
                <a:latin typeface="Calibri"/>
                <a:ea typeface="Calibri"/>
                <a:cs typeface="Calibri"/>
                <a:sym typeface="Calibri"/>
              </a:rPr>
              <a:t>Trinity College Dublin, The University of Dublin</a:t>
            </a:r>
            <a:endParaRPr sz="700">
              <a:solidFill>
                <a:schemeClr val="lt1"/>
              </a:solidFill>
              <a:latin typeface="Calibri"/>
              <a:ea typeface="Calibri"/>
              <a:cs typeface="Calibri"/>
              <a:sym typeface="Calibri"/>
            </a:endParaRPr>
          </a:p>
        </p:txBody>
      </p:sp>
      <p:sp>
        <p:nvSpPr>
          <p:cNvPr id="71" name="Google Shape;71;p13"/>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sz="700">
                <a:solidFill>
                  <a:schemeClr val="lt1"/>
                </a:solidFill>
                <a:latin typeface="Calibri"/>
                <a:ea typeface="Calibri"/>
                <a:cs typeface="Calibri"/>
                <a:sym typeface="Calibri"/>
              </a:defRPr>
            </a:lvl1pPr>
            <a:lvl2pPr indent="0" lvl="1" marL="0" algn="r">
              <a:spcBef>
                <a:spcPts val="0"/>
              </a:spcBef>
              <a:buNone/>
              <a:defRPr sz="700">
                <a:solidFill>
                  <a:schemeClr val="lt1"/>
                </a:solidFill>
                <a:latin typeface="Calibri"/>
                <a:ea typeface="Calibri"/>
                <a:cs typeface="Calibri"/>
                <a:sym typeface="Calibri"/>
              </a:defRPr>
            </a:lvl2pPr>
            <a:lvl3pPr indent="0" lvl="2" marL="0" algn="r">
              <a:spcBef>
                <a:spcPts val="0"/>
              </a:spcBef>
              <a:buNone/>
              <a:defRPr sz="700">
                <a:solidFill>
                  <a:schemeClr val="lt1"/>
                </a:solidFill>
                <a:latin typeface="Calibri"/>
                <a:ea typeface="Calibri"/>
                <a:cs typeface="Calibri"/>
                <a:sym typeface="Calibri"/>
              </a:defRPr>
            </a:lvl3pPr>
            <a:lvl4pPr indent="0" lvl="3" marL="0" algn="r">
              <a:spcBef>
                <a:spcPts val="0"/>
              </a:spcBef>
              <a:buNone/>
              <a:defRPr sz="700">
                <a:solidFill>
                  <a:schemeClr val="lt1"/>
                </a:solidFill>
                <a:latin typeface="Calibri"/>
                <a:ea typeface="Calibri"/>
                <a:cs typeface="Calibri"/>
                <a:sym typeface="Calibri"/>
              </a:defRPr>
            </a:lvl4pPr>
            <a:lvl5pPr indent="0" lvl="4" marL="0" algn="r">
              <a:spcBef>
                <a:spcPts val="0"/>
              </a:spcBef>
              <a:buNone/>
              <a:defRPr sz="700">
                <a:solidFill>
                  <a:schemeClr val="lt1"/>
                </a:solidFill>
                <a:latin typeface="Calibri"/>
                <a:ea typeface="Calibri"/>
                <a:cs typeface="Calibri"/>
                <a:sym typeface="Calibri"/>
              </a:defRPr>
            </a:lvl5pPr>
            <a:lvl6pPr indent="0" lvl="5" marL="0" algn="r">
              <a:spcBef>
                <a:spcPts val="0"/>
              </a:spcBef>
              <a:buNone/>
              <a:defRPr sz="700">
                <a:solidFill>
                  <a:schemeClr val="lt1"/>
                </a:solidFill>
                <a:latin typeface="Calibri"/>
                <a:ea typeface="Calibri"/>
                <a:cs typeface="Calibri"/>
                <a:sym typeface="Calibri"/>
              </a:defRPr>
            </a:lvl6pPr>
            <a:lvl7pPr indent="0" lvl="6" marL="0" algn="r">
              <a:spcBef>
                <a:spcPts val="0"/>
              </a:spcBef>
              <a:buNone/>
              <a:defRPr sz="700">
                <a:solidFill>
                  <a:schemeClr val="lt1"/>
                </a:solidFill>
                <a:latin typeface="Calibri"/>
                <a:ea typeface="Calibri"/>
                <a:cs typeface="Calibri"/>
                <a:sym typeface="Calibri"/>
              </a:defRPr>
            </a:lvl7pPr>
            <a:lvl8pPr indent="0" lvl="7" marL="0" algn="r">
              <a:spcBef>
                <a:spcPts val="0"/>
              </a:spcBef>
              <a:buNone/>
              <a:defRPr sz="700">
                <a:solidFill>
                  <a:schemeClr val="lt1"/>
                </a:solidFill>
                <a:latin typeface="Calibri"/>
                <a:ea typeface="Calibri"/>
                <a:cs typeface="Calibri"/>
                <a:sym typeface="Calibri"/>
              </a:defRPr>
            </a:lvl8pPr>
            <a:lvl9pPr indent="0" lvl="8" marL="0" algn="r">
              <a:spcBef>
                <a:spcPts val="0"/>
              </a:spcBef>
              <a:buNone/>
              <a:defRPr sz="7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p:cSld name="Three Image">
    <p:spTree>
      <p:nvGrpSpPr>
        <p:cNvPr id="72" name="Shape 72"/>
        <p:cNvGrpSpPr/>
        <p:nvPr/>
      </p:nvGrpSpPr>
      <p:grpSpPr>
        <a:xfrm>
          <a:off x="0" y="0"/>
          <a:ext cx="0" cy="0"/>
          <a:chOff x="0" y="0"/>
          <a:chExt cx="0" cy="0"/>
        </a:xfrm>
      </p:grpSpPr>
      <p:sp>
        <p:nvSpPr>
          <p:cNvPr id="73" name="Google Shape;73;p14"/>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74" name="Google Shape;74;p14"/>
          <p:cNvSpPr/>
          <p:nvPr>
            <p:ph idx="2" type="pic"/>
          </p:nvPr>
        </p:nvSpPr>
        <p:spPr>
          <a:xfrm>
            <a:off x="359569" y="342900"/>
            <a:ext cx="2569500" cy="2535900"/>
          </a:xfrm>
          <a:prstGeom prst="rect">
            <a:avLst/>
          </a:prstGeom>
          <a:solidFill>
            <a:srgbClr val="D9DDDF"/>
          </a:solidFill>
          <a:ln>
            <a:noFill/>
          </a:ln>
        </p:spPr>
      </p:sp>
      <p:sp>
        <p:nvSpPr>
          <p:cNvPr id="75" name="Google Shape;75;p14"/>
          <p:cNvSpPr txBox="1"/>
          <p:nvPr>
            <p:ph idx="1" type="body"/>
          </p:nvPr>
        </p:nvSpPr>
        <p:spPr>
          <a:xfrm>
            <a:off x="359569" y="3028950"/>
            <a:ext cx="2547900" cy="6357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1"/>
              </a:buClr>
              <a:buSzPts val="1400"/>
              <a:buNone/>
              <a:defRPr sz="1400">
                <a:solidFill>
                  <a:schemeClr val="accent1"/>
                </a:solidFill>
              </a:defRPr>
            </a:lvl1pPr>
            <a:lvl2pPr indent="-317500" lvl="1" marL="914400" algn="l">
              <a:spcBef>
                <a:spcPts val="300"/>
              </a:spcBef>
              <a:spcAft>
                <a:spcPts val="0"/>
              </a:spcAft>
              <a:buSzPts val="1400"/>
              <a:buChar char="—"/>
              <a:defRPr/>
            </a:lvl2pPr>
            <a:lvl3pPr indent="-228600" lvl="2" marL="1371600" algn="l">
              <a:spcBef>
                <a:spcPts val="300"/>
              </a:spcBef>
              <a:spcAft>
                <a:spcPts val="0"/>
              </a:spcAft>
              <a:buClr>
                <a:srgbClr val="50555A"/>
              </a:buClr>
              <a:buSzPts val="1400"/>
              <a:buNone/>
              <a:defRPr/>
            </a:lvl3pPr>
            <a:lvl4pPr indent="-228600" lvl="3" marL="1828800" algn="l">
              <a:spcBef>
                <a:spcPts val="300"/>
              </a:spcBef>
              <a:spcAft>
                <a:spcPts val="0"/>
              </a:spcAft>
              <a:buClr>
                <a:srgbClr val="50555A"/>
              </a:buClr>
              <a:buSzPts val="1400"/>
              <a:buNone/>
              <a:defRPr/>
            </a:lvl4pPr>
            <a:lvl5pPr indent="-228600" lvl="4" marL="2286000" algn="l">
              <a:spcBef>
                <a:spcPts val="300"/>
              </a:spcBef>
              <a:spcAft>
                <a:spcPts val="0"/>
              </a:spcAft>
              <a:buClr>
                <a:srgbClr val="50555A"/>
              </a:buClr>
              <a:buSzPts val="1400"/>
              <a:buNone/>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cxnSp>
        <p:nvCxnSpPr>
          <p:cNvPr id="76" name="Google Shape;76;p14"/>
          <p:cNvCxnSpPr/>
          <p:nvPr/>
        </p:nvCxnSpPr>
        <p:spPr>
          <a:xfrm>
            <a:off x="3107531" y="342900"/>
            <a:ext cx="0" cy="3240000"/>
          </a:xfrm>
          <a:prstGeom prst="straightConnector1">
            <a:avLst/>
          </a:prstGeom>
          <a:noFill/>
          <a:ln cap="flat" cmpd="sng" w="9525">
            <a:solidFill>
              <a:srgbClr val="50555A"/>
            </a:solidFill>
            <a:prstDash val="solid"/>
            <a:round/>
            <a:headEnd len="sm" w="sm" type="none"/>
            <a:tailEnd len="sm" w="sm" type="none"/>
          </a:ln>
        </p:spPr>
      </p:cxnSp>
      <p:sp>
        <p:nvSpPr>
          <p:cNvPr id="77" name="Google Shape;77;p14"/>
          <p:cNvSpPr/>
          <p:nvPr>
            <p:ph idx="3" type="pic"/>
          </p:nvPr>
        </p:nvSpPr>
        <p:spPr>
          <a:xfrm>
            <a:off x="3281362" y="342900"/>
            <a:ext cx="2569500" cy="2535900"/>
          </a:xfrm>
          <a:prstGeom prst="rect">
            <a:avLst/>
          </a:prstGeom>
          <a:solidFill>
            <a:srgbClr val="D9DDDF"/>
          </a:solidFill>
          <a:ln>
            <a:noFill/>
          </a:ln>
        </p:spPr>
      </p:sp>
      <p:sp>
        <p:nvSpPr>
          <p:cNvPr id="78" name="Google Shape;78;p14"/>
          <p:cNvSpPr txBox="1"/>
          <p:nvPr>
            <p:ph idx="4" type="body"/>
          </p:nvPr>
        </p:nvSpPr>
        <p:spPr>
          <a:xfrm>
            <a:off x="3281363" y="3028950"/>
            <a:ext cx="2547900" cy="6357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1"/>
              </a:buClr>
              <a:buSzPts val="1400"/>
              <a:buNone/>
              <a:defRPr sz="1400">
                <a:solidFill>
                  <a:schemeClr val="accent1"/>
                </a:solidFill>
              </a:defRPr>
            </a:lvl1pPr>
            <a:lvl2pPr indent="-317500" lvl="1" marL="914400" algn="l">
              <a:spcBef>
                <a:spcPts val="300"/>
              </a:spcBef>
              <a:spcAft>
                <a:spcPts val="0"/>
              </a:spcAft>
              <a:buSzPts val="1400"/>
              <a:buChar char="—"/>
              <a:defRPr/>
            </a:lvl2pPr>
            <a:lvl3pPr indent="-228600" lvl="2" marL="1371600" algn="l">
              <a:spcBef>
                <a:spcPts val="300"/>
              </a:spcBef>
              <a:spcAft>
                <a:spcPts val="0"/>
              </a:spcAft>
              <a:buClr>
                <a:srgbClr val="50555A"/>
              </a:buClr>
              <a:buSzPts val="1400"/>
              <a:buNone/>
              <a:defRPr/>
            </a:lvl3pPr>
            <a:lvl4pPr indent="-228600" lvl="3" marL="1828800" algn="l">
              <a:spcBef>
                <a:spcPts val="300"/>
              </a:spcBef>
              <a:spcAft>
                <a:spcPts val="0"/>
              </a:spcAft>
              <a:buClr>
                <a:srgbClr val="50555A"/>
              </a:buClr>
              <a:buSzPts val="1400"/>
              <a:buNone/>
              <a:defRPr/>
            </a:lvl4pPr>
            <a:lvl5pPr indent="-228600" lvl="4" marL="2286000" algn="l">
              <a:spcBef>
                <a:spcPts val="300"/>
              </a:spcBef>
              <a:spcAft>
                <a:spcPts val="0"/>
              </a:spcAft>
              <a:buClr>
                <a:srgbClr val="50555A"/>
              </a:buClr>
              <a:buSzPts val="1400"/>
              <a:buNone/>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cxnSp>
        <p:nvCxnSpPr>
          <p:cNvPr id="79" name="Google Shape;79;p14"/>
          <p:cNvCxnSpPr/>
          <p:nvPr/>
        </p:nvCxnSpPr>
        <p:spPr>
          <a:xfrm>
            <a:off x="6029325" y="342900"/>
            <a:ext cx="0" cy="3200400"/>
          </a:xfrm>
          <a:prstGeom prst="straightConnector1">
            <a:avLst/>
          </a:prstGeom>
          <a:noFill/>
          <a:ln cap="flat" cmpd="sng" w="9525">
            <a:solidFill>
              <a:srgbClr val="50555A"/>
            </a:solidFill>
            <a:prstDash val="solid"/>
            <a:round/>
            <a:headEnd len="sm" w="sm" type="none"/>
            <a:tailEnd len="sm" w="sm" type="none"/>
          </a:ln>
        </p:spPr>
      </p:cxnSp>
      <p:cxnSp>
        <p:nvCxnSpPr>
          <p:cNvPr id="80" name="Google Shape;80;p14"/>
          <p:cNvCxnSpPr/>
          <p:nvPr/>
        </p:nvCxnSpPr>
        <p:spPr>
          <a:xfrm>
            <a:off x="6029324" y="342900"/>
            <a:ext cx="0" cy="3240000"/>
          </a:xfrm>
          <a:prstGeom prst="straightConnector1">
            <a:avLst/>
          </a:prstGeom>
          <a:noFill/>
          <a:ln cap="flat" cmpd="sng" w="9525">
            <a:solidFill>
              <a:srgbClr val="50555A"/>
            </a:solidFill>
            <a:prstDash val="solid"/>
            <a:round/>
            <a:headEnd len="sm" w="sm" type="none"/>
            <a:tailEnd len="sm" w="sm" type="none"/>
          </a:ln>
        </p:spPr>
      </p:cxnSp>
      <p:sp>
        <p:nvSpPr>
          <p:cNvPr id="81" name="Google Shape;81;p14"/>
          <p:cNvSpPr/>
          <p:nvPr>
            <p:ph idx="5" type="pic"/>
          </p:nvPr>
        </p:nvSpPr>
        <p:spPr>
          <a:xfrm>
            <a:off x="6203156" y="342900"/>
            <a:ext cx="2569500" cy="2535900"/>
          </a:xfrm>
          <a:prstGeom prst="rect">
            <a:avLst/>
          </a:prstGeom>
          <a:solidFill>
            <a:srgbClr val="D9DDDF"/>
          </a:solidFill>
          <a:ln>
            <a:noFill/>
          </a:ln>
        </p:spPr>
      </p:sp>
      <p:sp>
        <p:nvSpPr>
          <p:cNvPr id="82" name="Google Shape;82;p14"/>
          <p:cNvSpPr txBox="1"/>
          <p:nvPr>
            <p:ph idx="6" type="body"/>
          </p:nvPr>
        </p:nvSpPr>
        <p:spPr>
          <a:xfrm>
            <a:off x="6203156" y="3028950"/>
            <a:ext cx="2547900" cy="6357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1"/>
              </a:buClr>
              <a:buSzPts val="1400"/>
              <a:buNone/>
              <a:defRPr sz="1400">
                <a:solidFill>
                  <a:schemeClr val="accent1"/>
                </a:solidFill>
              </a:defRPr>
            </a:lvl1pPr>
            <a:lvl2pPr indent="-317500" lvl="1" marL="914400" algn="l">
              <a:spcBef>
                <a:spcPts val="300"/>
              </a:spcBef>
              <a:spcAft>
                <a:spcPts val="0"/>
              </a:spcAft>
              <a:buSzPts val="1400"/>
              <a:buChar char="—"/>
              <a:defRPr/>
            </a:lvl2pPr>
            <a:lvl3pPr indent="-228600" lvl="2" marL="1371600" algn="l">
              <a:spcBef>
                <a:spcPts val="300"/>
              </a:spcBef>
              <a:spcAft>
                <a:spcPts val="0"/>
              </a:spcAft>
              <a:buClr>
                <a:srgbClr val="50555A"/>
              </a:buClr>
              <a:buSzPts val="1400"/>
              <a:buNone/>
              <a:defRPr/>
            </a:lvl3pPr>
            <a:lvl4pPr indent="-228600" lvl="3" marL="1828800" algn="l">
              <a:spcBef>
                <a:spcPts val="300"/>
              </a:spcBef>
              <a:spcAft>
                <a:spcPts val="0"/>
              </a:spcAft>
              <a:buClr>
                <a:srgbClr val="50555A"/>
              </a:buClr>
              <a:buSzPts val="1400"/>
              <a:buNone/>
              <a:defRPr/>
            </a:lvl4pPr>
            <a:lvl5pPr indent="-228600" lvl="4" marL="2286000" algn="l">
              <a:spcBef>
                <a:spcPts val="300"/>
              </a:spcBef>
              <a:spcAft>
                <a:spcPts val="0"/>
              </a:spcAft>
              <a:buClr>
                <a:srgbClr val="50555A"/>
              </a:buClr>
              <a:buSzPts val="1400"/>
              <a:buNone/>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p:cSld name="Two Image">
    <p:spTree>
      <p:nvGrpSpPr>
        <p:cNvPr id="83" name="Shape 83"/>
        <p:cNvGrpSpPr/>
        <p:nvPr/>
      </p:nvGrpSpPr>
      <p:grpSpPr>
        <a:xfrm>
          <a:off x="0" y="0"/>
          <a:ext cx="0" cy="0"/>
          <a:chOff x="0" y="0"/>
          <a:chExt cx="0" cy="0"/>
        </a:xfrm>
      </p:grpSpPr>
      <p:sp>
        <p:nvSpPr>
          <p:cNvPr id="84" name="Google Shape;84;p15"/>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85" name="Google Shape;85;p15"/>
          <p:cNvSpPr/>
          <p:nvPr>
            <p:ph idx="2" type="pic"/>
          </p:nvPr>
        </p:nvSpPr>
        <p:spPr>
          <a:xfrm>
            <a:off x="359568" y="342900"/>
            <a:ext cx="4025700" cy="2535900"/>
          </a:xfrm>
          <a:prstGeom prst="rect">
            <a:avLst/>
          </a:prstGeom>
          <a:solidFill>
            <a:srgbClr val="D9DDDF"/>
          </a:solidFill>
          <a:ln>
            <a:noFill/>
          </a:ln>
        </p:spPr>
      </p:sp>
      <p:sp>
        <p:nvSpPr>
          <p:cNvPr id="86" name="Google Shape;86;p15"/>
          <p:cNvSpPr txBox="1"/>
          <p:nvPr>
            <p:ph idx="1" type="body"/>
          </p:nvPr>
        </p:nvSpPr>
        <p:spPr>
          <a:xfrm>
            <a:off x="359568" y="3028950"/>
            <a:ext cx="4032600" cy="6357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1"/>
              </a:buClr>
              <a:buSzPts val="1400"/>
              <a:buNone/>
              <a:defRPr sz="1400">
                <a:solidFill>
                  <a:schemeClr val="accent1"/>
                </a:solidFill>
              </a:defRPr>
            </a:lvl1pPr>
            <a:lvl2pPr indent="-317500" lvl="1" marL="914400" algn="l">
              <a:spcBef>
                <a:spcPts val="300"/>
              </a:spcBef>
              <a:spcAft>
                <a:spcPts val="0"/>
              </a:spcAft>
              <a:buSzPts val="1400"/>
              <a:buChar char="—"/>
              <a:defRPr/>
            </a:lvl2pPr>
            <a:lvl3pPr indent="-228600" lvl="2" marL="1371600" algn="l">
              <a:spcBef>
                <a:spcPts val="300"/>
              </a:spcBef>
              <a:spcAft>
                <a:spcPts val="0"/>
              </a:spcAft>
              <a:buClr>
                <a:srgbClr val="50555A"/>
              </a:buClr>
              <a:buSzPts val="1400"/>
              <a:buNone/>
              <a:defRPr/>
            </a:lvl3pPr>
            <a:lvl4pPr indent="-228600" lvl="3" marL="1828800" algn="l">
              <a:spcBef>
                <a:spcPts val="300"/>
              </a:spcBef>
              <a:spcAft>
                <a:spcPts val="0"/>
              </a:spcAft>
              <a:buClr>
                <a:srgbClr val="50555A"/>
              </a:buClr>
              <a:buSzPts val="1400"/>
              <a:buNone/>
              <a:defRPr/>
            </a:lvl4pPr>
            <a:lvl5pPr indent="-228600" lvl="4" marL="2286000" algn="l">
              <a:spcBef>
                <a:spcPts val="300"/>
              </a:spcBef>
              <a:spcAft>
                <a:spcPts val="0"/>
              </a:spcAft>
              <a:buClr>
                <a:srgbClr val="50555A"/>
              </a:buClr>
              <a:buSzPts val="1400"/>
              <a:buNone/>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cxnSp>
        <p:nvCxnSpPr>
          <p:cNvPr id="87" name="Google Shape;87;p15"/>
          <p:cNvCxnSpPr/>
          <p:nvPr/>
        </p:nvCxnSpPr>
        <p:spPr>
          <a:xfrm>
            <a:off x="4555274" y="342900"/>
            <a:ext cx="0" cy="3294000"/>
          </a:xfrm>
          <a:prstGeom prst="straightConnector1">
            <a:avLst/>
          </a:prstGeom>
          <a:noFill/>
          <a:ln cap="flat" cmpd="sng" w="9525">
            <a:solidFill>
              <a:srgbClr val="50555A"/>
            </a:solidFill>
            <a:prstDash val="solid"/>
            <a:round/>
            <a:headEnd len="sm" w="sm" type="none"/>
            <a:tailEnd len="sm" w="sm" type="none"/>
          </a:ln>
        </p:spPr>
      </p:cxnSp>
      <p:sp>
        <p:nvSpPr>
          <p:cNvPr id="88" name="Google Shape;88;p15"/>
          <p:cNvSpPr/>
          <p:nvPr>
            <p:ph idx="3" type="pic"/>
          </p:nvPr>
        </p:nvSpPr>
        <p:spPr>
          <a:xfrm>
            <a:off x="4743461" y="342900"/>
            <a:ext cx="4025400" cy="2535900"/>
          </a:xfrm>
          <a:prstGeom prst="rect">
            <a:avLst/>
          </a:prstGeom>
          <a:solidFill>
            <a:srgbClr val="D9DDDF"/>
          </a:solidFill>
          <a:ln>
            <a:noFill/>
          </a:ln>
        </p:spPr>
      </p:sp>
      <p:sp>
        <p:nvSpPr>
          <p:cNvPr id="89" name="Google Shape;89;p15"/>
          <p:cNvSpPr txBox="1"/>
          <p:nvPr>
            <p:ph idx="4" type="body"/>
          </p:nvPr>
        </p:nvSpPr>
        <p:spPr>
          <a:xfrm>
            <a:off x="4751784" y="3028950"/>
            <a:ext cx="3978000" cy="6357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1"/>
              </a:buClr>
              <a:buSzPts val="1400"/>
              <a:buNone/>
              <a:defRPr sz="1400">
                <a:solidFill>
                  <a:schemeClr val="accent1"/>
                </a:solidFill>
              </a:defRPr>
            </a:lvl1pPr>
            <a:lvl2pPr indent="-317500" lvl="1" marL="914400" algn="l">
              <a:spcBef>
                <a:spcPts val="300"/>
              </a:spcBef>
              <a:spcAft>
                <a:spcPts val="0"/>
              </a:spcAft>
              <a:buSzPts val="1400"/>
              <a:buChar char="—"/>
              <a:defRPr/>
            </a:lvl2pPr>
            <a:lvl3pPr indent="-228600" lvl="2" marL="1371600" algn="l">
              <a:spcBef>
                <a:spcPts val="300"/>
              </a:spcBef>
              <a:spcAft>
                <a:spcPts val="0"/>
              </a:spcAft>
              <a:buClr>
                <a:srgbClr val="50555A"/>
              </a:buClr>
              <a:buSzPts val="1400"/>
              <a:buNone/>
              <a:defRPr/>
            </a:lvl3pPr>
            <a:lvl4pPr indent="-228600" lvl="3" marL="1828800" algn="l">
              <a:spcBef>
                <a:spcPts val="300"/>
              </a:spcBef>
              <a:spcAft>
                <a:spcPts val="0"/>
              </a:spcAft>
              <a:buClr>
                <a:srgbClr val="50555A"/>
              </a:buClr>
              <a:buSzPts val="1400"/>
              <a:buNone/>
              <a:defRPr/>
            </a:lvl4pPr>
            <a:lvl5pPr indent="-228600" lvl="4" marL="2286000" algn="l">
              <a:spcBef>
                <a:spcPts val="300"/>
              </a:spcBef>
              <a:spcAft>
                <a:spcPts val="0"/>
              </a:spcAft>
              <a:buClr>
                <a:srgbClr val="50555A"/>
              </a:buClr>
              <a:buSzPts val="1400"/>
              <a:buNone/>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
  <p:cSld name="Four Image">
    <p:spTree>
      <p:nvGrpSpPr>
        <p:cNvPr id="90" name="Shape 90"/>
        <p:cNvGrpSpPr/>
        <p:nvPr/>
      </p:nvGrpSpPr>
      <p:grpSpPr>
        <a:xfrm>
          <a:off x="0" y="0"/>
          <a:ext cx="0" cy="0"/>
          <a:chOff x="0" y="0"/>
          <a:chExt cx="0" cy="0"/>
        </a:xfrm>
      </p:grpSpPr>
      <p:sp>
        <p:nvSpPr>
          <p:cNvPr id="91" name="Google Shape;91;p16"/>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92" name="Google Shape;92;p16"/>
          <p:cNvSpPr/>
          <p:nvPr>
            <p:ph idx="2" type="pic"/>
          </p:nvPr>
        </p:nvSpPr>
        <p:spPr>
          <a:xfrm>
            <a:off x="359569" y="342900"/>
            <a:ext cx="1826400" cy="2535900"/>
          </a:xfrm>
          <a:prstGeom prst="rect">
            <a:avLst/>
          </a:prstGeom>
          <a:solidFill>
            <a:srgbClr val="D9DDDF"/>
          </a:solidFill>
          <a:ln>
            <a:noFill/>
          </a:ln>
        </p:spPr>
      </p:sp>
      <p:sp>
        <p:nvSpPr>
          <p:cNvPr id="93" name="Google Shape;93;p16"/>
          <p:cNvSpPr txBox="1"/>
          <p:nvPr>
            <p:ph idx="1" type="body"/>
          </p:nvPr>
        </p:nvSpPr>
        <p:spPr>
          <a:xfrm>
            <a:off x="4549419" y="3028950"/>
            <a:ext cx="1837200" cy="6357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1"/>
              </a:buClr>
              <a:buSzPts val="1400"/>
              <a:buNone/>
              <a:defRPr sz="1400">
                <a:solidFill>
                  <a:schemeClr val="accent1"/>
                </a:solidFill>
              </a:defRPr>
            </a:lvl1pPr>
            <a:lvl2pPr indent="-317500" lvl="1" marL="914400" algn="l">
              <a:spcBef>
                <a:spcPts val="300"/>
              </a:spcBef>
              <a:spcAft>
                <a:spcPts val="0"/>
              </a:spcAft>
              <a:buSzPts val="1400"/>
              <a:buChar char="—"/>
              <a:defRPr/>
            </a:lvl2pPr>
            <a:lvl3pPr indent="-228600" lvl="2" marL="1371600" algn="l">
              <a:spcBef>
                <a:spcPts val="300"/>
              </a:spcBef>
              <a:spcAft>
                <a:spcPts val="0"/>
              </a:spcAft>
              <a:buClr>
                <a:srgbClr val="50555A"/>
              </a:buClr>
              <a:buSzPts val="1400"/>
              <a:buNone/>
              <a:defRPr/>
            </a:lvl3pPr>
            <a:lvl4pPr indent="-228600" lvl="3" marL="1828800" algn="l">
              <a:spcBef>
                <a:spcPts val="300"/>
              </a:spcBef>
              <a:spcAft>
                <a:spcPts val="0"/>
              </a:spcAft>
              <a:buClr>
                <a:srgbClr val="50555A"/>
              </a:buClr>
              <a:buSzPts val="1400"/>
              <a:buNone/>
              <a:defRPr/>
            </a:lvl4pPr>
            <a:lvl5pPr indent="-228600" lvl="4" marL="2286000" algn="l">
              <a:spcBef>
                <a:spcPts val="300"/>
              </a:spcBef>
              <a:spcAft>
                <a:spcPts val="0"/>
              </a:spcAft>
              <a:buClr>
                <a:srgbClr val="50555A"/>
              </a:buClr>
              <a:buSzPts val="1400"/>
              <a:buNone/>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cxnSp>
        <p:nvCxnSpPr>
          <p:cNvPr id="94" name="Google Shape;94;p16"/>
          <p:cNvCxnSpPr/>
          <p:nvPr/>
        </p:nvCxnSpPr>
        <p:spPr>
          <a:xfrm>
            <a:off x="2378869" y="342900"/>
            <a:ext cx="0" cy="3240000"/>
          </a:xfrm>
          <a:prstGeom prst="straightConnector1">
            <a:avLst/>
          </a:prstGeom>
          <a:noFill/>
          <a:ln cap="flat" cmpd="sng" w="9525">
            <a:solidFill>
              <a:srgbClr val="50555A"/>
            </a:solidFill>
            <a:prstDash val="solid"/>
            <a:round/>
            <a:headEnd len="sm" w="sm" type="none"/>
            <a:tailEnd len="sm" w="sm" type="none"/>
          </a:ln>
        </p:spPr>
      </p:cxnSp>
      <p:sp>
        <p:nvSpPr>
          <p:cNvPr id="95" name="Google Shape;95;p16"/>
          <p:cNvSpPr/>
          <p:nvPr>
            <p:ph idx="3" type="pic"/>
          </p:nvPr>
        </p:nvSpPr>
        <p:spPr>
          <a:xfrm>
            <a:off x="2553891" y="342900"/>
            <a:ext cx="1826400" cy="2535900"/>
          </a:xfrm>
          <a:prstGeom prst="rect">
            <a:avLst/>
          </a:prstGeom>
          <a:solidFill>
            <a:srgbClr val="D9DDDF"/>
          </a:solidFill>
          <a:ln>
            <a:noFill/>
          </a:ln>
        </p:spPr>
      </p:sp>
      <p:sp>
        <p:nvSpPr>
          <p:cNvPr id="96" name="Google Shape;96;p16"/>
          <p:cNvSpPr txBox="1"/>
          <p:nvPr>
            <p:ph idx="4" type="body"/>
          </p:nvPr>
        </p:nvSpPr>
        <p:spPr>
          <a:xfrm>
            <a:off x="2545557" y="3028950"/>
            <a:ext cx="1837200" cy="6357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1"/>
              </a:buClr>
              <a:buSzPts val="1400"/>
              <a:buNone/>
              <a:defRPr sz="1400">
                <a:solidFill>
                  <a:schemeClr val="accent1"/>
                </a:solidFill>
              </a:defRPr>
            </a:lvl1pPr>
            <a:lvl2pPr indent="-317500" lvl="1" marL="914400" algn="l">
              <a:spcBef>
                <a:spcPts val="300"/>
              </a:spcBef>
              <a:spcAft>
                <a:spcPts val="0"/>
              </a:spcAft>
              <a:buSzPts val="1400"/>
              <a:buChar char="—"/>
              <a:defRPr/>
            </a:lvl2pPr>
            <a:lvl3pPr indent="-228600" lvl="2" marL="1371600" algn="l">
              <a:spcBef>
                <a:spcPts val="300"/>
              </a:spcBef>
              <a:spcAft>
                <a:spcPts val="0"/>
              </a:spcAft>
              <a:buClr>
                <a:srgbClr val="50555A"/>
              </a:buClr>
              <a:buSzPts val="1400"/>
              <a:buNone/>
              <a:defRPr/>
            </a:lvl3pPr>
            <a:lvl4pPr indent="-228600" lvl="3" marL="1828800" algn="l">
              <a:spcBef>
                <a:spcPts val="300"/>
              </a:spcBef>
              <a:spcAft>
                <a:spcPts val="0"/>
              </a:spcAft>
              <a:buClr>
                <a:srgbClr val="50555A"/>
              </a:buClr>
              <a:buSzPts val="1400"/>
              <a:buNone/>
              <a:defRPr/>
            </a:lvl4pPr>
            <a:lvl5pPr indent="-228600" lvl="4" marL="2286000" algn="l">
              <a:spcBef>
                <a:spcPts val="300"/>
              </a:spcBef>
              <a:spcAft>
                <a:spcPts val="0"/>
              </a:spcAft>
              <a:buClr>
                <a:srgbClr val="50555A"/>
              </a:buClr>
              <a:buSzPts val="1400"/>
              <a:buNone/>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cxnSp>
        <p:nvCxnSpPr>
          <p:cNvPr id="97" name="Google Shape;97;p16"/>
          <p:cNvCxnSpPr/>
          <p:nvPr/>
        </p:nvCxnSpPr>
        <p:spPr>
          <a:xfrm>
            <a:off x="4564856" y="342900"/>
            <a:ext cx="0" cy="3240000"/>
          </a:xfrm>
          <a:prstGeom prst="straightConnector1">
            <a:avLst/>
          </a:prstGeom>
          <a:noFill/>
          <a:ln cap="flat" cmpd="sng" w="9525">
            <a:solidFill>
              <a:srgbClr val="50555A"/>
            </a:solidFill>
            <a:prstDash val="solid"/>
            <a:round/>
            <a:headEnd len="sm" w="sm" type="none"/>
            <a:tailEnd len="sm" w="sm" type="none"/>
          </a:ln>
        </p:spPr>
      </p:cxnSp>
      <p:sp>
        <p:nvSpPr>
          <p:cNvPr id="98" name="Google Shape;98;p16"/>
          <p:cNvSpPr/>
          <p:nvPr>
            <p:ph idx="5" type="pic"/>
          </p:nvPr>
        </p:nvSpPr>
        <p:spPr>
          <a:xfrm>
            <a:off x="4748213" y="342900"/>
            <a:ext cx="1826400" cy="2535900"/>
          </a:xfrm>
          <a:prstGeom prst="rect">
            <a:avLst/>
          </a:prstGeom>
          <a:solidFill>
            <a:srgbClr val="D9DDDF"/>
          </a:solidFill>
          <a:ln>
            <a:noFill/>
          </a:ln>
        </p:spPr>
      </p:sp>
      <p:sp>
        <p:nvSpPr>
          <p:cNvPr id="99" name="Google Shape;99;p16"/>
          <p:cNvSpPr txBox="1"/>
          <p:nvPr>
            <p:ph idx="6" type="body"/>
          </p:nvPr>
        </p:nvSpPr>
        <p:spPr>
          <a:xfrm>
            <a:off x="349970" y="3028950"/>
            <a:ext cx="1837200" cy="6357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1"/>
              </a:buClr>
              <a:buSzPts val="1400"/>
              <a:buNone/>
              <a:defRPr sz="1400">
                <a:solidFill>
                  <a:schemeClr val="accent1"/>
                </a:solidFill>
              </a:defRPr>
            </a:lvl1pPr>
            <a:lvl2pPr indent="-317500" lvl="1" marL="914400" algn="l">
              <a:spcBef>
                <a:spcPts val="300"/>
              </a:spcBef>
              <a:spcAft>
                <a:spcPts val="0"/>
              </a:spcAft>
              <a:buSzPts val="1400"/>
              <a:buChar char="—"/>
              <a:defRPr/>
            </a:lvl2pPr>
            <a:lvl3pPr indent="-228600" lvl="2" marL="1371600" algn="l">
              <a:spcBef>
                <a:spcPts val="300"/>
              </a:spcBef>
              <a:spcAft>
                <a:spcPts val="0"/>
              </a:spcAft>
              <a:buClr>
                <a:srgbClr val="50555A"/>
              </a:buClr>
              <a:buSzPts val="1400"/>
              <a:buNone/>
              <a:defRPr/>
            </a:lvl3pPr>
            <a:lvl4pPr indent="-228600" lvl="3" marL="1828800" algn="l">
              <a:spcBef>
                <a:spcPts val="300"/>
              </a:spcBef>
              <a:spcAft>
                <a:spcPts val="0"/>
              </a:spcAft>
              <a:buClr>
                <a:srgbClr val="50555A"/>
              </a:buClr>
              <a:buSzPts val="1400"/>
              <a:buNone/>
              <a:defRPr/>
            </a:lvl4pPr>
            <a:lvl5pPr indent="-228600" lvl="4" marL="2286000" algn="l">
              <a:spcBef>
                <a:spcPts val="300"/>
              </a:spcBef>
              <a:spcAft>
                <a:spcPts val="0"/>
              </a:spcAft>
              <a:buClr>
                <a:srgbClr val="50555A"/>
              </a:buClr>
              <a:buSzPts val="1400"/>
              <a:buNone/>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cxnSp>
        <p:nvCxnSpPr>
          <p:cNvPr id="100" name="Google Shape;100;p16"/>
          <p:cNvCxnSpPr/>
          <p:nvPr/>
        </p:nvCxnSpPr>
        <p:spPr>
          <a:xfrm>
            <a:off x="6760369" y="342900"/>
            <a:ext cx="0" cy="3240000"/>
          </a:xfrm>
          <a:prstGeom prst="straightConnector1">
            <a:avLst/>
          </a:prstGeom>
          <a:noFill/>
          <a:ln cap="flat" cmpd="sng" w="9525">
            <a:solidFill>
              <a:srgbClr val="50555A"/>
            </a:solidFill>
            <a:prstDash val="solid"/>
            <a:round/>
            <a:headEnd len="sm" w="sm" type="none"/>
            <a:tailEnd len="sm" w="sm" type="none"/>
          </a:ln>
        </p:spPr>
      </p:cxnSp>
      <p:sp>
        <p:nvSpPr>
          <p:cNvPr id="101" name="Google Shape;101;p16"/>
          <p:cNvSpPr/>
          <p:nvPr>
            <p:ph idx="7" type="pic"/>
          </p:nvPr>
        </p:nvSpPr>
        <p:spPr>
          <a:xfrm>
            <a:off x="6942534" y="342900"/>
            <a:ext cx="1826400" cy="2535900"/>
          </a:xfrm>
          <a:prstGeom prst="rect">
            <a:avLst/>
          </a:prstGeom>
          <a:solidFill>
            <a:srgbClr val="D9DDDF"/>
          </a:solidFill>
          <a:ln>
            <a:noFill/>
          </a:ln>
        </p:spPr>
      </p:sp>
      <p:sp>
        <p:nvSpPr>
          <p:cNvPr id="102" name="Google Shape;102;p16"/>
          <p:cNvSpPr txBox="1"/>
          <p:nvPr>
            <p:ph idx="8" type="body"/>
          </p:nvPr>
        </p:nvSpPr>
        <p:spPr>
          <a:xfrm>
            <a:off x="6942534" y="3028950"/>
            <a:ext cx="1814400" cy="6357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Clr>
                <a:schemeClr val="accent1"/>
              </a:buClr>
              <a:buSzPts val="1400"/>
              <a:buNone/>
              <a:defRPr sz="1400">
                <a:solidFill>
                  <a:schemeClr val="accent1"/>
                </a:solidFill>
              </a:defRPr>
            </a:lvl1pPr>
            <a:lvl2pPr indent="-317500" lvl="1" marL="914400" algn="l">
              <a:spcBef>
                <a:spcPts val="300"/>
              </a:spcBef>
              <a:spcAft>
                <a:spcPts val="0"/>
              </a:spcAft>
              <a:buSzPts val="1400"/>
              <a:buChar char="—"/>
              <a:defRPr/>
            </a:lvl2pPr>
            <a:lvl3pPr indent="-228600" lvl="2" marL="1371600" algn="l">
              <a:spcBef>
                <a:spcPts val="300"/>
              </a:spcBef>
              <a:spcAft>
                <a:spcPts val="0"/>
              </a:spcAft>
              <a:buClr>
                <a:srgbClr val="50555A"/>
              </a:buClr>
              <a:buSzPts val="1400"/>
              <a:buNone/>
              <a:defRPr/>
            </a:lvl3pPr>
            <a:lvl4pPr indent="-228600" lvl="3" marL="1828800" algn="l">
              <a:spcBef>
                <a:spcPts val="300"/>
              </a:spcBef>
              <a:spcAft>
                <a:spcPts val="0"/>
              </a:spcAft>
              <a:buClr>
                <a:srgbClr val="50555A"/>
              </a:buClr>
              <a:buSzPts val="1400"/>
              <a:buNone/>
              <a:defRPr/>
            </a:lvl4pPr>
            <a:lvl5pPr indent="-228600" lvl="4" marL="2286000" algn="l">
              <a:spcBef>
                <a:spcPts val="300"/>
              </a:spcBef>
              <a:spcAft>
                <a:spcPts val="0"/>
              </a:spcAft>
              <a:buClr>
                <a:srgbClr val="50555A"/>
              </a:buClr>
              <a:buSzPts val="1400"/>
              <a:buNone/>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17"/>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Graph">
  <p:cSld name="Chart/Graph">
    <p:bg>
      <p:bgPr>
        <a:solidFill>
          <a:srgbClr val="E6F0F8"/>
        </a:solidFill>
      </p:bgPr>
    </p:bg>
    <p:spTree>
      <p:nvGrpSpPr>
        <p:cNvPr id="105" name="Shape 105"/>
        <p:cNvGrpSpPr/>
        <p:nvPr/>
      </p:nvGrpSpPr>
      <p:grpSpPr>
        <a:xfrm>
          <a:off x="0" y="0"/>
          <a:ext cx="0" cy="0"/>
          <a:chOff x="0" y="0"/>
          <a:chExt cx="0" cy="0"/>
        </a:xfrm>
      </p:grpSpPr>
      <p:sp>
        <p:nvSpPr>
          <p:cNvPr id="106" name="Google Shape;106;p18"/>
          <p:cNvSpPr txBox="1"/>
          <p:nvPr>
            <p:ph type="title"/>
          </p:nvPr>
        </p:nvSpPr>
        <p:spPr>
          <a:xfrm>
            <a:off x="359569" y="308372"/>
            <a:ext cx="3644100" cy="339900"/>
          </a:xfrm>
          <a:prstGeom prst="rect">
            <a:avLst/>
          </a:prstGeom>
          <a:noFill/>
          <a:ln>
            <a:noFill/>
          </a:ln>
        </p:spPr>
        <p:txBody>
          <a:bodyPr anchorCtr="0" anchor="t" bIns="0" lIns="0" spcFirstLastPara="1" rIns="0" wrap="square" tIns="0">
            <a:noAutofit/>
          </a:bodyPr>
          <a:lstStyle>
            <a:lvl1pPr lvl="0" algn="l">
              <a:lnSpc>
                <a:spcPct val="113333"/>
              </a:lnSpc>
              <a:spcBef>
                <a:spcPts val="0"/>
              </a:spcBef>
              <a:spcAft>
                <a:spcPts val="0"/>
              </a:spcAft>
              <a:buClr>
                <a:schemeClr val="dk2"/>
              </a:buClr>
              <a:buSzPts val="2300"/>
              <a:buFont typeface="Calibri"/>
              <a:buNone/>
              <a:defRPr sz="23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7" name="Google Shape;107;p18"/>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08" name="Google Shape;108;p18"/>
          <p:cNvSpPr txBox="1"/>
          <p:nvPr>
            <p:ph idx="1" type="body"/>
          </p:nvPr>
        </p:nvSpPr>
        <p:spPr>
          <a:xfrm>
            <a:off x="4856560" y="308372"/>
            <a:ext cx="3900600" cy="340500"/>
          </a:xfrm>
          <a:prstGeom prst="rect">
            <a:avLst/>
          </a:prstGeom>
          <a:noFill/>
          <a:ln>
            <a:noFill/>
          </a:ln>
        </p:spPr>
        <p:txBody>
          <a:bodyPr anchorCtr="0" anchor="t" bIns="0" lIns="0" spcFirstLastPara="1" rIns="0" wrap="square" tIns="0">
            <a:noAutofit/>
          </a:bodyPr>
          <a:lstStyle>
            <a:lvl1pPr indent="-228600" lvl="0" marL="457200" algn="l">
              <a:lnSpc>
                <a:spcPct val="113333"/>
              </a:lnSpc>
              <a:spcBef>
                <a:spcPts val="0"/>
              </a:spcBef>
              <a:spcAft>
                <a:spcPts val="0"/>
              </a:spcAft>
              <a:buClr>
                <a:srgbClr val="50555A"/>
              </a:buClr>
              <a:buSzPts val="2300"/>
              <a:buNone/>
              <a:defRPr sz="2300"/>
            </a:lvl1pPr>
            <a:lvl2pPr indent="-317500" lvl="1" marL="914400" algn="l">
              <a:spcBef>
                <a:spcPts val="300"/>
              </a:spcBef>
              <a:spcAft>
                <a:spcPts val="0"/>
              </a:spcAft>
              <a:buSzPts val="1400"/>
              <a:buChar char="—"/>
              <a:defRPr/>
            </a:lvl2pPr>
            <a:lvl3pPr indent="-228600" lvl="2" marL="1371600" algn="l">
              <a:spcBef>
                <a:spcPts val="300"/>
              </a:spcBef>
              <a:spcAft>
                <a:spcPts val="0"/>
              </a:spcAft>
              <a:buClr>
                <a:srgbClr val="50555A"/>
              </a:buClr>
              <a:buSzPts val="1400"/>
              <a:buNone/>
              <a:defRPr/>
            </a:lvl3pPr>
            <a:lvl4pPr indent="-228600" lvl="3" marL="1828800" algn="l">
              <a:spcBef>
                <a:spcPts val="300"/>
              </a:spcBef>
              <a:spcAft>
                <a:spcPts val="0"/>
              </a:spcAft>
              <a:buClr>
                <a:srgbClr val="50555A"/>
              </a:buClr>
              <a:buSzPts val="1400"/>
              <a:buNone/>
              <a:defRPr/>
            </a:lvl4pPr>
            <a:lvl5pPr indent="-228600" lvl="4" marL="2286000" algn="l">
              <a:spcBef>
                <a:spcPts val="300"/>
              </a:spcBef>
              <a:spcAft>
                <a:spcPts val="0"/>
              </a:spcAft>
              <a:buClr>
                <a:srgbClr val="50555A"/>
              </a:buClr>
              <a:buSzPts val="1400"/>
              <a:buNone/>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showMasterSp="0" type="titleOnly">
  <p:cSld name="TITLE_ONLY">
    <p:spTree>
      <p:nvGrpSpPr>
        <p:cNvPr id="109" name="Shape 109"/>
        <p:cNvGrpSpPr/>
        <p:nvPr/>
      </p:nvGrpSpPr>
      <p:grpSpPr>
        <a:xfrm>
          <a:off x="0" y="0"/>
          <a:ext cx="0" cy="0"/>
          <a:chOff x="0" y="0"/>
          <a:chExt cx="0" cy="0"/>
        </a:xfrm>
      </p:grpSpPr>
      <p:sp>
        <p:nvSpPr>
          <p:cNvPr id="110" name="Google Shape;110;p19"/>
          <p:cNvSpPr txBox="1"/>
          <p:nvPr>
            <p:ph type="title"/>
          </p:nvPr>
        </p:nvSpPr>
        <p:spPr>
          <a:xfrm>
            <a:off x="359569" y="308922"/>
            <a:ext cx="5034000" cy="362700"/>
          </a:xfrm>
          <a:prstGeom prst="rect">
            <a:avLst/>
          </a:prstGeom>
          <a:noFill/>
          <a:ln>
            <a:noFill/>
          </a:ln>
        </p:spPr>
        <p:txBody>
          <a:bodyPr anchorCtr="0" anchor="t" bIns="0" lIns="0" spcFirstLastPara="1" rIns="0" wrap="square" tIns="0">
            <a:noAutofit/>
          </a:bodyPr>
          <a:lstStyle>
            <a:lvl1pPr lvl="0" algn="l">
              <a:lnSpc>
                <a:spcPct val="113333"/>
              </a:lnSpc>
              <a:spcBef>
                <a:spcPts val="0"/>
              </a:spcBef>
              <a:spcAft>
                <a:spcPts val="0"/>
              </a:spcAft>
              <a:buClr>
                <a:schemeClr val="accent1"/>
              </a:buClr>
              <a:buSzPts val="2300"/>
              <a:buFont typeface="Calibri"/>
              <a:buNone/>
              <a:defRPr sz="23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1" name="Google Shape;111;p19"/>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cxnSp>
        <p:nvCxnSpPr>
          <p:cNvPr id="112" name="Google Shape;112;p19"/>
          <p:cNvCxnSpPr/>
          <p:nvPr/>
        </p:nvCxnSpPr>
        <p:spPr>
          <a:xfrm>
            <a:off x="359569" y="828675"/>
            <a:ext cx="8397600" cy="0"/>
          </a:xfrm>
          <a:prstGeom prst="straightConnector1">
            <a:avLst/>
          </a:prstGeom>
          <a:noFill/>
          <a:ln cap="flat" cmpd="sng" w="9525">
            <a:solidFill>
              <a:schemeClr val="accent1"/>
            </a:solidFill>
            <a:prstDash val="solid"/>
            <a:round/>
            <a:headEnd len="sm" w="sm" type="none"/>
            <a:tailEnd len="sm" w="sm" type="none"/>
          </a:ln>
        </p:spPr>
      </p:cxnSp>
      <p:cxnSp>
        <p:nvCxnSpPr>
          <p:cNvPr id="113" name="Google Shape;113;p19"/>
          <p:cNvCxnSpPr/>
          <p:nvPr/>
        </p:nvCxnSpPr>
        <p:spPr>
          <a:xfrm>
            <a:off x="359569" y="2185988"/>
            <a:ext cx="8397600" cy="0"/>
          </a:xfrm>
          <a:prstGeom prst="straightConnector1">
            <a:avLst/>
          </a:prstGeom>
          <a:noFill/>
          <a:ln cap="flat" cmpd="sng" w="9525">
            <a:solidFill>
              <a:schemeClr val="accent1"/>
            </a:solidFill>
            <a:prstDash val="solid"/>
            <a:round/>
            <a:headEnd len="sm" w="sm" type="none"/>
            <a:tailEnd len="sm" w="sm" type="none"/>
          </a:ln>
        </p:spPr>
      </p:cxnSp>
      <p:cxnSp>
        <p:nvCxnSpPr>
          <p:cNvPr id="114" name="Google Shape;114;p19"/>
          <p:cNvCxnSpPr/>
          <p:nvPr/>
        </p:nvCxnSpPr>
        <p:spPr>
          <a:xfrm>
            <a:off x="359569" y="3529013"/>
            <a:ext cx="8397600" cy="0"/>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Blue" showMasterSp="0">
  <p:cSld name="Icons Blue">
    <p:bg>
      <p:bgPr>
        <a:solidFill>
          <a:schemeClr val="accent1"/>
        </a:solidFill>
      </p:bgPr>
    </p:bg>
    <p:spTree>
      <p:nvGrpSpPr>
        <p:cNvPr id="115" name="Shape 115"/>
        <p:cNvGrpSpPr/>
        <p:nvPr/>
      </p:nvGrpSpPr>
      <p:grpSpPr>
        <a:xfrm>
          <a:off x="0" y="0"/>
          <a:ext cx="0" cy="0"/>
          <a:chOff x="0" y="0"/>
          <a:chExt cx="0" cy="0"/>
        </a:xfrm>
      </p:grpSpPr>
      <p:sp>
        <p:nvSpPr>
          <p:cNvPr id="116" name="Google Shape;116;p20"/>
          <p:cNvSpPr txBox="1"/>
          <p:nvPr>
            <p:ph type="title"/>
          </p:nvPr>
        </p:nvSpPr>
        <p:spPr>
          <a:xfrm>
            <a:off x="359569" y="308922"/>
            <a:ext cx="5034000" cy="362700"/>
          </a:xfrm>
          <a:prstGeom prst="rect">
            <a:avLst/>
          </a:prstGeom>
          <a:noFill/>
          <a:ln>
            <a:noFill/>
          </a:ln>
        </p:spPr>
        <p:txBody>
          <a:bodyPr anchorCtr="0" anchor="t" bIns="0" lIns="0" spcFirstLastPara="1" rIns="0" wrap="square" tIns="0">
            <a:noAutofit/>
          </a:bodyPr>
          <a:lstStyle>
            <a:lvl1pPr lvl="0" algn="l">
              <a:lnSpc>
                <a:spcPct val="113333"/>
              </a:lnSpc>
              <a:spcBef>
                <a:spcPts val="0"/>
              </a:spcBef>
              <a:spcAft>
                <a:spcPts val="0"/>
              </a:spcAft>
              <a:buClr>
                <a:schemeClr val="lt1"/>
              </a:buClr>
              <a:buSzPts val="2300"/>
              <a:buFont typeface="Calibri"/>
              <a:buNone/>
              <a:defRPr sz="23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7" name="Google Shape;117;p20"/>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cxnSp>
        <p:nvCxnSpPr>
          <p:cNvPr id="118" name="Google Shape;118;p20"/>
          <p:cNvCxnSpPr/>
          <p:nvPr/>
        </p:nvCxnSpPr>
        <p:spPr>
          <a:xfrm>
            <a:off x="359569" y="828675"/>
            <a:ext cx="8397600" cy="0"/>
          </a:xfrm>
          <a:prstGeom prst="straightConnector1">
            <a:avLst/>
          </a:prstGeom>
          <a:noFill/>
          <a:ln cap="flat" cmpd="sng" w="9525">
            <a:solidFill>
              <a:schemeClr val="lt1"/>
            </a:solidFill>
            <a:prstDash val="solid"/>
            <a:round/>
            <a:headEnd len="sm" w="sm" type="none"/>
            <a:tailEnd len="sm" w="sm" type="none"/>
          </a:ln>
        </p:spPr>
      </p:cxnSp>
      <p:cxnSp>
        <p:nvCxnSpPr>
          <p:cNvPr id="119" name="Google Shape;119;p20"/>
          <p:cNvCxnSpPr/>
          <p:nvPr/>
        </p:nvCxnSpPr>
        <p:spPr>
          <a:xfrm>
            <a:off x="359569" y="2185988"/>
            <a:ext cx="8397600" cy="0"/>
          </a:xfrm>
          <a:prstGeom prst="straightConnector1">
            <a:avLst/>
          </a:prstGeom>
          <a:noFill/>
          <a:ln cap="flat" cmpd="sng" w="9525">
            <a:solidFill>
              <a:schemeClr val="lt1"/>
            </a:solidFill>
            <a:prstDash val="solid"/>
            <a:round/>
            <a:headEnd len="sm" w="sm" type="none"/>
            <a:tailEnd len="sm" w="sm" type="none"/>
          </a:ln>
        </p:spPr>
      </p:cxnSp>
      <p:cxnSp>
        <p:nvCxnSpPr>
          <p:cNvPr id="120" name="Google Shape;120;p20"/>
          <p:cNvCxnSpPr/>
          <p:nvPr/>
        </p:nvCxnSpPr>
        <p:spPr>
          <a:xfrm>
            <a:off x="359569" y="3529013"/>
            <a:ext cx="8397600" cy="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Opt2" showMasterSp="0">
  <p:cSld name="Title Slide Opt2">
    <p:bg>
      <p:bgPr>
        <a:solidFill>
          <a:schemeClr val="lt1"/>
        </a:solidFill>
      </p:bgPr>
    </p:bg>
    <p:spTree>
      <p:nvGrpSpPr>
        <p:cNvPr id="16" name="Shape 16"/>
        <p:cNvGrpSpPr/>
        <p:nvPr/>
      </p:nvGrpSpPr>
      <p:grpSpPr>
        <a:xfrm>
          <a:off x="0" y="0"/>
          <a:ext cx="0" cy="0"/>
          <a:chOff x="0" y="0"/>
          <a:chExt cx="0" cy="0"/>
        </a:xfrm>
      </p:grpSpPr>
      <p:sp>
        <p:nvSpPr>
          <p:cNvPr id="17" name="Google Shape;17;p3"/>
          <p:cNvSpPr/>
          <p:nvPr>
            <p:ph idx="2" type="pic"/>
          </p:nvPr>
        </p:nvSpPr>
        <p:spPr>
          <a:xfrm>
            <a:off x="0" y="1"/>
            <a:ext cx="9144000" cy="5143500"/>
          </a:xfrm>
          <a:prstGeom prst="rect">
            <a:avLst/>
          </a:prstGeom>
          <a:solidFill>
            <a:srgbClr val="D9DDDF"/>
          </a:solidFill>
          <a:ln>
            <a:noFill/>
          </a:ln>
        </p:spPr>
      </p:sp>
      <p:sp>
        <p:nvSpPr>
          <p:cNvPr id="18" name="Google Shape;18;p3"/>
          <p:cNvSpPr txBox="1"/>
          <p:nvPr>
            <p:ph type="ctrTitle"/>
          </p:nvPr>
        </p:nvSpPr>
        <p:spPr>
          <a:xfrm>
            <a:off x="359569" y="2069476"/>
            <a:ext cx="7772400" cy="1102500"/>
          </a:xfrm>
          <a:prstGeom prst="rect">
            <a:avLst/>
          </a:prstGeom>
          <a:noFill/>
          <a:ln>
            <a:noFill/>
          </a:ln>
        </p:spPr>
        <p:txBody>
          <a:bodyPr anchorCtr="0" anchor="t" bIns="0" lIns="0" spcFirstLastPara="1" rIns="0" wrap="square" tIns="0">
            <a:noAutofit/>
          </a:bodyPr>
          <a:lstStyle>
            <a:lvl1pPr lvl="0" algn="l">
              <a:lnSpc>
                <a:spcPct val="103636"/>
              </a:lnSpc>
              <a:spcBef>
                <a:spcPts val="0"/>
              </a:spcBef>
              <a:spcAft>
                <a:spcPts val="0"/>
              </a:spcAft>
              <a:buClr>
                <a:schemeClr val="lt1"/>
              </a:buClr>
              <a:buSzPts val="4100"/>
              <a:buFont typeface="Calibri"/>
              <a:buNone/>
              <a:defRPr sz="41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 name="Google Shape;19;p3"/>
          <p:cNvSpPr txBox="1"/>
          <p:nvPr>
            <p:ph idx="1" type="subTitle"/>
          </p:nvPr>
        </p:nvSpPr>
        <p:spPr>
          <a:xfrm>
            <a:off x="359569" y="4310348"/>
            <a:ext cx="4212300" cy="574800"/>
          </a:xfrm>
          <a:prstGeom prst="rect">
            <a:avLst/>
          </a:prstGeom>
          <a:noFill/>
          <a:ln>
            <a:noFill/>
          </a:ln>
        </p:spPr>
        <p:txBody>
          <a:bodyPr anchorCtr="0" anchor="t" bIns="0" lIns="0" spcFirstLastPara="1" rIns="0" wrap="square" tIns="0">
            <a:noAutofit/>
          </a:bodyPr>
          <a:lstStyle>
            <a:lvl1pPr lvl="0" algn="l">
              <a:spcBef>
                <a:spcPts val="0"/>
              </a:spcBef>
              <a:spcAft>
                <a:spcPts val="0"/>
              </a:spcAft>
              <a:buClr>
                <a:schemeClr val="lt1"/>
              </a:buClr>
              <a:buSzPts val="1800"/>
              <a:buNone/>
              <a:defRPr b="1">
                <a:solidFill>
                  <a:schemeClr val="lt1"/>
                </a:solidFill>
              </a:defRPr>
            </a:lvl1pPr>
            <a:lvl2pPr lvl="1" algn="l">
              <a:spcBef>
                <a:spcPts val="0"/>
              </a:spcBef>
              <a:spcAft>
                <a:spcPts val="0"/>
              </a:spcAft>
              <a:buSzPts val="1800"/>
              <a:buNone/>
              <a:defRPr>
                <a:solidFill>
                  <a:schemeClr val="lt1"/>
                </a:solidFill>
              </a:defRPr>
            </a:lvl2pPr>
            <a:lvl3pPr lvl="2" algn="ctr">
              <a:spcBef>
                <a:spcPts val="400"/>
              </a:spcBef>
              <a:spcAft>
                <a:spcPts val="0"/>
              </a:spcAft>
              <a:buClr>
                <a:srgbClr val="88A0CD"/>
              </a:buClr>
              <a:buSzPts val="1800"/>
              <a:buNone/>
              <a:defRPr>
                <a:solidFill>
                  <a:srgbClr val="88A0CD"/>
                </a:solidFill>
              </a:defRPr>
            </a:lvl3pPr>
            <a:lvl4pPr lvl="3" algn="ctr">
              <a:spcBef>
                <a:spcPts val="400"/>
              </a:spcBef>
              <a:spcAft>
                <a:spcPts val="0"/>
              </a:spcAft>
              <a:buClr>
                <a:srgbClr val="88A0CD"/>
              </a:buClr>
              <a:buSzPts val="1800"/>
              <a:buNone/>
              <a:defRPr>
                <a:solidFill>
                  <a:srgbClr val="88A0CD"/>
                </a:solidFill>
              </a:defRPr>
            </a:lvl4pPr>
            <a:lvl5pPr lvl="4" algn="ctr">
              <a:spcBef>
                <a:spcPts val="400"/>
              </a:spcBef>
              <a:spcAft>
                <a:spcPts val="0"/>
              </a:spcAft>
              <a:buClr>
                <a:srgbClr val="88A0CD"/>
              </a:buClr>
              <a:buSzPts val="1800"/>
              <a:buNone/>
              <a:defRPr>
                <a:solidFill>
                  <a:srgbClr val="88A0CD"/>
                </a:solidFill>
              </a:defRPr>
            </a:lvl5pPr>
            <a:lvl6pPr lvl="5" algn="ctr">
              <a:spcBef>
                <a:spcPts val="300"/>
              </a:spcBef>
              <a:spcAft>
                <a:spcPts val="0"/>
              </a:spcAft>
              <a:buClr>
                <a:srgbClr val="88A0CD"/>
              </a:buClr>
              <a:buSzPts val="1500"/>
              <a:buNone/>
              <a:defRPr>
                <a:solidFill>
                  <a:srgbClr val="88A0CD"/>
                </a:solidFill>
              </a:defRPr>
            </a:lvl6pPr>
            <a:lvl7pPr lvl="6" algn="ctr">
              <a:spcBef>
                <a:spcPts val="300"/>
              </a:spcBef>
              <a:spcAft>
                <a:spcPts val="0"/>
              </a:spcAft>
              <a:buClr>
                <a:srgbClr val="88A0CD"/>
              </a:buClr>
              <a:buSzPts val="1500"/>
              <a:buNone/>
              <a:defRPr>
                <a:solidFill>
                  <a:srgbClr val="88A0CD"/>
                </a:solidFill>
              </a:defRPr>
            </a:lvl7pPr>
            <a:lvl8pPr lvl="7" algn="ctr">
              <a:spcBef>
                <a:spcPts val="300"/>
              </a:spcBef>
              <a:spcAft>
                <a:spcPts val="0"/>
              </a:spcAft>
              <a:buClr>
                <a:srgbClr val="88A0CD"/>
              </a:buClr>
              <a:buSzPts val="1500"/>
              <a:buNone/>
              <a:defRPr>
                <a:solidFill>
                  <a:srgbClr val="88A0CD"/>
                </a:solidFill>
              </a:defRPr>
            </a:lvl8pPr>
            <a:lvl9pPr lvl="8" algn="ctr">
              <a:spcBef>
                <a:spcPts val="300"/>
              </a:spcBef>
              <a:spcAft>
                <a:spcPts val="0"/>
              </a:spcAft>
              <a:buClr>
                <a:srgbClr val="88A0CD"/>
              </a:buClr>
              <a:buSzPts val="1500"/>
              <a:buNone/>
              <a:defRPr>
                <a:solidFill>
                  <a:srgbClr val="88A0CD"/>
                </a:solidFill>
              </a:defRPr>
            </a:lvl9pPr>
          </a:lstStyle>
          <a:p/>
        </p:txBody>
      </p:sp>
      <p:pic>
        <p:nvPicPr>
          <p:cNvPr descr="Text&#10;&#10;Description automatically generated" id="20" name="Google Shape;20;p3"/>
          <p:cNvPicPr preferRelativeResize="0"/>
          <p:nvPr/>
        </p:nvPicPr>
        <p:blipFill rotWithShape="1">
          <a:blip r:embed="rId2">
            <a:alphaModFix/>
          </a:blip>
          <a:srcRect b="0" l="0" r="0" t="0"/>
          <a:stretch/>
        </p:blipFill>
        <p:spPr>
          <a:xfrm>
            <a:off x="345814" y="343661"/>
            <a:ext cx="1959106" cy="525781"/>
          </a:xfrm>
          <a:prstGeom prst="rect">
            <a:avLst/>
          </a:prstGeom>
          <a:noFill/>
          <a:ln>
            <a:noFill/>
          </a:ln>
        </p:spPr>
      </p:pic>
      <p:sp>
        <p:nvSpPr>
          <p:cNvPr id="21" name="Google Shape;21;p3"/>
          <p:cNvSpPr txBox="1"/>
          <p:nvPr>
            <p:ph idx="12" type="sldNum"/>
          </p:nvPr>
        </p:nvSpPr>
        <p:spPr>
          <a:xfrm>
            <a:off x="8556784" y="4749851"/>
            <a:ext cx="548700" cy="393600"/>
          </a:xfrm>
          <a:prstGeom prst="rect">
            <a:avLst/>
          </a:prstGeom>
        </p:spPr>
        <p:txBody>
          <a:bodyPr anchorCtr="0" anchor="b" bIns="0" lIns="0" spcFirstLastPara="1" rIns="0" wrap="square" tIns="0">
            <a:noAutofit/>
          </a:bodyPr>
          <a:lstStyle>
            <a:lvl1pPr lvl="0">
              <a:buNone/>
              <a:defRPr sz="1300">
                <a:solidFill>
                  <a:srgbClr val="50555A"/>
                </a:solidFill>
              </a:defRPr>
            </a:lvl1pPr>
            <a:lvl2pPr lvl="1">
              <a:buNone/>
              <a:defRPr sz="1300">
                <a:solidFill>
                  <a:srgbClr val="50555A"/>
                </a:solidFill>
              </a:defRPr>
            </a:lvl2pPr>
            <a:lvl3pPr lvl="2">
              <a:buNone/>
              <a:defRPr sz="1300">
                <a:solidFill>
                  <a:srgbClr val="50555A"/>
                </a:solidFill>
              </a:defRPr>
            </a:lvl3pPr>
            <a:lvl4pPr lvl="3">
              <a:buNone/>
              <a:defRPr sz="1300">
                <a:solidFill>
                  <a:srgbClr val="50555A"/>
                </a:solidFill>
              </a:defRPr>
            </a:lvl4pPr>
            <a:lvl5pPr lvl="4">
              <a:buNone/>
              <a:defRPr sz="1300">
                <a:solidFill>
                  <a:srgbClr val="50555A"/>
                </a:solidFill>
              </a:defRPr>
            </a:lvl5pPr>
            <a:lvl6pPr lvl="5">
              <a:buNone/>
              <a:defRPr sz="1300">
                <a:solidFill>
                  <a:srgbClr val="50555A"/>
                </a:solidFill>
              </a:defRPr>
            </a:lvl6pPr>
            <a:lvl7pPr lvl="6">
              <a:buNone/>
              <a:defRPr sz="1300">
                <a:solidFill>
                  <a:srgbClr val="50555A"/>
                </a:solidFill>
              </a:defRPr>
            </a:lvl7pPr>
            <a:lvl8pPr lvl="7">
              <a:buNone/>
              <a:defRPr sz="1300">
                <a:solidFill>
                  <a:srgbClr val="50555A"/>
                </a:solidFill>
              </a:defRPr>
            </a:lvl8pPr>
            <a:lvl9pPr lvl="8">
              <a:buNone/>
              <a:defRPr sz="1300">
                <a:solidFill>
                  <a:srgbClr val="50555A"/>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lette" showMasterSp="0">
  <p:cSld name="Palette">
    <p:spTree>
      <p:nvGrpSpPr>
        <p:cNvPr id="121" name="Shape 121"/>
        <p:cNvGrpSpPr/>
        <p:nvPr/>
      </p:nvGrpSpPr>
      <p:grpSpPr>
        <a:xfrm>
          <a:off x="0" y="0"/>
          <a:ext cx="0" cy="0"/>
          <a:chOff x="0" y="0"/>
          <a:chExt cx="0" cy="0"/>
        </a:xfrm>
      </p:grpSpPr>
      <p:sp>
        <p:nvSpPr>
          <p:cNvPr id="122" name="Google Shape;122;p21"/>
          <p:cNvSpPr txBox="1"/>
          <p:nvPr>
            <p:ph type="title"/>
          </p:nvPr>
        </p:nvSpPr>
        <p:spPr>
          <a:xfrm>
            <a:off x="359569" y="308922"/>
            <a:ext cx="5034000" cy="362700"/>
          </a:xfrm>
          <a:prstGeom prst="rect">
            <a:avLst/>
          </a:prstGeom>
          <a:noFill/>
          <a:ln>
            <a:noFill/>
          </a:ln>
        </p:spPr>
        <p:txBody>
          <a:bodyPr anchorCtr="0" anchor="t" bIns="0" lIns="0" spcFirstLastPara="1" rIns="0" wrap="square" tIns="0">
            <a:noAutofit/>
          </a:bodyPr>
          <a:lstStyle>
            <a:lvl1pPr lvl="0" algn="l">
              <a:lnSpc>
                <a:spcPct val="113333"/>
              </a:lnSpc>
              <a:spcBef>
                <a:spcPts val="0"/>
              </a:spcBef>
              <a:spcAft>
                <a:spcPts val="0"/>
              </a:spcAft>
              <a:buClr>
                <a:schemeClr val="accent1"/>
              </a:buClr>
              <a:buSzPts val="2300"/>
              <a:buFont typeface="Calibri"/>
              <a:buNone/>
              <a:defRPr sz="23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3" name="Google Shape;123;p21"/>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Opt2">
  <p:cSld name="Title Only Opt2">
    <p:bg>
      <p:bgPr>
        <a:solidFill>
          <a:schemeClr val="lt1"/>
        </a:solidFill>
      </p:bgPr>
    </p:bg>
    <p:spTree>
      <p:nvGrpSpPr>
        <p:cNvPr id="22" name="Shape 22"/>
        <p:cNvGrpSpPr/>
        <p:nvPr/>
      </p:nvGrpSpPr>
      <p:grpSpPr>
        <a:xfrm>
          <a:off x="0" y="0"/>
          <a:ext cx="0" cy="0"/>
          <a:chOff x="0" y="0"/>
          <a:chExt cx="0" cy="0"/>
        </a:xfrm>
      </p:grpSpPr>
      <p:sp>
        <p:nvSpPr>
          <p:cNvPr id="23" name="Google Shape;23;p4"/>
          <p:cNvSpPr/>
          <p:nvPr>
            <p:ph idx="2" type="pic"/>
          </p:nvPr>
        </p:nvSpPr>
        <p:spPr>
          <a:xfrm>
            <a:off x="-1" y="1"/>
            <a:ext cx="9144900" cy="5143500"/>
          </a:xfrm>
          <a:prstGeom prst="rect">
            <a:avLst/>
          </a:prstGeom>
          <a:solidFill>
            <a:srgbClr val="D9DDDF"/>
          </a:solidFill>
          <a:ln>
            <a:noFill/>
          </a:ln>
        </p:spPr>
      </p:sp>
      <p:sp>
        <p:nvSpPr>
          <p:cNvPr id="24" name="Google Shape;24;p4"/>
          <p:cNvSpPr txBox="1"/>
          <p:nvPr>
            <p:ph type="title"/>
          </p:nvPr>
        </p:nvSpPr>
        <p:spPr>
          <a:xfrm>
            <a:off x="359569" y="241246"/>
            <a:ext cx="6948600" cy="7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4100"/>
              <a:buFont typeface="Calibri"/>
              <a:buNone/>
              <a:defRPr sz="41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 name="Google Shape;25;p4"/>
          <p:cNvSpPr txBox="1"/>
          <p:nvPr/>
        </p:nvSpPr>
        <p:spPr>
          <a:xfrm>
            <a:off x="356498" y="4925125"/>
            <a:ext cx="2131800" cy="107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lt1"/>
                </a:solidFill>
                <a:latin typeface="Calibri"/>
                <a:ea typeface="Calibri"/>
                <a:cs typeface="Calibri"/>
                <a:sym typeface="Calibri"/>
              </a:rPr>
              <a:t>Trinity College Dublin, The University of Dublin</a:t>
            </a:r>
            <a:endParaRPr sz="700">
              <a:solidFill>
                <a:schemeClr val="lt1"/>
              </a:solidFill>
              <a:latin typeface="Calibri"/>
              <a:ea typeface="Calibri"/>
              <a:cs typeface="Calibri"/>
              <a:sym typeface="Calibri"/>
            </a:endParaRPr>
          </a:p>
        </p:txBody>
      </p:sp>
      <p:sp>
        <p:nvSpPr>
          <p:cNvPr id="26" name="Google Shape;26;p4"/>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sz="700">
                <a:solidFill>
                  <a:schemeClr val="lt1"/>
                </a:solidFill>
                <a:latin typeface="Calibri"/>
                <a:ea typeface="Calibri"/>
                <a:cs typeface="Calibri"/>
                <a:sym typeface="Calibri"/>
              </a:defRPr>
            </a:lvl1pPr>
            <a:lvl2pPr indent="0" lvl="1" marL="0" algn="r">
              <a:spcBef>
                <a:spcPts val="0"/>
              </a:spcBef>
              <a:buNone/>
              <a:defRPr sz="700">
                <a:solidFill>
                  <a:schemeClr val="lt1"/>
                </a:solidFill>
                <a:latin typeface="Calibri"/>
                <a:ea typeface="Calibri"/>
                <a:cs typeface="Calibri"/>
                <a:sym typeface="Calibri"/>
              </a:defRPr>
            </a:lvl2pPr>
            <a:lvl3pPr indent="0" lvl="2" marL="0" algn="r">
              <a:spcBef>
                <a:spcPts val="0"/>
              </a:spcBef>
              <a:buNone/>
              <a:defRPr sz="700">
                <a:solidFill>
                  <a:schemeClr val="lt1"/>
                </a:solidFill>
                <a:latin typeface="Calibri"/>
                <a:ea typeface="Calibri"/>
                <a:cs typeface="Calibri"/>
                <a:sym typeface="Calibri"/>
              </a:defRPr>
            </a:lvl3pPr>
            <a:lvl4pPr indent="0" lvl="3" marL="0" algn="r">
              <a:spcBef>
                <a:spcPts val="0"/>
              </a:spcBef>
              <a:buNone/>
              <a:defRPr sz="700">
                <a:solidFill>
                  <a:schemeClr val="lt1"/>
                </a:solidFill>
                <a:latin typeface="Calibri"/>
                <a:ea typeface="Calibri"/>
                <a:cs typeface="Calibri"/>
                <a:sym typeface="Calibri"/>
              </a:defRPr>
            </a:lvl4pPr>
            <a:lvl5pPr indent="0" lvl="4" marL="0" algn="r">
              <a:spcBef>
                <a:spcPts val="0"/>
              </a:spcBef>
              <a:buNone/>
              <a:defRPr sz="700">
                <a:solidFill>
                  <a:schemeClr val="lt1"/>
                </a:solidFill>
                <a:latin typeface="Calibri"/>
                <a:ea typeface="Calibri"/>
                <a:cs typeface="Calibri"/>
                <a:sym typeface="Calibri"/>
              </a:defRPr>
            </a:lvl5pPr>
            <a:lvl6pPr indent="0" lvl="5" marL="0" algn="r">
              <a:spcBef>
                <a:spcPts val="0"/>
              </a:spcBef>
              <a:buNone/>
              <a:defRPr sz="700">
                <a:solidFill>
                  <a:schemeClr val="lt1"/>
                </a:solidFill>
                <a:latin typeface="Calibri"/>
                <a:ea typeface="Calibri"/>
                <a:cs typeface="Calibri"/>
                <a:sym typeface="Calibri"/>
              </a:defRPr>
            </a:lvl6pPr>
            <a:lvl7pPr indent="0" lvl="6" marL="0" algn="r">
              <a:spcBef>
                <a:spcPts val="0"/>
              </a:spcBef>
              <a:buNone/>
              <a:defRPr sz="700">
                <a:solidFill>
                  <a:schemeClr val="lt1"/>
                </a:solidFill>
                <a:latin typeface="Calibri"/>
                <a:ea typeface="Calibri"/>
                <a:cs typeface="Calibri"/>
                <a:sym typeface="Calibri"/>
              </a:defRPr>
            </a:lvl7pPr>
            <a:lvl8pPr indent="0" lvl="7" marL="0" algn="r">
              <a:spcBef>
                <a:spcPts val="0"/>
              </a:spcBef>
              <a:buNone/>
              <a:defRPr sz="700">
                <a:solidFill>
                  <a:schemeClr val="lt1"/>
                </a:solidFill>
                <a:latin typeface="Calibri"/>
                <a:ea typeface="Calibri"/>
                <a:cs typeface="Calibri"/>
                <a:sym typeface="Calibri"/>
              </a:defRPr>
            </a:lvl8pPr>
            <a:lvl9pPr indent="0" lvl="8" marL="0" algn="r">
              <a:spcBef>
                <a:spcPts val="0"/>
              </a:spcBef>
              <a:buNone/>
              <a:defRPr sz="7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ith Image" showMasterSp="0">
  <p:cSld name="Title Only with Image">
    <p:bg>
      <p:bgPr>
        <a:solidFill>
          <a:schemeClr val="lt1"/>
        </a:solidFill>
      </p:bgPr>
    </p:bg>
    <p:spTree>
      <p:nvGrpSpPr>
        <p:cNvPr id="27" name="Shape 27"/>
        <p:cNvGrpSpPr/>
        <p:nvPr/>
      </p:nvGrpSpPr>
      <p:grpSpPr>
        <a:xfrm>
          <a:off x="0" y="0"/>
          <a:ext cx="0" cy="0"/>
          <a:chOff x="0" y="0"/>
          <a:chExt cx="0" cy="0"/>
        </a:xfrm>
      </p:grpSpPr>
      <p:sp>
        <p:nvSpPr>
          <p:cNvPr id="28" name="Google Shape;28;p5"/>
          <p:cNvSpPr txBox="1"/>
          <p:nvPr>
            <p:ph type="title"/>
          </p:nvPr>
        </p:nvSpPr>
        <p:spPr>
          <a:xfrm>
            <a:off x="359569" y="241246"/>
            <a:ext cx="6948600" cy="7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4100"/>
              <a:buFont typeface="Calibri"/>
              <a:buNone/>
              <a:defRPr sz="41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 name="Google Shape;29;p5"/>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0" name="Google Shape;30;p5"/>
          <p:cNvSpPr/>
          <p:nvPr>
            <p:ph idx="2" type="pic"/>
          </p:nvPr>
        </p:nvSpPr>
        <p:spPr>
          <a:xfrm>
            <a:off x="-1" y="0"/>
            <a:ext cx="9144900" cy="5143500"/>
          </a:xfrm>
          <a:prstGeom prst="rect">
            <a:avLst/>
          </a:prstGeom>
          <a:solidFill>
            <a:srgbClr val="D9DDDF"/>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Title Opt1" showMasterSp="0">
  <p:cSld name="Small Title Opt1">
    <p:spTree>
      <p:nvGrpSpPr>
        <p:cNvPr id="31" name="Shape 31"/>
        <p:cNvGrpSpPr/>
        <p:nvPr/>
      </p:nvGrpSpPr>
      <p:grpSpPr>
        <a:xfrm>
          <a:off x="0" y="0"/>
          <a:ext cx="0" cy="0"/>
          <a:chOff x="0" y="0"/>
          <a:chExt cx="0" cy="0"/>
        </a:xfrm>
      </p:grpSpPr>
      <p:sp>
        <p:nvSpPr>
          <p:cNvPr id="32" name="Google Shape;32;p6"/>
          <p:cNvSpPr/>
          <p:nvPr>
            <p:ph idx="2" type="pic"/>
          </p:nvPr>
        </p:nvSpPr>
        <p:spPr>
          <a:xfrm>
            <a:off x="-1" y="0"/>
            <a:ext cx="9144900" cy="5143500"/>
          </a:xfrm>
          <a:prstGeom prst="rect">
            <a:avLst/>
          </a:prstGeom>
          <a:solidFill>
            <a:srgbClr val="D9DDDF"/>
          </a:solidFill>
          <a:ln>
            <a:noFill/>
          </a:ln>
        </p:spPr>
      </p:sp>
      <p:sp>
        <p:nvSpPr>
          <p:cNvPr id="33" name="Google Shape;33;p6"/>
          <p:cNvSpPr txBox="1"/>
          <p:nvPr>
            <p:ph type="title"/>
          </p:nvPr>
        </p:nvSpPr>
        <p:spPr>
          <a:xfrm>
            <a:off x="359569" y="308922"/>
            <a:ext cx="5034000" cy="1164900"/>
          </a:xfrm>
          <a:prstGeom prst="rect">
            <a:avLst/>
          </a:prstGeom>
          <a:noFill/>
          <a:ln>
            <a:noFill/>
          </a:ln>
        </p:spPr>
        <p:txBody>
          <a:bodyPr anchorCtr="0" anchor="t" bIns="0" lIns="0" spcFirstLastPara="1" rIns="0" wrap="square" tIns="0">
            <a:noAutofit/>
          </a:bodyPr>
          <a:lstStyle>
            <a:lvl1pPr lvl="0" algn="l">
              <a:lnSpc>
                <a:spcPct val="113333"/>
              </a:lnSpc>
              <a:spcBef>
                <a:spcPts val="0"/>
              </a:spcBef>
              <a:spcAft>
                <a:spcPts val="0"/>
              </a:spcAft>
              <a:buClr>
                <a:schemeClr val="lt1"/>
              </a:buClr>
              <a:buSzPts val="2300"/>
              <a:buFont typeface="Calibri"/>
              <a:buNone/>
              <a:defRPr sz="23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 name="Google Shape;34;p6"/>
          <p:cNvSpPr txBox="1"/>
          <p:nvPr/>
        </p:nvSpPr>
        <p:spPr>
          <a:xfrm>
            <a:off x="356497" y="4925125"/>
            <a:ext cx="2378700" cy="107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lt1"/>
                </a:solidFill>
                <a:latin typeface="Calibri"/>
                <a:ea typeface="Calibri"/>
                <a:cs typeface="Calibri"/>
                <a:sym typeface="Calibri"/>
              </a:rPr>
              <a:t>Trinity College Dublin, The University of Dublin</a:t>
            </a:r>
            <a:endParaRPr sz="700">
              <a:solidFill>
                <a:schemeClr val="lt1"/>
              </a:solidFill>
              <a:latin typeface="Calibri"/>
              <a:ea typeface="Calibri"/>
              <a:cs typeface="Calibri"/>
              <a:sym typeface="Calibri"/>
            </a:endParaRPr>
          </a:p>
        </p:txBody>
      </p:sp>
      <p:sp>
        <p:nvSpPr>
          <p:cNvPr id="35" name="Google Shape;35;p6"/>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Title Opt2">
  <p:cSld name="Small Title Opt2">
    <p:spTree>
      <p:nvGrpSpPr>
        <p:cNvPr id="36" name="Shape 36"/>
        <p:cNvGrpSpPr/>
        <p:nvPr/>
      </p:nvGrpSpPr>
      <p:grpSpPr>
        <a:xfrm>
          <a:off x="0" y="0"/>
          <a:ext cx="0" cy="0"/>
          <a:chOff x="0" y="0"/>
          <a:chExt cx="0" cy="0"/>
        </a:xfrm>
      </p:grpSpPr>
      <p:sp>
        <p:nvSpPr>
          <p:cNvPr id="37" name="Google Shape;37;p7"/>
          <p:cNvSpPr/>
          <p:nvPr>
            <p:ph idx="2" type="pic"/>
          </p:nvPr>
        </p:nvSpPr>
        <p:spPr>
          <a:xfrm>
            <a:off x="0" y="1"/>
            <a:ext cx="9144000" cy="4810500"/>
          </a:xfrm>
          <a:prstGeom prst="rect">
            <a:avLst/>
          </a:prstGeom>
          <a:solidFill>
            <a:srgbClr val="D9DDDF"/>
          </a:solidFill>
          <a:ln>
            <a:noFill/>
          </a:ln>
        </p:spPr>
      </p:sp>
      <p:sp>
        <p:nvSpPr>
          <p:cNvPr id="38" name="Google Shape;38;p7"/>
          <p:cNvSpPr txBox="1"/>
          <p:nvPr>
            <p:ph type="title"/>
          </p:nvPr>
        </p:nvSpPr>
        <p:spPr>
          <a:xfrm>
            <a:off x="359569" y="308922"/>
            <a:ext cx="5034000" cy="1164900"/>
          </a:xfrm>
          <a:prstGeom prst="rect">
            <a:avLst/>
          </a:prstGeom>
          <a:noFill/>
          <a:ln>
            <a:noFill/>
          </a:ln>
        </p:spPr>
        <p:txBody>
          <a:bodyPr anchorCtr="0" anchor="t" bIns="0" lIns="0" spcFirstLastPara="1" rIns="0" wrap="square" tIns="0">
            <a:noAutofit/>
          </a:bodyPr>
          <a:lstStyle>
            <a:lvl1pPr lvl="0" algn="l">
              <a:lnSpc>
                <a:spcPct val="113333"/>
              </a:lnSpc>
              <a:spcBef>
                <a:spcPts val="0"/>
              </a:spcBef>
              <a:spcAft>
                <a:spcPts val="0"/>
              </a:spcAft>
              <a:buClr>
                <a:schemeClr val="lt1"/>
              </a:buClr>
              <a:buSzPts val="2300"/>
              <a:buFont typeface="Calibri"/>
              <a:buNone/>
              <a:defRPr sz="23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9" name="Google Shape;39;p7"/>
          <p:cNvSpPr txBox="1"/>
          <p:nvPr/>
        </p:nvSpPr>
        <p:spPr>
          <a:xfrm>
            <a:off x="356500" y="4925125"/>
            <a:ext cx="2596200" cy="107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lt1"/>
                </a:solidFill>
                <a:latin typeface="Calibri"/>
                <a:ea typeface="Calibri"/>
                <a:cs typeface="Calibri"/>
                <a:sym typeface="Calibri"/>
              </a:rPr>
              <a:t>Trinity College Dublin, The University of Dublin</a:t>
            </a:r>
            <a:endParaRPr sz="700">
              <a:solidFill>
                <a:schemeClr val="lt1"/>
              </a:solidFill>
              <a:latin typeface="Calibri"/>
              <a:ea typeface="Calibri"/>
              <a:cs typeface="Calibri"/>
              <a:sym typeface="Calibri"/>
            </a:endParaRPr>
          </a:p>
        </p:txBody>
      </p:sp>
      <p:sp>
        <p:nvSpPr>
          <p:cNvPr id="40" name="Google Shape;40;p7"/>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Image" showMasterSp="0">
  <p:cSld name="Full page Image">
    <p:spTree>
      <p:nvGrpSpPr>
        <p:cNvPr id="41" name="Shape 41"/>
        <p:cNvGrpSpPr/>
        <p:nvPr/>
      </p:nvGrpSpPr>
      <p:grpSpPr>
        <a:xfrm>
          <a:off x="0" y="0"/>
          <a:ext cx="0" cy="0"/>
          <a:chOff x="0" y="0"/>
          <a:chExt cx="0" cy="0"/>
        </a:xfrm>
      </p:grpSpPr>
      <p:sp>
        <p:nvSpPr>
          <p:cNvPr id="42" name="Google Shape;42;p8"/>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3" name="Google Shape;43;p8"/>
          <p:cNvSpPr/>
          <p:nvPr>
            <p:ph idx="2" type="pic"/>
          </p:nvPr>
        </p:nvSpPr>
        <p:spPr>
          <a:xfrm>
            <a:off x="-1" y="0"/>
            <a:ext cx="9144900" cy="5143500"/>
          </a:xfrm>
          <a:prstGeom prst="rect">
            <a:avLst/>
          </a:prstGeom>
          <a:solidFill>
            <a:srgbClr val="D9DDDF"/>
          </a:solidFill>
          <a:ln>
            <a:noFill/>
          </a:ln>
        </p:spPr>
      </p:sp>
      <p:sp>
        <p:nvSpPr>
          <p:cNvPr id="44" name="Google Shape;44;p8"/>
          <p:cNvSpPr txBox="1"/>
          <p:nvPr/>
        </p:nvSpPr>
        <p:spPr>
          <a:xfrm>
            <a:off x="356498" y="4925125"/>
            <a:ext cx="2161500" cy="107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lt1"/>
                </a:solidFill>
                <a:latin typeface="Calibri"/>
                <a:ea typeface="Calibri"/>
                <a:cs typeface="Calibri"/>
                <a:sym typeface="Calibri"/>
              </a:rPr>
              <a:t>Trinity College Dublin, The University of Dublin</a:t>
            </a:r>
            <a:endParaRPr sz="7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Opt1" showMasterSp="0">
  <p:cSld name="Quote Opt1">
    <p:spTree>
      <p:nvGrpSpPr>
        <p:cNvPr id="45" name="Shape 45"/>
        <p:cNvGrpSpPr/>
        <p:nvPr/>
      </p:nvGrpSpPr>
      <p:grpSpPr>
        <a:xfrm>
          <a:off x="0" y="0"/>
          <a:ext cx="0" cy="0"/>
          <a:chOff x="0" y="0"/>
          <a:chExt cx="0" cy="0"/>
        </a:xfrm>
      </p:grpSpPr>
      <p:sp>
        <p:nvSpPr>
          <p:cNvPr id="46" name="Google Shape;46;p9"/>
          <p:cNvSpPr/>
          <p:nvPr/>
        </p:nvSpPr>
        <p:spPr>
          <a:xfrm>
            <a:off x="0" y="0"/>
            <a:ext cx="9144000" cy="5143500"/>
          </a:xfrm>
          <a:prstGeom prst="rect">
            <a:avLst/>
          </a:prstGeom>
          <a:gradFill>
            <a:gsLst>
              <a:gs pos="0">
                <a:srgbClr val="0569B9">
                  <a:alpha val="89803"/>
                </a:srgbClr>
              </a:gs>
              <a:gs pos="60000">
                <a:srgbClr val="0569B9">
                  <a:alpha val="89803"/>
                </a:srgbClr>
              </a:gs>
              <a:gs pos="100000">
                <a:srgbClr val="00AACD">
                  <a:alpha val="90196"/>
                </a:srgbClr>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 name="Google Shape;47;p9"/>
          <p:cNvSpPr txBox="1"/>
          <p:nvPr>
            <p:ph idx="1" type="body"/>
          </p:nvPr>
        </p:nvSpPr>
        <p:spPr>
          <a:xfrm>
            <a:off x="2071688" y="2107407"/>
            <a:ext cx="5322000" cy="1585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2300"/>
              <a:buNone/>
              <a:defRPr sz="2300">
                <a:solidFill>
                  <a:schemeClr val="lt1"/>
                </a:solidFill>
              </a:defRPr>
            </a:lvl1pPr>
            <a:lvl2pPr indent="-317500" lvl="1" marL="914400" algn="l">
              <a:spcBef>
                <a:spcPts val="300"/>
              </a:spcBef>
              <a:spcAft>
                <a:spcPts val="0"/>
              </a:spcAft>
              <a:buSzPts val="1400"/>
              <a:buChar char="—"/>
              <a:defRPr/>
            </a:lvl2pPr>
            <a:lvl3pPr indent="-228600" lvl="2" marL="1371600" algn="l">
              <a:spcBef>
                <a:spcPts val="300"/>
              </a:spcBef>
              <a:spcAft>
                <a:spcPts val="0"/>
              </a:spcAft>
              <a:buClr>
                <a:srgbClr val="50555A"/>
              </a:buClr>
              <a:buSzPts val="1400"/>
              <a:buNone/>
              <a:defRPr/>
            </a:lvl3pPr>
            <a:lvl4pPr indent="-228600" lvl="3" marL="1828800" algn="l">
              <a:spcBef>
                <a:spcPts val="300"/>
              </a:spcBef>
              <a:spcAft>
                <a:spcPts val="0"/>
              </a:spcAft>
              <a:buClr>
                <a:srgbClr val="50555A"/>
              </a:buClr>
              <a:buSzPts val="1400"/>
              <a:buNone/>
              <a:defRPr/>
            </a:lvl4pPr>
            <a:lvl5pPr indent="-228600" lvl="4" marL="2286000" algn="l">
              <a:spcBef>
                <a:spcPts val="300"/>
              </a:spcBef>
              <a:spcAft>
                <a:spcPts val="0"/>
              </a:spcAft>
              <a:buClr>
                <a:srgbClr val="50555A"/>
              </a:buClr>
              <a:buSzPts val="1400"/>
              <a:buNone/>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48" name="Google Shape;48;p9"/>
          <p:cNvSpPr txBox="1"/>
          <p:nvPr/>
        </p:nvSpPr>
        <p:spPr>
          <a:xfrm>
            <a:off x="356496" y="4925125"/>
            <a:ext cx="2438100" cy="107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lt1"/>
                </a:solidFill>
                <a:latin typeface="Calibri"/>
                <a:ea typeface="Calibri"/>
                <a:cs typeface="Calibri"/>
                <a:sym typeface="Calibri"/>
              </a:rPr>
              <a:t>Trinity College Dublin, The University of Dublin</a:t>
            </a:r>
            <a:endParaRPr sz="700">
              <a:solidFill>
                <a:schemeClr val="lt1"/>
              </a:solidFill>
              <a:latin typeface="Calibri"/>
              <a:ea typeface="Calibri"/>
              <a:cs typeface="Calibri"/>
              <a:sym typeface="Calibri"/>
            </a:endParaRPr>
          </a:p>
        </p:txBody>
      </p:sp>
      <p:sp>
        <p:nvSpPr>
          <p:cNvPr id="49" name="Google Shape;49;p9"/>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Opt2">
  <p:cSld name="Quote Opt2">
    <p:spTree>
      <p:nvGrpSpPr>
        <p:cNvPr id="50" name="Shape 50"/>
        <p:cNvGrpSpPr/>
        <p:nvPr/>
      </p:nvGrpSpPr>
      <p:grpSpPr>
        <a:xfrm>
          <a:off x="0" y="0"/>
          <a:ext cx="0" cy="0"/>
          <a:chOff x="0" y="0"/>
          <a:chExt cx="0" cy="0"/>
        </a:xfrm>
      </p:grpSpPr>
      <p:sp>
        <p:nvSpPr>
          <p:cNvPr id="51" name="Google Shape;51;p10"/>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52" name="Google Shape;52;p10"/>
          <p:cNvSpPr txBox="1"/>
          <p:nvPr>
            <p:ph idx="1" type="body"/>
          </p:nvPr>
        </p:nvSpPr>
        <p:spPr>
          <a:xfrm>
            <a:off x="2071688" y="2107407"/>
            <a:ext cx="5322000" cy="1585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0569B9"/>
              </a:buClr>
              <a:buSzPts val="2300"/>
              <a:buNone/>
              <a:defRPr sz="2300">
                <a:solidFill>
                  <a:srgbClr val="0569B9"/>
                </a:solidFill>
              </a:defRPr>
            </a:lvl1pPr>
            <a:lvl2pPr indent="-317500" lvl="1" marL="914400" algn="l">
              <a:spcBef>
                <a:spcPts val="300"/>
              </a:spcBef>
              <a:spcAft>
                <a:spcPts val="0"/>
              </a:spcAft>
              <a:buSzPts val="1400"/>
              <a:buChar char="—"/>
              <a:defRPr/>
            </a:lvl2pPr>
            <a:lvl3pPr indent="-228600" lvl="2" marL="1371600" algn="l">
              <a:spcBef>
                <a:spcPts val="300"/>
              </a:spcBef>
              <a:spcAft>
                <a:spcPts val="0"/>
              </a:spcAft>
              <a:buClr>
                <a:srgbClr val="50555A"/>
              </a:buClr>
              <a:buSzPts val="1400"/>
              <a:buNone/>
              <a:defRPr/>
            </a:lvl3pPr>
            <a:lvl4pPr indent="-228600" lvl="3" marL="1828800" algn="l">
              <a:spcBef>
                <a:spcPts val="300"/>
              </a:spcBef>
              <a:spcAft>
                <a:spcPts val="0"/>
              </a:spcAft>
              <a:buClr>
                <a:srgbClr val="50555A"/>
              </a:buClr>
              <a:buSzPts val="1400"/>
              <a:buNone/>
              <a:defRPr/>
            </a:lvl4pPr>
            <a:lvl5pPr indent="-228600" lvl="4" marL="2286000" algn="l">
              <a:spcBef>
                <a:spcPts val="300"/>
              </a:spcBef>
              <a:spcAft>
                <a:spcPts val="0"/>
              </a:spcAft>
              <a:buClr>
                <a:srgbClr val="50555A"/>
              </a:buClr>
              <a:buSzPts val="1400"/>
              <a:buNone/>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0" y="4798400"/>
            <a:ext cx="9144003" cy="345100"/>
          </a:xfrm>
          <a:prstGeom prst="rect">
            <a:avLst/>
          </a:prstGeom>
          <a:noFill/>
          <a:ln>
            <a:noFill/>
          </a:ln>
        </p:spPr>
      </p:pic>
      <p:sp>
        <p:nvSpPr>
          <p:cNvPr id="7" name="Google Shape;7;p1"/>
          <p:cNvSpPr txBox="1"/>
          <p:nvPr>
            <p:ph type="title"/>
          </p:nvPr>
        </p:nvSpPr>
        <p:spPr>
          <a:xfrm>
            <a:off x="359569" y="291252"/>
            <a:ext cx="3861300" cy="759600"/>
          </a:xfrm>
          <a:prstGeom prst="rect">
            <a:avLst/>
          </a:prstGeom>
          <a:noFill/>
          <a:ln>
            <a:noFill/>
          </a:ln>
        </p:spPr>
        <p:txBody>
          <a:bodyPr anchorCtr="0" anchor="t" bIns="0" lIns="0" spcFirstLastPara="1" rIns="0" wrap="square" tIns="0">
            <a:noAutofit/>
          </a:bodyPr>
          <a:lstStyle>
            <a:lvl1pPr lvl="0" marR="0" rtl="0" algn="l">
              <a:lnSpc>
                <a:spcPct val="123333"/>
              </a:lnSpc>
              <a:spcBef>
                <a:spcPts val="0"/>
              </a:spcBef>
              <a:spcAft>
                <a:spcPts val="0"/>
              </a:spcAft>
              <a:buClr>
                <a:schemeClr val="dk1"/>
              </a:buClr>
              <a:buSzPts val="2300"/>
              <a:buFont typeface="Calibri"/>
              <a:buNone/>
              <a:defRPr b="0" i="0" sz="2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 name="Google Shape;8;p1"/>
          <p:cNvSpPr txBox="1"/>
          <p:nvPr>
            <p:ph idx="1" type="body"/>
          </p:nvPr>
        </p:nvSpPr>
        <p:spPr>
          <a:xfrm>
            <a:off x="359569" y="3255459"/>
            <a:ext cx="3861300" cy="13296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Clr>
                <a:srgbClr val="50555A"/>
              </a:buClr>
              <a:buSzPts val="1800"/>
              <a:buFont typeface="Arial"/>
              <a:buNone/>
              <a:defRPr b="0" i="0" sz="1800" u="none" cap="none" strike="noStrike">
                <a:solidFill>
                  <a:srgbClr val="50555A"/>
                </a:solidFill>
                <a:latin typeface="Calibri"/>
                <a:ea typeface="Calibri"/>
                <a:cs typeface="Calibri"/>
                <a:sym typeface="Calibri"/>
              </a:defRPr>
            </a:lvl1pPr>
            <a:lvl2pPr indent="-342900" lvl="1" marL="914400" marR="0" rtl="0" algn="l">
              <a:spcBef>
                <a:spcPts val="400"/>
              </a:spcBef>
              <a:spcAft>
                <a:spcPts val="0"/>
              </a:spcAft>
              <a:buClr>
                <a:schemeClr val="dk2"/>
              </a:buClr>
              <a:buSzPts val="1800"/>
              <a:buFont typeface="Source Sans Pro"/>
              <a:buChar char="—"/>
              <a:defRPr b="0" i="0" sz="1800" u="none" cap="none" strike="noStrike">
                <a:solidFill>
                  <a:srgbClr val="50555A"/>
                </a:solidFill>
                <a:latin typeface="Calibri"/>
                <a:ea typeface="Calibri"/>
                <a:cs typeface="Calibri"/>
                <a:sym typeface="Calibri"/>
              </a:defRPr>
            </a:lvl2pPr>
            <a:lvl3pPr indent="-228600" lvl="2" marL="1371600" marR="0" rtl="0" algn="l">
              <a:spcBef>
                <a:spcPts val="400"/>
              </a:spcBef>
              <a:spcAft>
                <a:spcPts val="0"/>
              </a:spcAft>
              <a:buClr>
                <a:srgbClr val="50555A"/>
              </a:buClr>
              <a:buSzPts val="1800"/>
              <a:buFont typeface="Arial"/>
              <a:buNone/>
              <a:defRPr b="0" i="0" sz="1800" u="none" cap="none" strike="noStrike">
                <a:solidFill>
                  <a:srgbClr val="50555A"/>
                </a:solidFill>
                <a:latin typeface="Calibri"/>
                <a:ea typeface="Calibri"/>
                <a:cs typeface="Calibri"/>
                <a:sym typeface="Calibri"/>
              </a:defRPr>
            </a:lvl3pPr>
            <a:lvl4pPr indent="-228600" lvl="3" marL="1828800" marR="0" rtl="0" algn="l">
              <a:spcBef>
                <a:spcPts val="400"/>
              </a:spcBef>
              <a:spcAft>
                <a:spcPts val="0"/>
              </a:spcAft>
              <a:buClr>
                <a:srgbClr val="50555A"/>
              </a:buClr>
              <a:buSzPts val="1800"/>
              <a:buFont typeface="Arial"/>
              <a:buNone/>
              <a:defRPr b="0" i="0" sz="1800" u="none" cap="none" strike="noStrike">
                <a:solidFill>
                  <a:srgbClr val="50555A"/>
                </a:solidFill>
                <a:latin typeface="Calibri"/>
                <a:ea typeface="Calibri"/>
                <a:cs typeface="Calibri"/>
                <a:sym typeface="Calibri"/>
              </a:defRPr>
            </a:lvl4pPr>
            <a:lvl5pPr indent="-228600" lvl="4" marL="2286000" marR="0" rtl="0" algn="l">
              <a:spcBef>
                <a:spcPts val="400"/>
              </a:spcBef>
              <a:spcAft>
                <a:spcPts val="0"/>
              </a:spcAft>
              <a:buClr>
                <a:srgbClr val="50555A"/>
              </a:buClr>
              <a:buSzPts val="1800"/>
              <a:buFont typeface="Arial"/>
              <a:buNone/>
              <a:defRPr b="0" i="0" sz="1800" u="none" cap="none" strike="noStrike">
                <a:solidFill>
                  <a:srgbClr val="50555A"/>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9" name="Google Shape;9;p1"/>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b="0" i="0" sz="700" u="none" cap="none" strike="noStrike">
                <a:solidFill>
                  <a:schemeClr val="lt1"/>
                </a:solidFill>
                <a:latin typeface="Calibri"/>
                <a:ea typeface="Calibri"/>
                <a:cs typeface="Calibri"/>
                <a:sym typeface="Calibri"/>
              </a:defRPr>
            </a:lvl1pPr>
            <a:lvl2pPr indent="0" lvl="1" marL="0" marR="0" rtl="0" algn="r">
              <a:spcBef>
                <a:spcPts val="0"/>
              </a:spcBef>
              <a:buNone/>
              <a:defRPr b="0" i="0" sz="700" u="none" cap="none" strike="noStrike">
                <a:solidFill>
                  <a:schemeClr val="lt1"/>
                </a:solidFill>
                <a:latin typeface="Calibri"/>
                <a:ea typeface="Calibri"/>
                <a:cs typeface="Calibri"/>
                <a:sym typeface="Calibri"/>
              </a:defRPr>
            </a:lvl2pPr>
            <a:lvl3pPr indent="0" lvl="2" marL="0" marR="0" rtl="0" algn="r">
              <a:spcBef>
                <a:spcPts val="0"/>
              </a:spcBef>
              <a:buNone/>
              <a:defRPr b="0" i="0" sz="700" u="none" cap="none" strike="noStrike">
                <a:solidFill>
                  <a:schemeClr val="lt1"/>
                </a:solidFill>
                <a:latin typeface="Calibri"/>
                <a:ea typeface="Calibri"/>
                <a:cs typeface="Calibri"/>
                <a:sym typeface="Calibri"/>
              </a:defRPr>
            </a:lvl3pPr>
            <a:lvl4pPr indent="0" lvl="3" marL="0" marR="0" rtl="0" algn="r">
              <a:spcBef>
                <a:spcPts val="0"/>
              </a:spcBef>
              <a:buNone/>
              <a:defRPr b="0" i="0" sz="700" u="none" cap="none" strike="noStrike">
                <a:solidFill>
                  <a:schemeClr val="lt1"/>
                </a:solidFill>
                <a:latin typeface="Calibri"/>
                <a:ea typeface="Calibri"/>
                <a:cs typeface="Calibri"/>
                <a:sym typeface="Calibri"/>
              </a:defRPr>
            </a:lvl4pPr>
            <a:lvl5pPr indent="0" lvl="4" marL="0" marR="0" rtl="0" algn="r">
              <a:spcBef>
                <a:spcPts val="0"/>
              </a:spcBef>
              <a:buNone/>
              <a:defRPr b="0" i="0" sz="700" u="none" cap="none" strike="noStrike">
                <a:solidFill>
                  <a:schemeClr val="lt1"/>
                </a:solidFill>
                <a:latin typeface="Calibri"/>
                <a:ea typeface="Calibri"/>
                <a:cs typeface="Calibri"/>
                <a:sym typeface="Calibri"/>
              </a:defRPr>
            </a:lvl5pPr>
            <a:lvl6pPr indent="0" lvl="5" marL="0" marR="0" rtl="0" algn="r">
              <a:spcBef>
                <a:spcPts val="0"/>
              </a:spcBef>
              <a:buNone/>
              <a:defRPr b="0" i="0" sz="700" u="none" cap="none" strike="noStrike">
                <a:solidFill>
                  <a:schemeClr val="lt1"/>
                </a:solidFill>
                <a:latin typeface="Calibri"/>
                <a:ea typeface="Calibri"/>
                <a:cs typeface="Calibri"/>
                <a:sym typeface="Calibri"/>
              </a:defRPr>
            </a:lvl6pPr>
            <a:lvl7pPr indent="0" lvl="6" marL="0" marR="0" rtl="0" algn="r">
              <a:spcBef>
                <a:spcPts val="0"/>
              </a:spcBef>
              <a:buNone/>
              <a:defRPr b="0" i="0" sz="700" u="none" cap="none" strike="noStrike">
                <a:solidFill>
                  <a:schemeClr val="lt1"/>
                </a:solidFill>
                <a:latin typeface="Calibri"/>
                <a:ea typeface="Calibri"/>
                <a:cs typeface="Calibri"/>
                <a:sym typeface="Calibri"/>
              </a:defRPr>
            </a:lvl7pPr>
            <a:lvl8pPr indent="0" lvl="7" marL="0" marR="0" rtl="0" algn="r">
              <a:spcBef>
                <a:spcPts val="0"/>
              </a:spcBef>
              <a:buNone/>
              <a:defRPr b="0" i="0" sz="700" u="none" cap="none" strike="noStrike">
                <a:solidFill>
                  <a:schemeClr val="lt1"/>
                </a:solidFill>
                <a:latin typeface="Calibri"/>
                <a:ea typeface="Calibri"/>
                <a:cs typeface="Calibri"/>
                <a:sym typeface="Calibri"/>
              </a:defRPr>
            </a:lvl8pPr>
            <a:lvl9pPr indent="0" lvl="8" marL="0" marR="0" rtl="0" algn="r">
              <a:spcBef>
                <a:spcPts val="0"/>
              </a:spcBef>
              <a:buNone/>
              <a:defRPr b="0" i="0" sz="7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0" name="Google Shape;10;p1"/>
          <p:cNvSpPr txBox="1"/>
          <p:nvPr/>
        </p:nvSpPr>
        <p:spPr>
          <a:xfrm>
            <a:off x="356497" y="4925125"/>
            <a:ext cx="2384700" cy="107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700" u="none" cap="none" strike="noStrike">
                <a:solidFill>
                  <a:schemeClr val="lt1"/>
                </a:solidFill>
                <a:latin typeface="Calibri"/>
                <a:ea typeface="Calibri"/>
                <a:cs typeface="Calibri"/>
                <a:sym typeface="Calibri"/>
              </a:rPr>
              <a:t>Trinity College Dublin, The University of Dublin</a:t>
            </a:r>
            <a:endParaRPr sz="700">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27">
          <p15:clr>
            <a:srgbClr val="F26B43"/>
          </p15:clr>
        </p15:guide>
        <p15:guide id="2" orient="horz">
          <p15:clr>
            <a:srgbClr val="F26B43"/>
          </p15:clr>
        </p15:guide>
        <p15:guide id="3" pos="5516">
          <p15:clr>
            <a:srgbClr val="F26B43"/>
          </p15:clr>
        </p15:guide>
        <p15:guide id="4" orient="horz" pos="302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4.jpg"/><Relationship Id="rId4" Type="http://schemas.openxmlformats.org/officeDocument/2006/relationships/image" Target="../media/image7.png"/><Relationship Id="rId5"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6.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34.jpg"/><Relationship Id="rId4" Type="http://schemas.openxmlformats.org/officeDocument/2006/relationships/image" Target="../media/image22.jpg"/><Relationship Id="rId5" Type="http://schemas.openxmlformats.org/officeDocument/2006/relationships/image" Target="../media/image31.jpg"/><Relationship Id="rId6"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0" Type="http://schemas.openxmlformats.org/officeDocument/2006/relationships/image" Target="../media/image46.png"/><Relationship Id="rId22" Type="http://schemas.openxmlformats.org/officeDocument/2006/relationships/image" Target="../media/image50.png"/><Relationship Id="rId21" Type="http://schemas.openxmlformats.org/officeDocument/2006/relationships/image" Target="../media/image47.png"/><Relationship Id="rId24" Type="http://schemas.openxmlformats.org/officeDocument/2006/relationships/image" Target="../media/image49.png"/><Relationship Id="rId23" Type="http://schemas.openxmlformats.org/officeDocument/2006/relationships/image" Target="../media/image48.png"/><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32.png"/><Relationship Id="rId26" Type="http://schemas.openxmlformats.org/officeDocument/2006/relationships/image" Target="../media/image55.png"/><Relationship Id="rId25" Type="http://schemas.openxmlformats.org/officeDocument/2006/relationships/image" Target="../media/image52.png"/><Relationship Id="rId28" Type="http://schemas.openxmlformats.org/officeDocument/2006/relationships/image" Target="../media/image57.png"/><Relationship Id="rId27" Type="http://schemas.openxmlformats.org/officeDocument/2006/relationships/image" Target="../media/image51.png"/><Relationship Id="rId5" Type="http://schemas.openxmlformats.org/officeDocument/2006/relationships/image" Target="../media/image42.png"/><Relationship Id="rId6" Type="http://schemas.openxmlformats.org/officeDocument/2006/relationships/image" Target="../media/image28.png"/><Relationship Id="rId29" Type="http://schemas.openxmlformats.org/officeDocument/2006/relationships/image" Target="../media/image53.png"/><Relationship Id="rId7" Type="http://schemas.openxmlformats.org/officeDocument/2006/relationships/image" Target="../media/image35.png"/><Relationship Id="rId8" Type="http://schemas.openxmlformats.org/officeDocument/2006/relationships/image" Target="../media/image36.png"/><Relationship Id="rId31" Type="http://schemas.openxmlformats.org/officeDocument/2006/relationships/image" Target="../media/image59.png"/><Relationship Id="rId30" Type="http://schemas.openxmlformats.org/officeDocument/2006/relationships/image" Target="../media/image61.png"/><Relationship Id="rId11" Type="http://schemas.openxmlformats.org/officeDocument/2006/relationships/image" Target="../media/image33.png"/><Relationship Id="rId33" Type="http://schemas.openxmlformats.org/officeDocument/2006/relationships/image" Target="../media/image71.png"/><Relationship Id="rId10" Type="http://schemas.openxmlformats.org/officeDocument/2006/relationships/image" Target="../media/image39.png"/><Relationship Id="rId32" Type="http://schemas.openxmlformats.org/officeDocument/2006/relationships/image" Target="../media/image56.png"/><Relationship Id="rId13" Type="http://schemas.openxmlformats.org/officeDocument/2006/relationships/image" Target="../media/image37.png"/><Relationship Id="rId35" Type="http://schemas.openxmlformats.org/officeDocument/2006/relationships/image" Target="../media/image66.png"/><Relationship Id="rId12" Type="http://schemas.openxmlformats.org/officeDocument/2006/relationships/image" Target="../media/image30.png"/><Relationship Id="rId34" Type="http://schemas.openxmlformats.org/officeDocument/2006/relationships/image" Target="../media/image60.png"/><Relationship Id="rId15" Type="http://schemas.openxmlformats.org/officeDocument/2006/relationships/image" Target="../media/image41.png"/><Relationship Id="rId14" Type="http://schemas.openxmlformats.org/officeDocument/2006/relationships/image" Target="../media/image40.png"/><Relationship Id="rId17" Type="http://schemas.openxmlformats.org/officeDocument/2006/relationships/image" Target="../media/image38.png"/><Relationship Id="rId16" Type="http://schemas.openxmlformats.org/officeDocument/2006/relationships/image" Target="../media/image44.png"/><Relationship Id="rId19" Type="http://schemas.openxmlformats.org/officeDocument/2006/relationships/image" Target="../media/image43.png"/><Relationship Id="rId18" Type="http://schemas.openxmlformats.org/officeDocument/2006/relationships/image" Target="../media/image45.png"/></Relationships>
</file>

<file path=ppt/slides/_rels/slide21.xml.rels><?xml version="1.0" encoding="UTF-8" standalone="yes"?><Relationships xmlns="http://schemas.openxmlformats.org/package/2006/relationships"><Relationship Id="rId20" Type="http://schemas.openxmlformats.org/officeDocument/2006/relationships/image" Target="../media/image87.png"/><Relationship Id="rId22" Type="http://schemas.openxmlformats.org/officeDocument/2006/relationships/image" Target="../media/image79.png"/><Relationship Id="rId21" Type="http://schemas.openxmlformats.org/officeDocument/2006/relationships/image" Target="../media/image86.png"/><Relationship Id="rId24" Type="http://schemas.openxmlformats.org/officeDocument/2006/relationships/image" Target="../media/image80.png"/><Relationship Id="rId23" Type="http://schemas.openxmlformats.org/officeDocument/2006/relationships/image" Target="../media/image83.png"/><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54.png"/><Relationship Id="rId4" Type="http://schemas.openxmlformats.org/officeDocument/2006/relationships/image" Target="../media/image64.png"/><Relationship Id="rId9" Type="http://schemas.openxmlformats.org/officeDocument/2006/relationships/image" Target="../media/image68.png"/><Relationship Id="rId26" Type="http://schemas.openxmlformats.org/officeDocument/2006/relationships/image" Target="../media/image78.png"/><Relationship Id="rId25" Type="http://schemas.openxmlformats.org/officeDocument/2006/relationships/image" Target="../media/image85.png"/><Relationship Id="rId28" Type="http://schemas.openxmlformats.org/officeDocument/2006/relationships/image" Target="../media/image84.png"/><Relationship Id="rId27" Type="http://schemas.openxmlformats.org/officeDocument/2006/relationships/image" Target="../media/image94.png"/><Relationship Id="rId5" Type="http://schemas.openxmlformats.org/officeDocument/2006/relationships/image" Target="../media/image63.png"/><Relationship Id="rId6" Type="http://schemas.openxmlformats.org/officeDocument/2006/relationships/image" Target="../media/image62.png"/><Relationship Id="rId29" Type="http://schemas.openxmlformats.org/officeDocument/2006/relationships/image" Target="../media/image82.png"/><Relationship Id="rId7" Type="http://schemas.openxmlformats.org/officeDocument/2006/relationships/image" Target="../media/image67.png"/><Relationship Id="rId8" Type="http://schemas.openxmlformats.org/officeDocument/2006/relationships/image" Target="../media/image58.png"/><Relationship Id="rId31" Type="http://schemas.openxmlformats.org/officeDocument/2006/relationships/image" Target="../media/image88.png"/><Relationship Id="rId30" Type="http://schemas.openxmlformats.org/officeDocument/2006/relationships/image" Target="../media/image90.png"/><Relationship Id="rId11" Type="http://schemas.openxmlformats.org/officeDocument/2006/relationships/image" Target="../media/image69.png"/><Relationship Id="rId33" Type="http://schemas.openxmlformats.org/officeDocument/2006/relationships/image" Target="../media/image92.png"/><Relationship Id="rId10" Type="http://schemas.openxmlformats.org/officeDocument/2006/relationships/image" Target="../media/image65.png"/><Relationship Id="rId32" Type="http://schemas.openxmlformats.org/officeDocument/2006/relationships/image" Target="../media/image89.png"/><Relationship Id="rId13" Type="http://schemas.openxmlformats.org/officeDocument/2006/relationships/image" Target="../media/image70.png"/><Relationship Id="rId35" Type="http://schemas.openxmlformats.org/officeDocument/2006/relationships/image" Target="../media/image95.png"/><Relationship Id="rId12" Type="http://schemas.openxmlformats.org/officeDocument/2006/relationships/image" Target="../media/image75.png"/><Relationship Id="rId34" Type="http://schemas.openxmlformats.org/officeDocument/2006/relationships/image" Target="../media/image114.png"/><Relationship Id="rId15" Type="http://schemas.openxmlformats.org/officeDocument/2006/relationships/image" Target="../media/image72.png"/><Relationship Id="rId14" Type="http://schemas.openxmlformats.org/officeDocument/2006/relationships/image" Target="../media/image77.png"/><Relationship Id="rId17" Type="http://schemas.openxmlformats.org/officeDocument/2006/relationships/image" Target="../media/image76.png"/><Relationship Id="rId16" Type="http://schemas.openxmlformats.org/officeDocument/2006/relationships/image" Target="../media/image73.png"/><Relationship Id="rId19" Type="http://schemas.openxmlformats.org/officeDocument/2006/relationships/image" Target="../media/image81.png"/><Relationship Id="rId18" Type="http://schemas.openxmlformats.org/officeDocument/2006/relationships/image" Target="../media/image74.png"/></Relationships>
</file>

<file path=ppt/slides/_rels/slide22.xml.rels><?xml version="1.0" encoding="UTF-8" standalone="yes"?><Relationships xmlns="http://schemas.openxmlformats.org/package/2006/relationships"><Relationship Id="rId20" Type="http://schemas.openxmlformats.org/officeDocument/2006/relationships/image" Target="../media/image122.png"/><Relationship Id="rId22" Type="http://schemas.openxmlformats.org/officeDocument/2006/relationships/image" Target="../media/image111.png"/><Relationship Id="rId21" Type="http://schemas.openxmlformats.org/officeDocument/2006/relationships/image" Target="../media/image112.png"/><Relationship Id="rId24" Type="http://schemas.openxmlformats.org/officeDocument/2006/relationships/image" Target="../media/image110.png"/><Relationship Id="rId23" Type="http://schemas.openxmlformats.org/officeDocument/2006/relationships/image" Target="../media/image116.png"/><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91.png"/><Relationship Id="rId4" Type="http://schemas.openxmlformats.org/officeDocument/2006/relationships/image" Target="../media/image96.png"/><Relationship Id="rId9" Type="http://schemas.openxmlformats.org/officeDocument/2006/relationships/image" Target="../media/image105.png"/><Relationship Id="rId26" Type="http://schemas.openxmlformats.org/officeDocument/2006/relationships/image" Target="../media/image124.png"/><Relationship Id="rId25" Type="http://schemas.openxmlformats.org/officeDocument/2006/relationships/image" Target="../media/image118.png"/><Relationship Id="rId28" Type="http://schemas.openxmlformats.org/officeDocument/2006/relationships/image" Target="../media/image113.png"/><Relationship Id="rId27" Type="http://schemas.openxmlformats.org/officeDocument/2006/relationships/image" Target="../media/image120.png"/><Relationship Id="rId5" Type="http://schemas.openxmlformats.org/officeDocument/2006/relationships/image" Target="../media/image99.png"/><Relationship Id="rId6" Type="http://schemas.openxmlformats.org/officeDocument/2006/relationships/image" Target="../media/image93.png"/><Relationship Id="rId29" Type="http://schemas.openxmlformats.org/officeDocument/2006/relationships/image" Target="../media/image123.png"/><Relationship Id="rId7" Type="http://schemas.openxmlformats.org/officeDocument/2006/relationships/image" Target="../media/image106.png"/><Relationship Id="rId8" Type="http://schemas.openxmlformats.org/officeDocument/2006/relationships/image" Target="../media/image100.png"/><Relationship Id="rId31" Type="http://schemas.openxmlformats.org/officeDocument/2006/relationships/image" Target="../media/image119.png"/><Relationship Id="rId30" Type="http://schemas.openxmlformats.org/officeDocument/2006/relationships/image" Target="../media/image121.png"/><Relationship Id="rId11" Type="http://schemas.openxmlformats.org/officeDocument/2006/relationships/image" Target="../media/image97.png"/><Relationship Id="rId33" Type="http://schemas.openxmlformats.org/officeDocument/2006/relationships/image" Target="../media/image117.png"/><Relationship Id="rId10" Type="http://schemas.openxmlformats.org/officeDocument/2006/relationships/image" Target="../media/image98.png"/><Relationship Id="rId32" Type="http://schemas.openxmlformats.org/officeDocument/2006/relationships/image" Target="../media/image127.png"/><Relationship Id="rId13" Type="http://schemas.openxmlformats.org/officeDocument/2006/relationships/image" Target="../media/image104.png"/><Relationship Id="rId35" Type="http://schemas.openxmlformats.org/officeDocument/2006/relationships/image" Target="../media/image126.png"/><Relationship Id="rId12" Type="http://schemas.openxmlformats.org/officeDocument/2006/relationships/image" Target="../media/image102.png"/><Relationship Id="rId34" Type="http://schemas.openxmlformats.org/officeDocument/2006/relationships/image" Target="../media/image125.png"/><Relationship Id="rId15" Type="http://schemas.openxmlformats.org/officeDocument/2006/relationships/image" Target="../media/image101.png"/><Relationship Id="rId14" Type="http://schemas.openxmlformats.org/officeDocument/2006/relationships/image" Target="../media/image103.png"/><Relationship Id="rId17" Type="http://schemas.openxmlformats.org/officeDocument/2006/relationships/image" Target="../media/image107.png"/><Relationship Id="rId16" Type="http://schemas.openxmlformats.org/officeDocument/2006/relationships/image" Target="../media/image109.png"/><Relationship Id="rId19" Type="http://schemas.openxmlformats.org/officeDocument/2006/relationships/image" Target="../media/image115.png"/><Relationship Id="rId18" Type="http://schemas.openxmlformats.org/officeDocument/2006/relationships/image" Target="../media/image10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hyperlink" Target="https://support.google.com/docs/answer/6199477?hl=en"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2"/>
          <p:cNvSpPr txBox="1"/>
          <p:nvPr>
            <p:ph type="ctrTitle"/>
          </p:nvPr>
        </p:nvSpPr>
        <p:spPr>
          <a:xfrm>
            <a:off x="359569" y="2069476"/>
            <a:ext cx="7772400" cy="1102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9" name="Google Shape;129;p22"/>
          <p:cNvSpPr txBox="1"/>
          <p:nvPr>
            <p:ph idx="1" type="subTitle"/>
          </p:nvPr>
        </p:nvSpPr>
        <p:spPr>
          <a:xfrm>
            <a:off x="359569" y="4310348"/>
            <a:ext cx="4212300" cy="57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1"/>
          <p:cNvSpPr txBox="1"/>
          <p:nvPr>
            <p:ph idx="12" type="sldNum"/>
          </p:nvPr>
        </p:nvSpPr>
        <p:spPr>
          <a:xfrm>
            <a:off x="6450041" y="3662475"/>
            <a:ext cx="163125" cy="108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200" name="Google Shape;200;p31"/>
          <p:cNvSpPr txBox="1"/>
          <p:nvPr>
            <p:ph idx="1" type="body"/>
          </p:nvPr>
        </p:nvSpPr>
        <p:spPr>
          <a:xfrm>
            <a:off x="2180775" y="1750375"/>
            <a:ext cx="5931300" cy="1189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300"/>
              <a:buNone/>
            </a:pPr>
            <a:r>
              <a:rPr lang="en-GB" sz="2400"/>
              <a:t>Lorem ipsum dolor sit amet, consectetuer adipiscing elit, sed diam nonummy nibh euismod tincidunt laoreet dolore magna. </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2"/>
          <p:cNvSpPr txBox="1"/>
          <p:nvPr>
            <p:ph type="title"/>
          </p:nvPr>
        </p:nvSpPr>
        <p:spPr>
          <a:xfrm>
            <a:off x="359569" y="291252"/>
            <a:ext cx="3861300" cy="75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300"/>
              <a:buFont typeface="Calibri"/>
              <a:buNone/>
            </a:pPr>
            <a:r>
              <a:rPr lang="en-GB" sz="2000"/>
              <a:t>Lorem ipsum dolor sit eos amet, consectetur id adipiscing elit.</a:t>
            </a:r>
            <a:endParaRPr sz="2000"/>
          </a:p>
        </p:txBody>
      </p:sp>
      <p:sp>
        <p:nvSpPr>
          <p:cNvPr id="206" name="Google Shape;206;p32"/>
          <p:cNvSpPr txBox="1"/>
          <p:nvPr>
            <p:ph idx="1" type="body"/>
          </p:nvPr>
        </p:nvSpPr>
        <p:spPr>
          <a:xfrm>
            <a:off x="359569" y="1177718"/>
            <a:ext cx="3861300" cy="2352000"/>
          </a:xfrm>
          <a:prstGeom prst="rect">
            <a:avLst/>
          </a:prstGeom>
          <a:noFill/>
          <a:ln>
            <a:noFill/>
          </a:ln>
        </p:spPr>
        <p:txBody>
          <a:bodyPr anchorCtr="0" anchor="t" bIns="0" lIns="0" spcFirstLastPara="1" rIns="0" wrap="square" tIns="0">
            <a:noAutofit/>
          </a:bodyPr>
          <a:lstStyle/>
          <a:p>
            <a:pPr indent="0" lvl="0" marL="0" rtl="0" algn="l">
              <a:lnSpc>
                <a:spcPct val="112500"/>
              </a:lnSpc>
              <a:spcBef>
                <a:spcPts val="0"/>
              </a:spcBef>
              <a:spcAft>
                <a:spcPts val="0"/>
              </a:spcAft>
              <a:buClr>
                <a:srgbClr val="50555A"/>
              </a:buClr>
              <a:buSzPts val="1800"/>
              <a:buNone/>
            </a:pPr>
            <a:r>
              <a:rPr lang="en-GB"/>
              <a:t>Ectium sincto quamusa nimperia nam volorectur anducid eum exeri si aciatem dolore optaturem quiandelent etusantia commoluptas rest, incillenim dolupti aectatiam quunt aligentiis magnis eos. </a:t>
            </a:r>
            <a:endParaRPr/>
          </a:p>
          <a:p>
            <a:pPr indent="0" lvl="0" marL="0" rtl="0" algn="l">
              <a:lnSpc>
                <a:spcPct val="112500"/>
              </a:lnSpc>
              <a:spcBef>
                <a:spcPts val="0"/>
              </a:spcBef>
              <a:spcAft>
                <a:spcPts val="0"/>
              </a:spcAft>
              <a:buClr>
                <a:srgbClr val="50555A"/>
              </a:buClr>
              <a:buSzPts val="1800"/>
              <a:buNone/>
            </a:pPr>
            <a:r>
              <a:t/>
            </a:r>
            <a:endParaRPr sz="1600"/>
          </a:p>
        </p:txBody>
      </p:sp>
      <p:sp>
        <p:nvSpPr>
          <p:cNvPr id="207" name="Google Shape;207;p32"/>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3"/>
          <p:cNvSpPr txBox="1"/>
          <p:nvPr>
            <p:ph type="title"/>
          </p:nvPr>
        </p:nvSpPr>
        <p:spPr>
          <a:xfrm>
            <a:off x="359569" y="291252"/>
            <a:ext cx="3861300" cy="759600"/>
          </a:xfrm>
          <a:prstGeom prst="rect">
            <a:avLst/>
          </a:prstGeom>
          <a:noFill/>
          <a:ln>
            <a:noFill/>
          </a:ln>
        </p:spPr>
        <p:txBody>
          <a:bodyPr anchorCtr="0" anchor="t" bIns="0" lIns="0" spcFirstLastPara="1" rIns="0" wrap="square" tIns="0">
            <a:noAutofit/>
          </a:bodyPr>
          <a:lstStyle/>
          <a:p>
            <a:pPr indent="0" lvl="0" marL="0" rtl="0" algn="l">
              <a:lnSpc>
                <a:spcPct val="123333"/>
              </a:lnSpc>
              <a:spcBef>
                <a:spcPts val="0"/>
              </a:spcBef>
              <a:spcAft>
                <a:spcPts val="0"/>
              </a:spcAft>
              <a:buClr>
                <a:schemeClr val="dk1"/>
              </a:buClr>
              <a:buSzPts val="2300"/>
              <a:buFont typeface="Calibri"/>
              <a:buNone/>
            </a:pPr>
            <a:r>
              <a:rPr lang="en-GB" sz="2000"/>
              <a:t>Lorem ipsum dolor sit eos amet, consectetur id adipiscing elit.</a:t>
            </a:r>
            <a:endParaRPr sz="2000"/>
          </a:p>
        </p:txBody>
      </p:sp>
      <p:sp>
        <p:nvSpPr>
          <p:cNvPr id="213" name="Google Shape;213;p33"/>
          <p:cNvSpPr txBox="1"/>
          <p:nvPr>
            <p:ph idx="1" type="body"/>
          </p:nvPr>
        </p:nvSpPr>
        <p:spPr>
          <a:xfrm>
            <a:off x="359569" y="2233032"/>
            <a:ext cx="3861300" cy="2352000"/>
          </a:xfrm>
          <a:prstGeom prst="rect">
            <a:avLst/>
          </a:prstGeom>
          <a:noFill/>
          <a:ln>
            <a:noFill/>
          </a:ln>
        </p:spPr>
        <p:txBody>
          <a:bodyPr anchorCtr="0" anchor="b" bIns="0" lIns="0" spcFirstLastPara="1" rIns="0" wrap="square" tIns="0">
            <a:noAutofit/>
          </a:bodyPr>
          <a:lstStyle/>
          <a:p>
            <a:pPr indent="0" lvl="0" marL="0" rtl="0" algn="l">
              <a:lnSpc>
                <a:spcPct val="112500"/>
              </a:lnSpc>
              <a:spcBef>
                <a:spcPts val="0"/>
              </a:spcBef>
              <a:spcAft>
                <a:spcPts val="0"/>
              </a:spcAft>
              <a:buClr>
                <a:srgbClr val="50555A"/>
              </a:buClr>
              <a:buSzPts val="1800"/>
              <a:buNone/>
            </a:pPr>
            <a:r>
              <a:rPr lang="en-GB"/>
              <a:t>Ectium sincto quamusa nimperia nam volorectur anducid eum exeri si aciatem dolore optaturem quiandelent etusantia commoluptas rest, incillenim dolupti aectatiam quunt aligentiis magnis eos.</a:t>
            </a:r>
            <a:r>
              <a:rPr lang="en-GB" sz="1600"/>
              <a:t> </a:t>
            </a:r>
            <a:endParaRPr sz="1600"/>
          </a:p>
        </p:txBody>
      </p:sp>
      <p:pic>
        <p:nvPicPr>
          <p:cNvPr descr="View looking over Front Square with people walking through in the foreground and a mixture of Trinity buildings, old and new, in the background, including the 1937 Reading Room, the Old Library building, the Long Room Hub &amp; the Arts Building." id="214" name="Google Shape;214;p33"/>
          <p:cNvPicPr preferRelativeResize="0"/>
          <p:nvPr>
            <p:ph idx="2" type="pic"/>
          </p:nvPr>
        </p:nvPicPr>
        <p:blipFill rotWithShape="1">
          <a:blip r:embed="rId3">
            <a:alphaModFix/>
          </a:blip>
          <a:srcRect b="0" l="0" r="0" t="0"/>
          <a:stretch/>
        </p:blipFill>
        <p:spPr>
          <a:xfrm>
            <a:off x="4572000" y="0"/>
            <a:ext cx="4572001" cy="4798500"/>
          </a:xfrm>
          <a:prstGeom prst="rect">
            <a:avLst/>
          </a:prstGeom>
          <a:solidFill>
            <a:srgbClr val="D9DDDF"/>
          </a:solidFill>
          <a:ln>
            <a:noFill/>
          </a:ln>
        </p:spPr>
      </p:pic>
      <p:sp>
        <p:nvSpPr>
          <p:cNvPr id="215" name="Google Shape;215;p33"/>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4"/>
          <p:cNvSpPr txBox="1"/>
          <p:nvPr>
            <p:ph type="title"/>
          </p:nvPr>
        </p:nvSpPr>
        <p:spPr>
          <a:xfrm>
            <a:off x="269675" y="218450"/>
            <a:ext cx="3823500" cy="826500"/>
          </a:xfrm>
          <a:prstGeom prst="rect">
            <a:avLst/>
          </a:prstGeom>
          <a:noFill/>
          <a:ln>
            <a:noFill/>
          </a:ln>
        </p:spPr>
        <p:txBody>
          <a:bodyPr anchorCtr="0" anchor="t" bIns="0" lIns="0" spcFirstLastPara="1" rIns="0" wrap="square" tIns="0">
            <a:noAutofit/>
          </a:bodyPr>
          <a:lstStyle/>
          <a:p>
            <a:pPr indent="0" lvl="0" marL="0" rtl="0" algn="l">
              <a:lnSpc>
                <a:spcPct val="123333"/>
              </a:lnSpc>
              <a:spcBef>
                <a:spcPts val="0"/>
              </a:spcBef>
              <a:spcAft>
                <a:spcPts val="0"/>
              </a:spcAft>
              <a:buClr>
                <a:schemeClr val="dk1"/>
              </a:buClr>
              <a:buSzPts val="2300"/>
              <a:buFont typeface="Calibri"/>
              <a:buNone/>
            </a:pPr>
            <a:r>
              <a:rPr lang="en-GB" sz="2000"/>
              <a:t>Lorem ipsum dolor sit eos amet, consectetur id adipiscing elit.</a:t>
            </a:r>
            <a:endParaRPr sz="2000"/>
          </a:p>
        </p:txBody>
      </p:sp>
      <p:sp>
        <p:nvSpPr>
          <p:cNvPr id="221" name="Google Shape;221;p34"/>
          <p:cNvSpPr txBox="1"/>
          <p:nvPr>
            <p:ph idx="1" type="body"/>
          </p:nvPr>
        </p:nvSpPr>
        <p:spPr>
          <a:xfrm>
            <a:off x="359575" y="1674775"/>
            <a:ext cx="3823500" cy="2893200"/>
          </a:xfrm>
          <a:prstGeom prst="rect">
            <a:avLst/>
          </a:prstGeom>
          <a:noFill/>
          <a:ln>
            <a:noFill/>
          </a:ln>
        </p:spPr>
        <p:txBody>
          <a:bodyPr anchorCtr="0" anchor="b" bIns="0" lIns="0" spcFirstLastPara="1" rIns="0" wrap="square" tIns="0">
            <a:noAutofit/>
          </a:bodyPr>
          <a:lstStyle/>
          <a:p>
            <a:pPr indent="-298450" lvl="1" marL="254000" rtl="0" algn="l">
              <a:lnSpc>
                <a:spcPct val="100000"/>
              </a:lnSpc>
              <a:spcBef>
                <a:spcPts val="0"/>
              </a:spcBef>
              <a:spcAft>
                <a:spcPts val="0"/>
              </a:spcAft>
              <a:buSzPts val="2500"/>
              <a:buChar char="—"/>
            </a:pPr>
            <a:r>
              <a:rPr lang="en-GB"/>
              <a:t>Level 2 Lorem ipsum dolor sit amet enim consectetuer eu massa lobortis</a:t>
            </a:r>
            <a:endParaRPr/>
          </a:p>
          <a:p>
            <a:pPr indent="-298450" lvl="1" marL="254000" rtl="0" algn="l">
              <a:lnSpc>
                <a:spcPct val="100000"/>
              </a:lnSpc>
              <a:spcBef>
                <a:spcPts val="0"/>
              </a:spcBef>
              <a:spcAft>
                <a:spcPts val="0"/>
              </a:spcAft>
              <a:buSzPts val="2500"/>
              <a:buChar char="—"/>
            </a:pPr>
            <a:r>
              <a:rPr lang="en-GB"/>
              <a:t>Adipiscing elit sed diam ut iaculis nonummy nibh vitae euismod</a:t>
            </a:r>
            <a:endParaRPr/>
          </a:p>
          <a:p>
            <a:pPr indent="-298450" lvl="1" marL="254000" rtl="0" algn="l">
              <a:lnSpc>
                <a:spcPct val="100000"/>
              </a:lnSpc>
              <a:spcBef>
                <a:spcPts val="0"/>
              </a:spcBef>
              <a:spcAft>
                <a:spcPts val="0"/>
              </a:spcAft>
              <a:buSzPts val="2500"/>
              <a:buChar char="—"/>
            </a:pPr>
            <a:r>
              <a:rPr lang="en-GB"/>
              <a:t>Tincidunt ut laoreet amet porttitor  dolore magna at aliquam libero</a:t>
            </a:r>
            <a:endParaRPr/>
          </a:p>
          <a:p>
            <a:pPr indent="-298450" lvl="1" marL="254000" rtl="0" algn="l">
              <a:lnSpc>
                <a:spcPct val="100000"/>
              </a:lnSpc>
              <a:spcBef>
                <a:spcPts val="0"/>
              </a:spcBef>
              <a:spcAft>
                <a:spcPts val="0"/>
              </a:spcAft>
              <a:buSzPts val="2500"/>
              <a:buChar char="—"/>
            </a:pPr>
            <a:r>
              <a:rPr lang="en-GB"/>
              <a:t>Proin nec faucibus neque, feugiat gravida ante convallis justo</a:t>
            </a:r>
            <a:endParaRPr/>
          </a:p>
        </p:txBody>
      </p:sp>
      <p:pic>
        <p:nvPicPr>
          <p:cNvPr descr="A picture looking through a canopy of trees to the Campanile with Front Square behind it and a cloudy sky." id="222" name="Google Shape;222;p34"/>
          <p:cNvPicPr preferRelativeResize="0"/>
          <p:nvPr>
            <p:ph idx="2" type="pic"/>
          </p:nvPr>
        </p:nvPicPr>
        <p:blipFill rotWithShape="1">
          <a:blip r:embed="rId3">
            <a:alphaModFix/>
          </a:blip>
          <a:srcRect b="0" l="0" r="0" t="0"/>
          <a:stretch/>
        </p:blipFill>
        <p:spPr>
          <a:xfrm>
            <a:off x="4572000" y="0"/>
            <a:ext cx="4572000" cy="4798500"/>
          </a:xfrm>
          <a:prstGeom prst="rect">
            <a:avLst/>
          </a:prstGeom>
          <a:solidFill>
            <a:srgbClr val="D9DDDF"/>
          </a:solidFill>
          <a:ln>
            <a:noFill/>
          </a:ln>
        </p:spPr>
      </p:pic>
      <p:sp>
        <p:nvSpPr>
          <p:cNvPr id="223" name="Google Shape;223;p34"/>
          <p:cNvSpPr txBox="1"/>
          <p:nvPr>
            <p:ph idx="12" type="sldNum"/>
          </p:nvPr>
        </p:nvSpPr>
        <p:spPr>
          <a:xfrm>
            <a:off x="8908083" y="4897404"/>
            <a:ext cx="171000" cy="1791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5"/>
          <p:cNvSpPr txBox="1"/>
          <p:nvPr>
            <p:ph type="title"/>
          </p:nvPr>
        </p:nvSpPr>
        <p:spPr>
          <a:xfrm>
            <a:off x="283375" y="312675"/>
            <a:ext cx="4095000" cy="1777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800"/>
              <a:buFont typeface="Calibri"/>
              <a:buNone/>
            </a:pPr>
            <a:r>
              <a:rPr lang="en-GB" sz="2000"/>
              <a:t>Integer risus orci, imperdiet at maximus non, placerat ut augue. Cras eu facilisis libero. Aliquam interdum, arcu eu porta iaculis augue massa lobortis justo. </a:t>
            </a:r>
            <a:endParaRPr sz="2000"/>
          </a:p>
        </p:txBody>
      </p:sp>
      <p:pic>
        <p:nvPicPr>
          <p:cNvPr descr="A picture taken from above of three groups of people, either walking or in conversation on the ground floor of the Trinity Business School. The image features strong shadows of the window frames and columns cast from the sunlight outside." id="229" name="Google Shape;229;p35"/>
          <p:cNvPicPr preferRelativeResize="0"/>
          <p:nvPr>
            <p:ph idx="2" type="pic"/>
          </p:nvPr>
        </p:nvPicPr>
        <p:blipFill rotWithShape="1">
          <a:blip r:embed="rId3">
            <a:alphaModFix/>
          </a:blip>
          <a:srcRect b="0" l="0" r="0" t="0"/>
          <a:stretch/>
        </p:blipFill>
        <p:spPr>
          <a:xfrm>
            <a:off x="4572000" y="0"/>
            <a:ext cx="4572000" cy="4800600"/>
          </a:xfrm>
          <a:prstGeom prst="rect">
            <a:avLst/>
          </a:prstGeom>
          <a:solidFill>
            <a:srgbClr val="D9DDDF"/>
          </a:solidFill>
          <a:ln>
            <a:noFill/>
          </a:ln>
        </p:spPr>
      </p:pic>
      <p:sp>
        <p:nvSpPr>
          <p:cNvPr id="230" name="Google Shape;230;p35"/>
          <p:cNvSpPr txBox="1"/>
          <p:nvPr>
            <p:ph idx="12" type="sldNum"/>
          </p:nvPr>
        </p:nvSpPr>
        <p:spPr>
          <a:xfrm>
            <a:off x="8600400" y="4885200"/>
            <a:ext cx="216000" cy="1302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A group of people at an event in the Science Gallery. Two men in the background face away from the camera while two women in the foreground are observing a butterfly exhibit. " id="236" name="Google Shape;236;p36"/>
          <p:cNvPicPr preferRelativeResize="0"/>
          <p:nvPr>
            <p:ph idx="2" type="pic"/>
          </p:nvPr>
        </p:nvPicPr>
        <p:blipFill rotWithShape="1">
          <a:blip r:embed="rId3">
            <a:alphaModFix/>
          </a:blip>
          <a:srcRect b="0" l="0" r="0" t="0"/>
          <a:stretch/>
        </p:blipFill>
        <p:spPr>
          <a:xfrm>
            <a:off x="359569" y="342900"/>
            <a:ext cx="2569500" cy="2535900"/>
          </a:xfrm>
          <a:prstGeom prst="rect">
            <a:avLst/>
          </a:prstGeom>
          <a:solidFill>
            <a:srgbClr val="D9DDDF"/>
          </a:solidFill>
          <a:ln>
            <a:noFill/>
          </a:ln>
        </p:spPr>
      </p:pic>
      <p:sp>
        <p:nvSpPr>
          <p:cNvPr id="237" name="Google Shape;237;p36"/>
          <p:cNvSpPr txBox="1"/>
          <p:nvPr>
            <p:ph idx="1" type="body"/>
          </p:nvPr>
        </p:nvSpPr>
        <p:spPr>
          <a:xfrm>
            <a:off x="359569" y="3028950"/>
            <a:ext cx="2547900" cy="635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400"/>
              <a:buNone/>
            </a:pPr>
            <a:r>
              <a:rPr lang="en-GB"/>
              <a:t>Eic te maximen ditibus id qui od maiores moluptatque nest et tem volorempere mint vendi ulligene.</a:t>
            </a:r>
            <a:endParaRPr/>
          </a:p>
        </p:txBody>
      </p:sp>
      <p:pic>
        <p:nvPicPr>
          <p:cNvPr descr="A picture of a man at an event in the Science Gallery observing an exhibit. The green plexiglass exhibit is partially blurred in the foreground, highlighting the facial expression of the man." id="238" name="Google Shape;238;p36"/>
          <p:cNvPicPr preferRelativeResize="0"/>
          <p:nvPr>
            <p:ph idx="3" type="pic"/>
          </p:nvPr>
        </p:nvPicPr>
        <p:blipFill rotWithShape="1">
          <a:blip r:embed="rId4">
            <a:alphaModFix/>
          </a:blip>
          <a:srcRect b="0" l="0" r="0" t="0"/>
          <a:stretch/>
        </p:blipFill>
        <p:spPr>
          <a:xfrm>
            <a:off x="3281362" y="342900"/>
            <a:ext cx="2569500" cy="2535900"/>
          </a:xfrm>
          <a:prstGeom prst="rect">
            <a:avLst/>
          </a:prstGeom>
          <a:solidFill>
            <a:srgbClr val="D9DDDF"/>
          </a:solidFill>
          <a:ln>
            <a:noFill/>
          </a:ln>
        </p:spPr>
      </p:pic>
      <p:sp>
        <p:nvSpPr>
          <p:cNvPr id="239" name="Google Shape;239;p36"/>
          <p:cNvSpPr txBox="1"/>
          <p:nvPr>
            <p:ph idx="4" type="body"/>
          </p:nvPr>
        </p:nvSpPr>
        <p:spPr>
          <a:xfrm>
            <a:off x="3281363" y="3028950"/>
            <a:ext cx="2547900" cy="635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400"/>
              <a:buNone/>
            </a:pPr>
            <a:r>
              <a:rPr lang="en-GB"/>
              <a:t>Sed ma consequi tempore niendae. Os es rentiunt vellent ipsam, site et laccus si aut optatur.</a:t>
            </a:r>
            <a:endParaRPr/>
          </a:p>
        </p:txBody>
      </p:sp>
      <p:pic>
        <p:nvPicPr>
          <p:cNvPr descr="A picture of two students at the Probe research showcase with their faces illuminated by the computer screen and lamp below them." id="240" name="Google Shape;240;p36"/>
          <p:cNvPicPr preferRelativeResize="0"/>
          <p:nvPr>
            <p:ph idx="5" type="pic"/>
          </p:nvPr>
        </p:nvPicPr>
        <p:blipFill rotWithShape="1">
          <a:blip r:embed="rId5">
            <a:alphaModFix/>
          </a:blip>
          <a:srcRect b="0" l="0" r="0" t="0"/>
          <a:stretch/>
        </p:blipFill>
        <p:spPr>
          <a:xfrm>
            <a:off x="6203156" y="342900"/>
            <a:ext cx="2569501" cy="2535900"/>
          </a:xfrm>
          <a:prstGeom prst="rect">
            <a:avLst/>
          </a:prstGeom>
          <a:solidFill>
            <a:srgbClr val="D9DDDF"/>
          </a:solidFill>
          <a:ln>
            <a:noFill/>
          </a:ln>
        </p:spPr>
      </p:pic>
      <p:sp>
        <p:nvSpPr>
          <p:cNvPr id="241" name="Google Shape;241;p36"/>
          <p:cNvSpPr txBox="1"/>
          <p:nvPr>
            <p:ph idx="6" type="body"/>
          </p:nvPr>
        </p:nvSpPr>
        <p:spPr>
          <a:xfrm>
            <a:off x="6203156" y="3028950"/>
            <a:ext cx="2547900" cy="635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400"/>
              <a:buNone/>
            </a:pPr>
            <a:r>
              <a:rPr lang="en-GB"/>
              <a:t>Opta que secum as quos mostibus repero es aliti si comnimaiones et eatum hilicitaturi occus.</a:t>
            </a:r>
            <a:endParaRPr/>
          </a:p>
        </p:txBody>
      </p:sp>
      <p:sp>
        <p:nvSpPr>
          <p:cNvPr id="242" name="Google Shape;242;p36"/>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descr="A picture of two women from opposing teams playing field hockey. The foreground shows the ball on the green pitch and the background shows the fence along the edge of the pitch with greenery behind it. The two players are in the centre." id="248" name="Google Shape;248;p37"/>
          <p:cNvPicPr preferRelativeResize="0"/>
          <p:nvPr>
            <p:ph idx="2" type="pic"/>
          </p:nvPr>
        </p:nvPicPr>
        <p:blipFill rotWithShape="1">
          <a:blip r:embed="rId3">
            <a:alphaModFix/>
          </a:blip>
          <a:srcRect b="0" l="0" r="0" t="0"/>
          <a:stretch/>
        </p:blipFill>
        <p:spPr>
          <a:xfrm>
            <a:off x="359568" y="342900"/>
            <a:ext cx="4025701" cy="2535900"/>
          </a:xfrm>
          <a:prstGeom prst="rect">
            <a:avLst/>
          </a:prstGeom>
          <a:solidFill>
            <a:srgbClr val="D9DDDF"/>
          </a:solidFill>
          <a:ln>
            <a:noFill/>
          </a:ln>
        </p:spPr>
      </p:pic>
      <p:sp>
        <p:nvSpPr>
          <p:cNvPr id="249" name="Google Shape;249;p37"/>
          <p:cNvSpPr txBox="1"/>
          <p:nvPr>
            <p:ph idx="1" type="body"/>
          </p:nvPr>
        </p:nvSpPr>
        <p:spPr>
          <a:xfrm>
            <a:off x="359568" y="3028950"/>
            <a:ext cx="4032600" cy="635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400"/>
              <a:buNone/>
            </a:pPr>
            <a:r>
              <a:rPr lang="en-GB"/>
              <a:t>Aximus esci arcidebis audam eos et porro tem qui res ut doluptation prenihil exeratur, eic te maximen ditibus id qui od maiores moluptatque nest.</a:t>
            </a:r>
            <a:endParaRPr/>
          </a:p>
        </p:txBody>
      </p:sp>
      <p:pic>
        <p:nvPicPr>
          <p:cNvPr descr="A picture of the red-bricked Rubrics building, taken from the Campanile, allowing a high enough vantage point to look over the trees in the foreground to the roof of the building and beyond to the sky." id="250" name="Google Shape;250;p37"/>
          <p:cNvPicPr preferRelativeResize="0"/>
          <p:nvPr>
            <p:ph idx="3" type="pic"/>
          </p:nvPr>
        </p:nvPicPr>
        <p:blipFill rotWithShape="1">
          <a:blip r:embed="rId4">
            <a:alphaModFix/>
          </a:blip>
          <a:srcRect b="0" l="0" r="0" t="0"/>
          <a:stretch/>
        </p:blipFill>
        <p:spPr>
          <a:xfrm>
            <a:off x="4743461" y="342900"/>
            <a:ext cx="4025399" cy="2535900"/>
          </a:xfrm>
          <a:prstGeom prst="rect">
            <a:avLst/>
          </a:prstGeom>
          <a:solidFill>
            <a:srgbClr val="D9DDDF"/>
          </a:solidFill>
          <a:ln>
            <a:noFill/>
          </a:ln>
        </p:spPr>
      </p:pic>
      <p:sp>
        <p:nvSpPr>
          <p:cNvPr id="251" name="Google Shape;251;p37"/>
          <p:cNvSpPr txBox="1"/>
          <p:nvPr>
            <p:ph idx="4" type="body"/>
          </p:nvPr>
        </p:nvSpPr>
        <p:spPr>
          <a:xfrm>
            <a:off x="4751784" y="3028950"/>
            <a:ext cx="3978000" cy="635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400"/>
              <a:buNone/>
            </a:pPr>
            <a:r>
              <a:rPr lang="en-GB"/>
              <a:t>Metum natquibus quibus, conet essinim enesequos eic eicidisima postis verum et aut essum dolorent que con cus simus doluptaturit volum que verroreseque ducia.</a:t>
            </a:r>
            <a:endParaRPr/>
          </a:p>
        </p:txBody>
      </p:sp>
      <p:sp>
        <p:nvSpPr>
          <p:cNvPr id="252" name="Google Shape;252;p37"/>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descr="View looking over Front Square with people walking through in the foreground and a mixture of Trinity buildings, old and new, in the background, including the 1937 Reading Room, the Old Library building, the Long Room Hub &amp; the Arts Building." id="258" name="Google Shape;258;p38"/>
          <p:cNvPicPr preferRelativeResize="0"/>
          <p:nvPr>
            <p:ph idx="2" type="pic"/>
          </p:nvPr>
        </p:nvPicPr>
        <p:blipFill rotWithShape="1">
          <a:blip r:embed="rId3">
            <a:alphaModFix/>
          </a:blip>
          <a:srcRect b="0" l="0" r="0" t="0"/>
          <a:stretch/>
        </p:blipFill>
        <p:spPr>
          <a:xfrm>
            <a:off x="359569" y="342900"/>
            <a:ext cx="1826400" cy="2535900"/>
          </a:xfrm>
          <a:prstGeom prst="rect">
            <a:avLst/>
          </a:prstGeom>
          <a:solidFill>
            <a:srgbClr val="D9DDDF"/>
          </a:solidFill>
          <a:ln>
            <a:noFill/>
          </a:ln>
        </p:spPr>
      </p:pic>
      <p:sp>
        <p:nvSpPr>
          <p:cNvPr id="259" name="Google Shape;259;p38"/>
          <p:cNvSpPr txBox="1"/>
          <p:nvPr>
            <p:ph idx="1" type="body"/>
          </p:nvPr>
        </p:nvSpPr>
        <p:spPr>
          <a:xfrm>
            <a:off x="4744032" y="3028950"/>
            <a:ext cx="1837200" cy="635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400"/>
              <a:buNone/>
            </a:pPr>
            <a:r>
              <a:rPr b="1" lang="en-GB"/>
              <a:t>Aximus esci arcidebis </a:t>
            </a:r>
            <a:endParaRPr/>
          </a:p>
          <a:p>
            <a:pPr indent="0" lvl="0" marL="0" rtl="0" algn="l">
              <a:spcBef>
                <a:spcPts val="0"/>
              </a:spcBef>
              <a:spcAft>
                <a:spcPts val="0"/>
              </a:spcAft>
              <a:buClr>
                <a:schemeClr val="accent1"/>
              </a:buClr>
              <a:buSzPts val="1400"/>
              <a:buNone/>
            </a:pPr>
            <a:r>
              <a:rPr lang="en-GB"/>
              <a:t>Audam eos et porro tem qui res ut doluptation.</a:t>
            </a:r>
            <a:endParaRPr/>
          </a:p>
        </p:txBody>
      </p:sp>
      <p:pic>
        <p:nvPicPr>
          <p:cNvPr descr="A picture of a woman wearing a lab coat working in a laboratory, with test tubes in the foreground." id="260" name="Google Shape;260;p38"/>
          <p:cNvPicPr preferRelativeResize="0"/>
          <p:nvPr>
            <p:ph idx="3" type="pic"/>
          </p:nvPr>
        </p:nvPicPr>
        <p:blipFill rotWithShape="1">
          <a:blip r:embed="rId4">
            <a:alphaModFix/>
          </a:blip>
          <a:srcRect b="0" l="0" r="0" t="0"/>
          <a:stretch/>
        </p:blipFill>
        <p:spPr>
          <a:xfrm>
            <a:off x="2553891" y="342900"/>
            <a:ext cx="1826400" cy="2535900"/>
          </a:xfrm>
          <a:prstGeom prst="rect">
            <a:avLst/>
          </a:prstGeom>
          <a:solidFill>
            <a:srgbClr val="D9DDDF"/>
          </a:solidFill>
          <a:ln>
            <a:noFill/>
          </a:ln>
        </p:spPr>
      </p:pic>
      <p:sp>
        <p:nvSpPr>
          <p:cNvPr id="261" name="Google Shape;261;p38"/>
          <p:cNvSpPr txBox="1"/>
          <p:nvPr>
            <p:ph idx="4" type="body"/>
          </p:nvPr>
        </p:nvSpPr>
        <p:spPr>
          <a:xfrm>
            <a:off x="2545557" y="3028950"/>
            <a:ext cx="1837200" cy="635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400"/>
              <a:buNone/>
            </a:pPr>
            <a:r>
              <a:rPr b="1" lang="en-GB"/>
              <a:t>Custiam et qui voluptum </a:t>
            </a:r>
            <a:endParaRPr/>
          </a:p>
          <a:p>
            <a:pPr indent="0" lvl="0" marL="0" rtl="0" algn="l">
              <a:spcBef>
                <a:spcPts val="0"/>
              </a:spcBef>
              <a:spcAft>
                <a:spcPts val="0"/>
              </a:spcAft>
              <a:buClr>
                <a:schemeClr val="accent1"/>
              </a:buClr>
              <a:buSzPts val="1400"/>
              <a:buNone/>
            </a:pPr>
            <a:r>
              <a:rPr lang="en-GB"/>
              <a:t>Latecae occulla nturian diandig et entur? </a:t>
            </a:r>
            <a:endParaRPr/>
          </a:p>
        </p:txBody>
      </p:sp>
      <p:pic>
        <p:nvPicPr>
          <p:cNvPr descr="A close-up image with a shallow depth of field showing a piece of machinery in use emitting a blue light." id="262" name="Google Shape;262;p38"/>
          <p:cNvPicPr preferRelativeResize="0"/>
          <p:nvPr>
            <p:ph idx="5" type="pic"/>
          </p:nvPr>
        </p:nvPicPr>
        <p:blipFill rotWithShape="1">
          <a:blip r:embed="rId5">
            <a:alphaModFix/>
          </a:blip>
          <a:srcRect b="0" l="0" r="0" t="0"/>
          <a:stretch/>
        </p:blipFill>
        <p:spPr>
          <a:xfrm>
            <a:off x="4748213" y="342900"/>
            <a:ext cx="1826400" cy="2535900"/>
          </a:xfrm>
          <a:prstGeom prst="rect">
            <a:avLst/>
          </a:prstGeom>
          <a:solidFill>
            <a:srgbClr val="D9DDDF"/>
          </a:solidFill>
          <a:ln>
            <a:noFill/>
          </a:ln>
        </p:spPr>
      </p:pic>
      <p:sp>
        <p:nvSpPr>
          <p:cNvPr id="263" name="Google Shape;263;p38"/>
          <p:cNvSpPr txBox="1"/>
          <p:nvPr>
            <p:ph idx="6" type="body"/>
          </p:nvPr>
        </p:nvSpPr>
        <p:spPr>
          <a:xfrm>
            <a:off x="349970" y="3028950"/>
            <a:ext cx="1837200" cy="635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400"/>
              <a:buNone/>
            </a:pPr>
            <a:r>
              <a:rPr b="1" lang="en-GB"/>
              <a:t>Necepraes quis estiisq </a:t>
            </a:r>
            <a:endParaRPr/>
          </a:p>
          <a:p>
            <a:pPr indent="0" lvl="0" marL="0" rtl="0" algn="l">
              <a:spcBef>
                <a:spcPts val="0"/>
              </a:spcBef>
              <a:spcAft>
                <a:spcPts val="0"/>
              </a:spcAft>
              <a:buClr>
                <a:schemeClr val="accent1"/>
              </a:buClr>
              <a:buSzPts val="1400"/>
              <a:buNone/>
            </a:pPr>
            <a:r>
              <a:rPr lang="en-GB"/>
              <a:t>Uaectemquo imus alique voluptatur sequia corem.</a:t>
            </a:r>
            <a:endParaRPr/>
          </a:p>
        </p:txBody>
      </p:sp>
      <p:pic>
        <p:nvPicPr>
          <p:cNvPr descr="A picture of a man sitting in the mechanical workshop operating a piece of engineering machinery." id="264" name="Google Shape;264;p38"/>
          <p:cNvPicPr preferRelativeResize="0"/>
          <p:nvPr>
            <p:ph idx="7" type="pic"/>
          </p:nvPr>
        </p:nvPicPr>
        <p:blipFill rotWithShape="1">
          <a:blip r:embed="rId6">
            <a:alphaModFix/>
          </a:blip>
          <a:srcRect b="0" l="0" r="0" t="0"/>
          <a:stretch/>
        </p:blipFill>
        <p:spPr>
          <a:xfrm>
            <a:off x="6942534" y="342900"/>
            <a:ext cx="1826400" cy="2535900"/>
          </a:xfrm>
          <a:prstGeom prst="rect">
            <a:avLst/>
          </a:prstGeom>
          <a:solidFill>
            <a:srgbClr val="D9DDDF"/>
          </a:solidFill>
          <a:ln>
            <a:noFill/>
          </a:ln>
        </p:spPr>
      </p:pic>
      <p:sp>
        <p:nvSpPr>
          <p:cNvPr id="265" name="Google Shape;265;p38"/>
          <p:cNvSpPr txBox="1"/>
          <p:nvPr>
            <p:ph idx="8" type="body"/>
          </p:nvPr>
        </p:nvSpPr>
        <p:spPr>
          <a:xfrm>
            <a:off x="6942525" y="3028950"/>
            <a:ext cx="1875000" cy="635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1"/>
              </a:buClr>
              <a:buSzPts val="1400"/>
              <a:buNone/>
            </a:pPr>
            <a:r>
              <a:rPr b="1" lang="en-GB"/>
              <a:t>Est dempor abo</a:t>
            </a:r>
            <a:br>
              <a:rPr lang="en-GB"/>
            </a:br>
            <a:r>
              <a:rPr lang="en-GB"/>
              <a:t>Sed quam, soluptam sunt qui dolupis temperum ud.</a:t>
            </a:r>
            <a:endParaRPr/>
          </a:p>
          <a:p>
            <a:pPr indent="0" lvl="0" marL="0" rtl="0" algn="l">
              <a:spcBef>
                <a:spcPts val="0"/>
              </a:spcBef>
              <a:spcAft>
                <a:spcPts val="0"/>
              </a:spcAft>
              <a:buClr>
                <a:schemeClr val="accent1"/>
              </a:buClr>
              <a:buSzPts val="1400"/>
              <a:buNone/>
            </a:pPr>
            <a:r>
              <a:t/>
            </a:r>
            <a:endParaRPr sz="1100"/>
          </a:p>
        </p:txBody>
      </p:sp>
      <p:sp>
        <p:nvSpPr>
          <p:cNvPr id="266" name="Google Shape;266;p38"/>
          <p:cNvSpPr txBox="1"/>
          <p:nvPr>
            <p:ph idx="12" type="sldNum"/>
          </p:nvPr>
        </p:nvSpPr>
        <p:spPr>
          <a:xfrm>
            <a:off x="8600055" y="4883300"/>
            <a:ext cx="217500" cy="144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Global icon" id="272" name="Google Shape;272;p39"/>
          <p:cNvPicPr preferRelativeResize="0"/>
          <p:nvPr/>
        </p:nvPicPr>
        <p:blipFill rotWithShape="1">
          <a:blip r:embed="rId3">
            <a:alphaModFix/>
          </a:blip>
          <a:srcRect b="0" l="0" r="0" t="0"/>
          <a:stretch/>
        </p:blipFill>
        <p:spPr>
          <a:xfrm>
            <a:off x="341330" y="299945"/>
            <a:ext cx="1858522" cy="1860808"/>
          </a:xfrm>
          <a:prstGeom prst="rect">
            <a:avLst/>
          </a:prstGeom>
          <a:noFill/>
          <a:ln>
            <a:noFill/>
          </a:ln>
        </p:spPr>
      </p:pic>
      <p:sp>
        <p:nvSpPr>
          <p:cNvPr id="273" name="Google Shape;273;p39"/>
          <p:cNvSpPr txBox="1"/>
          <p:nvPr/>
        </p:nvSpPr>
        <p:spPr>
          <a:xfrm>
            <a:off x="359569" y="3031335"/>
            <a:ext cx="1887346" cy="6357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2"/>
              </a:buClr>
              <a:buSzPts val="1400"/>
              <a:buFont typeface="Arial"/>
              <a:buNone/>
            </a:pPr>
            <a:r>
              <a:rPr b="1" lang="en-GB" sz="1400">
                <a:solidFill>
                  <a:schemeClr val="dk2"/>
                </a:solidFill>
                <a:latin typeface="Calibri"/>
                <a:ea typeface="Calibri"/>
                <a:cs typeface="Calibri"/>
                <a:sym typeface="Calibri"/>
              </a:rPr>
              <a:t>Aximus esci arcidebis </a:t>
            </a:r>
            <a:endParaRPr sz="1100"/>
          </a:p>
          <a:p>
            <a:pPr indent="0" lvl="0" marL="0" marR="0" rtl="0" algn="l">
              <a:spcBef>
                <a:spcPts val="0"/>
              </a:spcBef>
              <a:spcAft>
                <a:spcPts val="0"/>
              </a:spcAft>
              <a:buClr>
                <a:schemeClr val="dk2"/>
              </a:buClr>
              <a:buSzPts val="1400"/>
              <a:buFont typeface="Arial"/>
              <a:buNone/>
            </a:pPr>
            <a:r>
              <a:rPr lang="en-GB" sz="1400">
                <a:solidFill>
                  <a:schemeClr val="dk2"/>
                </a:solidFill>
                <a:latin typeface="Calibri"/>
                <a:ea typeface="Calibri"/>
                <a:cs typeface="Calibri"/>
                <a:sym typeface="Calibri"/>
              </a:rPr>
              <a:t>Audam eos et porro tem qui res ut doluptation.</a:t>
            </a:r>
            <a:endParaRPr sz="1400">
              <a:solidFill>
                <a:schemeClr val="dk2"/>
              </a:solidFill>
              <a:latin typeface="Calibri"/>
              <a:ea typeface="Calibri"/>
              <a:cs typeface="Calibri"/>
              <a:sym typeface="Calibri"/>
            </a:endParaRPr>
          </a:p>
        </p:txBody>
      </p:sp>
      <p:cxnSp>
        <p:nvCxnSpPr>
          <p:cNvPr id="274" name="Google Shape;274;p39"/>
          <p:cNvCxnSpPr/>
          <p:nvPr/>
        </p:nvCxnSpPr>
        <p:spPr>
          <a:xfrm>
            <a:off x="2378869" y="342900"/>
            <a:ext cx="0" cy="3267000"/>
          </a:xfrm>
          <a:prstGeom prst="straightConnector1">
            <a:avLst/>
          </a:prstGeom>
          <a:noFill/>
          <a:ln cap="flat" cmpd="sng" w="9525">
            <a:solidFill>
              <a:srgbClr val="50555A"/>
            </a:solidFill>
            <a:prstDash val="solid"/>
            <a:round/>
            <a:headEnd len="sm" w="sm" type="none"/>
            <a:tailEnd len="sm" w="sm" type="none"/>
          </a:ln>
        </p:spPr>
      </p:cxnSp>
      <p:pic>
        <p:nvPicPr>
          <p:cNvPr descr="Communication / dialogue icon" id="275" name="Google Shape;275;p39"/>
          <p:cNvPicPr preferRelativeResize="0"/>
          <p:nvPr/>
        </p:nvPicPr>
        <p:blipFill rotWithShape="1">
          <a:blip r:embed="rId4">
            <a:alphaModFix/>
          </a:blip>
          <a:srcRect b="0" l="0" r="0" t="0"/>
          <a:stretch/>
        </p:blipFill>
        <p:spPr>
          <a:xfrm>
            <a:off x="2510817" y="299945"/>
            <a:ext cx="1858522" cy="1860808"/>
          </a:xfrm>
          <a:prstGeom prst="rect">
            <a:avLst/>
          </a:prstGeom>
          <a:noFill/>
          <a:ln>
            <a:noFill/>
          </a:ln>
        </p:spPr>
      </p:pic>
      <p:sp>
        <p:nvSpPr>
          <p:cNvPr id="276" name="Google Shape;276;p39"/>
          <p:cNvSpPr txBox="1"/>
          <p:nvPr/>
        </p:nvSpPr>
        <p:spPr>
          <a:xfrm>
            <a:off x="2545558" y="3031335"/>
            <a:ext cx="2013347" cy="6357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2"/>
              </a:buClr>
              <a:buSzPts val="1400"/>
              <a:buFont typeface="Arial"/>
              <a:buNone/>
            </a:pPr>
            <a:r>
              <a:rPr b="1" lang="en-GB" sz="1400">
                <a:solidFill>
                  <a:schemeClr val="dk2"/>
                </a:solidFill>
                <a:latin typeface="Calibri"/>
                <a:ea typeface="Calibri"/>
                <a:cs typeface="Calibri"/>
                <a:sym typeface="Calibri"/>
              </a:rPr>
              <a:t>Custiam et qui voluptum </a:t>
            </a:r>
            <a:endParaRPr sz="1100"/>
          </a:p>
          <a:p>
            <a:pPr indent="0" lvl="0" marL="0" marR="0" rtl="0" algn="l">
              <a:spcBef>
                <a:spcPts val="0"/>
              </a:spcBef>
              <a:spcAft>
                <a:spcPts val="0"/>
              </a:spcAft>
              <a:buClr>
                <a:schemeClr val="dk2"/>
              </a:buClr>
              <a:buSzPts val="1400"/>
              <a:buFont typeface="Arial"/>
              <a:buNone/>
            </a:pPr>
            <a:r>
              <a:rPr lang="en-GB" sz="1400">
                <a:solidFill>
                  <a:schemeClr val="dk2"/>
                </a:solidFill>
                <a:latin typeface="Calibri"/>
                <a:ea typeface="Calibri"/>
                <a:cs typeface="Calibri"/>
                <a:sym typeface="Calibri"/>
              </a:rPr>
              <a:t>Latecae occulla nturian diandig et entur? </a:t>
            </a:r>
            <a:endParaRPr sz="1400">
              <a:solidFill>
                <a:schemeClr val="dk2"/>
              </a:solidFill>
              <a:latin typeface="Calibri"/>
              <a:ea typeface="Calibri"/>
              <a:cs typeface="Calibri"/>
              <a:sym typeface="Calibri"/>
            </a:endParaRPr>
          </a:p>
        </p:txBody>
      </p:sp>
      <p:cxnSp>
        <p:nvCxnSpPr>
          <p:cNvPr id="277" name="Google Shape;277;p39"/>
          <p:cNvCxnSpPr/>
          <p:nvPr/>
        </p:nvCxnSpPr>
        <p:spPr>
          <a:xfrm>
            <a:off x="4564856" y="342900"/>
            <a:ext cx="0" cy="3267000"/>
          </a:xfrm>
          <a:prstGeom prst="straightConnector1">
            <a:avLst/>
          </a:prstGeom>
          <a:noFill/>
          <a:ln cap="flat" cmpd="sng" w="9525">
            <a:solidFill>
              <a:srgbClr val="50555A"/>
            </a:solidFill>
            <a:prstDash val="solid"/>
            <a:round/>
            <a:headEnd len="sm" w="sm" type="none"/>
            <a:tailEnd len="sm" w="sm" type="none"/>
          </a:ln>
        </p:spPr>
      </p:cxnSp>
      <p:pic>
        <p:nvPicPr>
          <p:cNvPr descr="Strategy icon" id="278" name="Google Shape;278;p39"/>
          <p:cNvPicPr preferRelativeResize="0"/>
          <p:nvPr/>
        </p:nvPicPr>
        <p:blipFill rotWithShape="1">
          <a:blip r:embed="rId5">
            <a:alphaModFix/>
          </a:blip>
          <a:srcRect b="0" l="0" r="0" t="0"/>
          <a:stretch/>
        </p:blipFill>
        <p:spPr>
          <a:xfrm>
            <a:off x="4715909" y="299945"/>
            <a:ext cx="1858522" cy="1860808"/>
          </a:xfrm>
          <a:prstGeom prst="rect">
            <a:avLst/>
          </a:prstGeom>
          <a:noFill/>
          <a:ln>
            <a:noFill/>
          </a:ln>
        </p:spPr>
      </p:pic>
      <p:sp>
        <p:nvSpPr>
          <p:cNvPr id="279" name="Google Shape;279;p39"/>
          <p:cNvSpPr txBox="1"/>
          <p:nvPr/>
        </p:nvSpPr>
        <p:spPr>
          <a:xfrm>
            <a:off x="4741070" y="3031335"/>
            <a:ext cx="2003815" cy="6357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2"/>
              </a:buClr>
              <a:buSzPts val="1400"/>
              <a:buFont typeface="Arial"/>
              <a:buNone/>
            </a:pPr>
            <a:r>
              <a:rPr b="1" lang="en-GB" sz="1400">
                <a:solidFill>
                  <a:schemeClr val="dk2"/>
                </a:solidFill>
                <a:latin typeface="Calibri"/>
                <a:ea typeface="Calibri"/>
                <a:cs typeface="Calibri"/>
                <a:sym typeface="Calibri"/>
              </a:rPr>
              <a:t>Necepraes quis estiisq </a:t>
            </a:r>
            <a:endParaRPr sz="1100"/>
          </a:p>
          <a:p>
            <a:pPr indent="0" lvl="0" marL="0" marR="0" rtl="0" algn="l">
              <a:spcBef>
                <a:spcPts val="0"/>
              </a:spcBef>
              <a:spcAft>
                <a:spcPts val="0"/>
              </a:spcAft>
              <a:buClr>
                <a:schemeClr val="dk2"/>
              </a:buClr>
              <a:buSzPts val="1400"/>
              <a:buFont typeface="Arial"/>
              <a:buNone/>
            </a:pPr>
            <a:r>
              <a:rPr lang="en-GB" sz="1400">
                <a:solidFill>
                  <a:schemeClr val="dk2"/>
                </a:solidFill>
                <a:latin typeface="Calibri"/>
                <a:ea typeface="Calibri"/>
                <a:cs typeface="Calibri"/>
                <a:sym typeface="Calibri"/>
              </a:rPr>
              <a:t>Uaectemquo imus alique voluptatur sequia corem.</a:t>
            </a:r>
            <a:endParaRPr sz="1400">
              <a:solidFill>
                <a:schemeClr val="dk2"/>
              </a:solidFill>
              <a:latin typeface="Calibri"/>
              <a:ea typeface="Calibri"/>
              <a:cs typeface="Calibri"/>
              <a:sym typeface="Calibri"/>
            </a:endParaRPr>
          </a:p>
        </p:txBody>
      </p:sp>
      <p:cxnSp>
        <p:nvCxnSpPr>
          <p:cNvPr id="280" name="Google Shape;280;p39"/>
          <p:cNvCxnSpPr/>
          <p:nvPr/>
        </p:nvCxnSpPr>
        <p:spPr>
          <a:xfrm>
            <a:off x="6760369" y="342900"/>
            <a:ext cx="0" cy="3267000"/>
          </a:xfrm>
          <a:prstGeom prst="straightConnector1">
            <a:avLst/>
          </a:prstGeom>
          <a:noFill/>
          <a:ln cap="flat" cmpd="sng" w="9525">
            <a:solidFill>
              <a:srgbClr val="50555A"/>
            </a:solidFill>
            <a:prstDash val="solid"/>
            <a:round/>
            <a:headEnd len="sm" w="sm" type="none"/>
            <a:tailEnd len="sm" w="sm" type="none"/>
          </a:ln>
        </p:spPr>
      </p:cxnSp>
      <p:pic>
        <p:nvPicPr>
          <p:cNvPr descr="Exchange icon" id="281" name="Google Shape;281;p39"/>
          <p:cNvPicPr preferRelativeResize="0"/>
          <p:nvPr/>
        </p:nvPicPr>
        <p:blipFill rotWithShape="1">
          <a:blip r:embed="rId6">
            <a:alphaModFix/>
          </a:blip>
          <a:srcRect b="0" l="0" r="0" t="0"/>
          <a:stretch/>
        </p:blipFill>
        <p:spPr>
          <a:xfrm>
            <a:off x="6906534" y="299945"/>
            <a:ext cx="1858522" cy="1860808"/>
          </a:xfrm>
          <a:prstGeom prst="rect">
            <a:avLst/>
          </a:prstGeom>
          <a:noFill/>
          <a:ln>
            <a:noFill/>
          </a:ln>
        </p:spPr>
      </p:pic>
      <p:sp>
        <p:nvSpPr>
          <p:cNvPr id="282" name="Google Shape;282;p39"/>
          <p:cNvSpPr txBox="1"/>
          <p:nvPr/>
        </p:nvSpPr>
        <p:spPr>
          <a:xfrm>
            <a:off x="6942535" y="3031335"/>
            <a:ext cx="2013347" cy="6357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2"/>
              </a:buClr>
              <a:buSzPts val="1400"/>
              <a:buFont typeface="Arial"/>
              <a:buNone/>
            </a:pPr>
            <a:r>
              <a:rPr b="1" lang="en-GB" sz="1400">
                <a:solidFill>
                  <a:schemeClr val="dk2"/>
                </a:solidFill>
                <a:latin typeface="Calibri"/>
                <a:ea typeface="Calibri"/>
                <a:cs typeface="Calibri"/>
                <a:sym typeface="Calibri"/>
              </a:rPr>
              <a:t>Est dempor abo</a:t>
            </a:r>
            <a:endParaRPr sz="1100"/>
          </a:p>
          <a:p>
            <a:pPr indent="0" lvl="0" marL="0" marR="0" rtl="0" algn="l">
              <a:spcBef>
                <a:spcPts val="0"/>
              </a:spcBef>
              <a:spcAft>
                <a:spcPts val="0"/>
              </a:spcAft>
              <a:buClr>
                <a:schemeClr val="dk2"/>
              </a:buClr>
              <a:buSzPts val="1400"/>
              <a:buFont typeface="Arial"/>
              <a:buNone/>
            </a:pPr>
            <a:r>
              <a:rPr lang="en-GB" sz="1400">
                <a:solidFill>
                  <a:schemeClr val="dk2"/>
                </a:solidFill>
                <a:latin typeface="Calibri"/>
                <a:ea typeface="Calibri"/>
                <a:cs typeface="Calibri"/>
                <a:sym typeface="Calibri"/>
              </a:rPr>
              <a:t>Sed quam, soluptam sunt qui dolupis temperum ud</a:t>
            </a:r>
            <a:endParaRPr sz="1400">
              <a:solidFill>
                <a:schemeClr val="dk2"/>
              </a:solidFill>
              <a:latin typeface="Calibri"/>
              <a:ea typeface="Calibri"/>
              <a:cs typeface="Calibri"/>
              <a:sym typeface="Calibri"/>
            </a:endParaRPr>
          </a:p>
        </p:txBody>
      </p:sp>
      <p:sp>
        <p:nvSpPr>
          <p:cNvPr id="283" name="Google Shape;283;p39"/>
          <p:cNvSpPr txBox="1"/>
          <p:nvPr>
            <p:ph idx="12" type="sldNum"/>
          </p:nvPr>
        </p:nvSpPr>
        <p:spPr>
          <a:xfrm>
            <a:off x="8600400" y="4881154"/>
            <a:ext cx="235800" cy="1791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0"/>
          <p:cNvSpPr txBox="1"/>
          <p:nvPr>
            <p:ph type="title"/>
          </p:nvPr>
        </p:nvSpPr>
        <p:spPr>
          <a:xfrm>
            <a:off x="269677" y="231279"/>
            <a:ext cx="2733075" cy="254925"/>
          </a:xfrm>
          <a:prstGeom prst="rect">
            <a:avLst/>
          </a:prstGeom>
          <a:noFill/>
          <a:ln>
            <a:noFill/>
          </a:ln>
        </p:spPr>
        <p:txBody>
          <a:bodyPr anchorCtr="0" anchor="t" bIns="0" lIns="0" spcFirstLastPara="1" rIns="0" wrap="square" tIns="0">
            <a:noAutofit/>
          </a:bodyPr>
          <a:lstStyle/>
          <a:p>
            <a:pPr indent="0" lvl="0" marL="0" rtl="0" algn="l">
              <a:lnSpc>
                <a:spcPct val="113333"/>
              </a:lnSpc>
              <a:spcBef>
                <a:spcPts val="0"/>
              </a:spcBef>
              <a:spcAft>
                <a:spcPts val="0"/>
              </a:spcAft>
              <a:buClr>
                <a:schemeClr val="dk2"/>
              </a:buClr>
              <a:buSzPts val="2300"/>
              <a:buFont typeface="Calibri"/>
              <a:buNone/>
            </a:pPr>
            <a:r>
              <a:rPr lang="en-GB" sz="1500"/>
              <a:t>Non-EU Campus Growth</a:t>
            </a:r>
            <a:endParaRPr sz="1500"/>
          </a:p>
        </p:txBody>
      </p:sp>
      <p:sp>
        <p:nvSpPr>
          <p:cNvPr id="289" name="Google Shape;289;p40"/>
          <p:cNvSpPr txBox="1"/>
          <p:nvPr/>
        </p:nvSpPr>
        <p:spPr>
          <a:xfrm>
            <a:off x="771524" y="1235953"/>
            <a:ext cx="1506300" cy="138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900">
                <a:solidFill>
                  <a:schemeClr val="dk1"/>
                </a:solidFill>
                <a:latin typeface="Calibri"/>
                <a:ea typeface="Calibri"/>
                <a:cs typeface="Calibri"/>
                <a:sym typeface="Calibri"/>
              </a:rPr>
              <a:t>Number of Students</a:t>
            </a:r>
            <a:endParaRPr sz="1200"/>
          </a:p>
        </p:txBody>
      </p:sp>
      <p:pic>
        <p:nvPicPr>
          <p:cNvPr descr="Graph depicting the growth of non-EU students between 2011 and 2019." id="290" name="Google Shape;290;p40"/>
          <p:cNvPicPr preferRelativeResize="0"/>
          <p:nvPr/>
        </p:nvPicPr>
        <p:blipFill rotWithShape="1">
          <a:blip r:embed="rId3">
            <a:alphaModFix/>
          </a:blip>
          <a:srcRect b="0" l="0" r="0" t="0"/>
          <a:stretch/>
        </p:blipFill>
        <p:spPr>
          <a:xfrm>
            <a:off x="328613" y="1351359"/>
            <a:ext cx="4036218" cy="3149204"/>
          </a:xfrm>
          <a:prstGeom prst="rect">
            <a:avLst/>
          </a:prstGeom>
          <a:noFill/>
          <a:ln>
            <a:noFill/>
          </a:ln>
        </p:spPr>
      </p:pic>
      <p:sp>
        <p:nvSpPr>
          <p:cNvPr id="291" name="Google Shape;291;p40"/>
          <p:cNvSpPr txBox="1"/>
          <p:nvPr>
            <p:ph idx="1" type="body"/>
          </p:nvPr>
        </p:nvSpPr>
        <p:spPr>
          <a:xfrm>
            <a:off x="4856560" y="308374"/>
            <a:ext cx="3900488" cy="692525"/>
          </a:xfrm>
          <a:prstGeom prst="rect">
            <a:avLst/>
          </a:prstGeom>
          <a:noFill/>
          <a:ln>
            <a:noFill/>
          </a:ln>
        </p:spPr>
        <p:txBody>
          <a:bodyPr anchorCtr="0" anchor="t" bIns="0" lIns="0" spcFirstLastPara="1" rIns="0" wrap="square" tIns="0">
            <a:noAutofit/>
          </a:bodyPr>
          <a:lstStyle/>
          <a:p>
            <a:pPr indent="0" lvl="0" marL="0" rtl="0" algn="l">
              <a:lnSpc>
                <a:spcPct val="113333"/>
              </a:lnSpc>
              <a:spcBef>
                <a:spcPts val="0"/>
              </a:spcBef>
              <a:spcAft>
                <a:spcPts val="0"/>
              </a:spcAft>
              <a:buClr>
                <a:srgbClr val="50555A"/>
              </a:buClr>
              <a:buSzPts val="2300"/>
              <a:buNone/>
            </a:pPr>
            <a:r>
              <a:rPr lang="en-GB" sz="1500"/>
              <a:t>Growth of Non-EU Research Collaboration</a:t>
            </a:r>
            <a:endParaRPr sz="1500"/>
          </a:p>
        </p:txBody>
      </p:sp>
      <p:sp>
        <p:nvSpPr>
          <p:cNvPr id="292" name="Google Shape;292;p40"/>
          <p:cNvSpPr txBox="1"/>
          <p:nvPr/>
        </p:nvSpPr>
        <p:spPr>
          <a:xfrm>
            <a:off x="5179231" y="1235954"/>
            <a:ext cx="1784400" cy="138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GB" sz="900">
                <a:solidFill>
                  <a:schemeClr val="dk1"/>
                </a:solidFill>
                <a:latin typeface="Calibri"/>
                <a:ea typeface="Calibri"/>
                <a:cs typeface="Calibri"/>
                <a:sym typeface="Calibri"/>
              </a:rPr>
              <a:t>Number of Documents</a:t>
            </a:r>
            <a:endParaRPr sz="1200"/>
          </a:p>
        </p:txBody>
      </p:sp>
      <p:pic>
        <p:nvPicPr>
          <p:cNvPr descr="Graph depicting the growth of non-EU research collaboration between 2012 and 2018." id="293" name="Google Shape;293;p40"/>
          <p:cNvPicPr preferRelativeResize="0"/>
          <p:nvPr/>
        </p:nvPicPr>
        <p:blipFill rotWithShape="1">
          <a:blip r:embed="rId4">
            <a:alphaModFix/>
          </a:blip>
          <a:srcRect b="0" l="0" r="0" t="0"/>
          <a:stretch/>
        </p:blipFill>
        <p:spPr>
          <a:xfrm>
            <a:off x="4779171" y="1351360"/>
            <a:ext cx="3763562" cy="3252391"/>
          </a:xfrm>
          <a:prstGeom prst="rect">
            <a:avLst/>
          </a:prstGeom>
          <a:noFill/>
          <a:ln>
            <a:noFill/>
          </a:ln>
        </p:spPr>
      </p:pic>
      <p:sp>
        <p:nvSpPr>
          <p:cNvPr id="294" name="Google Shape;294;p40"/>
          <p:cNvSpPr txBox="1"/>
          <p:nvPr>
            <p:ph idx="12" type="sldNum"/>
          </p:nvPr>
        </p:nvSpPr>
        <p:spPr>
          <a:xfrm>
            <a:off x="8719200" y="4921200"/>
            <a:ext cx="163200" cy="108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3"/>
          <p:cNvSpPr txBox="1"/>
          <p:nvPr>
            <p:ph type="ctrTitle"/>
          </p:nvPr>
        </p:nvSpPr>
        <p:spPr>
          <a:xfrm>
            <a:off x="345875" y="1552095"/>
            <a:ext cx="6116400" cy="137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4100"/>
              <a:buFont typeface="Calibri"/>
              <a:buNone/>
            </a:pPr>
            <a:r>
              <a:rPr lang="en-GB"/>
              <a:t>Lorem ipsum dolor sit amet consectetuer adipiscing</a:t>
            </a:r>
            <a:endParaRPr/>
          </a:p>
        </p:txBody>
      </p:sp>
      <p:sp>
        <p:nvSpPr>
          <p:cNvPr id="136" name="Google Shape;136;p23"/>
          <p:cNvSpPr txBox="1"/>
          <p:nvPr>
            <p:ph idx="1" type="subTitle"/>
          </p:nvPr>
        </p:nvSpPr>
        <p:spPr>
          <a:xfrm>
            <a:off x="345877" y="4217111"/>
            <a:ext cx="3159300" cy="43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lt1"/>
              </a:buClr>
              <a:buSzPts val="1800"/>
              <a:buNone/>
            </a:pPr>
            <a:r>
              <a:rPr lang="en-GB"/>
              <a:t>Presenter’s Name</a:t>
            </a:r>
            <a:endParaRPr/>
          </a:p>
          <a:p>
            <a:pPr indent="0" lvl="1" marL="0" rtl="0" algn="l">
              <a:spcBef>
                <a:spcPts val="0"/>
              </a:spcBef>
              <a:spcAft>
                <a:spcPts val="0"/>
              </a:spcAft>
              <a:buSzPts val="1800"/>
              <a:buNone/>
            </a:pPr>
            <a:r>
              <a:rPr lang="en-GB"/>
              <a:t>Title of Presenter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8" name="Shape 298"/>
        <p:cNvGrpSpPr/>
        <p:nvPr/>
      </p:nvGrpSpPr>
      <p:grpSpPr>
        <a:xfrm>
          <a:off x="0" y="0"/>
          <a:ext cx="0" cy="0"/>
          <a:chOff x="0" y="0"/>
          <a:chExt cx="0" cy="0"/>
        </a:xfrm>
      </p:grpSpPr>
      <p:pic>
        <p:nvPicPr>
          <p:cNvPr descr="Graduate / Graduation icon" id="299" name="Google Shape;299;p41"/>
          <p:cNvPicPr preferRelativeResize="0"/>
          <p:nvPr/>
        </p:nvPicPr>
        <p:blipFill rotWithShape="1">
          <a:blip r:embed="rId3">
            <a:alphaModFix/>
          </a:blip>
          <a:srcRect b="0" l="0" r="0" t="0"/>
          <a:stretch/>
        </p:blipFill>
        <p:spPr>
          <a:xfrm>
            <a:off x="2249260" y="1037924"/>
            <a:ext cx="727805" cy="727805"/>
          </a:xfrm>
          <a:prstGeom prst="rect">
            <a:avLst/>
          </a:prstGeom>
          <a:noFill/>
          <a:ln>
            <a:noFill/>
          </a:ln>
        </p:spPr>
      </p:pic>
      <p:pic>
        <p:nvPicPr>
          <p:cNvPr descr="Trinity / Campanile icon" id="300" name="Google Shape;300;p41"/>
          <p:cNvPicPr preferRelativeResize="0"/>
          <p:nvPr/>
        </p:nvPicPr>
        <p:blipFill rotWithShape="1">
          <a:blip r:embed="rId4">
            <a:alphaModFix/>
          </a:blip>
          <a:srcRect b="0" l="0" r="0" t="0"/>
          <a:stretch/>
        </p:blipFill>
        <p:spPr>
          <a:xfrm>
            <a:off x="2906104" y="1037924"/>
            <a:ext cx="727805" cy="727805"/>
          </a:xfrm>
          <a:prstGeom prst="rect">
            <a:avLst/>
          </a:prstGeom>
          <a:noFill/>
          <a:ln>
            <a:noFill/>
          </a:ln>
        </p:spPr>
      </p:pic>
      <p:pic>
        <p:nvPicPr>
          <p:cNvPr descr="Ideas icon" id="301" name="Google Shape;301;p41"/>
          <p:cNvPicPr preferRelativeResize="0"/>
          <p:nvPr/>
        </p:nvPicPr>
        <p:blipFill rotWithShape="1">
          <a:blip r:embed="rId5">
            <a:alphaModFix/>
          </a:blip>
          <a:srcRect b="0" l="0" r="0" t="0"/>
          <a:stretch/>
        </p:blipFill>
        <p:spPr>
          <a:xfrm>
            <a:off x="3552149" y="1037924"/>
            <a:ext cx="727805" cy="727805"/>
          </a:xfrm>
          <a:prstGeom prst="rect">
            <a:avLst/>
          </a:prstGeom>
          <a:noFill/>
          <a:ln>
            <a:noFill/>
          </a:ln>
        </p:spPr>
      </p:pic>
      <p:pic>
        <p:nvPicPr>
          <p:cNvPr descr="University / Graduation icon" id="302" name="Google Shape;302;p41"/>
          <p:cNvPicPr preferRelativeResize="0"/>
          <p:nvPr/>
        </p:nvPicPr>
        <p:blipFill rotWithShape="1">
          <a:blip r:embed="rId6">
            <a:alphaModFix/>
          </a:blip>
          <a:srcRect b="0" l="0" r="0" t="0"/>
          <a:stretch/>
        </p:blipFill>
        <p:spPr>
          <a:xfrm>
            <a:off x="4205509" y="1037924"/>
            <a:ext cx="727805" cy="727805"/>
          </a:xfrm>
          <a:prstGeom prst="rect">
            <a:avLst/>
          </a:prstGeom>
          <a:noFill/>
          <a:ln>
            <a:noFill/>
          </a:ln>
        </p:spPr>
      </p:pic>
      <p:pic>
        <p:nvPicPr>
          <p:cNvPr descr="Research icon" id="303" name="Google Shape;303;p41"/>
          <p:cNvPicPr preferRelativeResize="0"/>
          <p:nvPr/>
        </p:nvPicPr>
        <p:blipFill rotWithShape="1">
          <a:blip r:embed="rId7">
            <a:alphaModFix/>
          </a:blip>
          <a:srcRect b="0" l="0" r="0" t="0"/>
          <a:stretch/>
        </p:blipFill>
        <p:spPr>
          <a:xfrm>
            <a:off x="4859914" y="1037924"/>
            <a:ext cx="727805" cy="727805"/>
          </a:xfrm>
          <a:prstGeom prst="rect">
            <a:avLst/>
          </a:prstGeom>
          <a:noFill/>
          <a:ln>
            <a:noFill/>
          </a:ln>
        </p:spPr>
      </p:pic>
      <p:pic>
        <p:nvPicPr>
          <p:cNvPr descr="Connectivity icon" id="304" name="Google Shape;304;p41"/>
          <p:cNvPicPr preferRelativeResize="0"/>
          <p:nvPr/>
        </p:nvPicPr>
        <p:blipFill rotWithShape="1">
          <a:blip r:embed="rId8">
            <a:alphaModFix/>
          </a:blip>
          <a:srcRect b="0" l="0" r="0" t="0"/>
          <a:stretch/>
        </p:blipFill>
        <p:spPr>
          <a:xfrm>
            <a:off x="6816163" y="2366407"/>
            <a:ext cx="727805" cy="727805"/>
          </a:xfrm>
          <a:prstGeom prst="rect">
            <a:avLst/>
          </a:prstGeom>
          <a:noFill/>
          <a:ln>
            <a:noFill/>
          </a:ln>
        </p:spPr>
      </p:pic>
      <p:pic>
        <p:nvPicPr>
          <p:cNvPr descr="Global icon" id="305" name="Google Shape;305;p41"/>
          <p:cNvPicPr preferRelativeResize="0"/>
          <p:nvPr/>
        </p:nvPicPr>
        <p:blipFill rotWithShape="1">
          <a:blip r:embed="rId9">
            <a:alphaModFix/>
          </a:blip>
          <a:srcRect b="0" l="0" r="0" t="0"/>
          <a:stretch/>
        </p:blipFill>
        <p:spPr>
          <a:xfrm>
            <a:off x="7475449" y="2366407"/>
            <a:ext cx="727805" cy="727805"/>
          </a:xfrm>
          <a:prstGeom prst="rect">
            <a:avLst/>
          </a:prstGeom>
          <a:noFill/>
          <a:ln>
            <a:noFill/>
          </a:ln>
        </p:spPr>
      </p:pic>
      <p:pic>
        <p:nvPicPr>
          <p:cNvPr descr="Mail icon" id="306" name="Google Shape;306;p41"/>
          <p:cNvPicPr preferRelativeResize="0"/>
          <p:nvPr/>
        </p:nvPicPr>
        <p:blipFill rotWithShape="1">
          <a:blip r:embed="rId10">
            <a:alphaModFix/>
          </a:blip>
          <a:srcRect b="0" l="0" r="0" t="0"/>
          <a:stretch/>
        </p:blipFill>
        <p:spPr>
          <a:xfrm>
            <a:off x="6160538" y="1037924"/>
            <a:ext cx="727805" cy="727805"/>
          </a:xfrm>
          <a:prstGeom prst="rect">
            <a:avLst/>
          </a:prstGeom>
          <a:noFill/>
          <a:ln>
            <a:noFill/>
          </a:ln>
        </p:spPr>
      </p:pic>
      <p:pic>
        <p:nvPicPr>
          <p:cNvPr descr="Notification icon" id="307" name="Google Shape;307;p41"/>
          <p:cNvPicPr preferRelativeResize="0"/>
          <p:nvPr/>
        </p:nvPicPr>
        <p:blipFill rotWithShape="1">
          <a:blip r:embed="rId11">
            <a:alphaModFix/>
          </a:blip>
          <a:srcRect b="0" l="0" r="0" t="0"/>
          <a:stretch/>
        </p:blipFill>
        <p:spPr>
          <a:xfrm>
            <a:off x="6816163" y="1037924"/>
            <a:ext cx="727805" cy="727805"/>
          </a:xfrm>
          <a:prstGeom prst="rect">
            <a:avLst/>
          </a:prstGeom>
          <a:noFill/>
          <a:ln>
            <a:noFill/>
          </a:ln>
        </p:spPr>
      </p:pic>
      <p:pic>
        <p:nvPicPr>
          <p:cNvPr descr="Sustainability icon" id="308" name="Google Shape;308;p41"/>
          <p:cNvPicPr preferRelativeResize="0"/>
          <p:nvPr/>
        </p:nvPicPr>
        <p:blipFill rotWithShape="1">
          <a:blip r:embed="rId12">
            <a:alphaModFix/>
          </a:blip>
          <a:srcRect b="0" l="0" r="0" t="0"/>
          <a:stretch/>
        </p:blipFill>
        <p:spPr>
          <a:xfrm>
            <a:off x="1597142" y="2366407"/>
            <a:ext cx="727805" cy="727805"/>
          </a:xfrm>
          <a:prstGeom prst="rect">
            <a:avLst/>
          </a:prstGeom>
          <a:noFill/>
          <a:ln>
            <a:noFill/>
          </a:ln>
        </p:spPr>
      </p:pic>
      <p:pic>
        <p:nvPicPr>
          <p:cNvPr descr="Exchange icon" id="309" name="Google Shape;309;p41"/>
          <p:cNvPicPr preferRelativeResize="0"/>
          <p:nvPr/>
        </p:nvPicPr>
        <p:blipFill rotWithShape="1">
          <a:blip r:embed="rId13">
            <a:alphaModFix/>
          </a:blip>
          <a:srcRect b="0" l="0" r="0" t="0"/>
          <a:stretch/>
        </p:blipFill>
        <p:spPr>
          <a:xfrm>
            <a:off x="8125150" y="2366407"/>
            <a:ext cx="727805" cy="727805"/>
          </a:xfrm>
          <a:prstGeom prst="rect">
            <a:avLst/>
          </a:prstGeom>
          <a:noFill/>
          <a:ln>
            <a:noFill/>
          </a:ln>
        </p:spPr>
      </p:pic>
      <p:pic>
        <p:nvPicPr>
          <p:cNvPr descr="Award / Recognition icon" id="310" name="Google Shape;310;p41"/>
          <p:cNvPicPr preferRelativeResize="0"/>
          <p:nvPr/>
        </p:nvPicPr>
        <p:blipFill rotWithShape="1">
          <a:blip r:embed="rId14">
            <a:alphaModFix/>
          </a:blip>
          <a:srcRect b="0" l="0" r="0" t="0"/>
          <a:stretch/>
        </p:blipFill>
        <p:spPr>
          <a:xfrm>
            <a:off x="5508397" y="1037924"/>
            <a:ext cx="727805" cy="727805"/>
          </a:xfrm>
          <a:prstGeom prst="rect">
            <a:avLst/>
          </a:prstGeom>
          <a:noFill/>
          <a:ln>
            <a:noFill/>
          </a:ln>
        </p:spPr>
      </p:pic>
      <p:pic>
        <p:nvPicPr>
          <p:cNvPr descr="Agreement Icon" id="311" name="Google Shape;311;p41"/>
          <p:cNvPicPr preferRelativeResize="0"/>
          <p:nvPr/>
        </p:nvPicPr>
        <p:blipFill rotWithShape="1">
          <a:blip r:embed="rId15">
            <a:alphaModFix/>
          </a:blip>
          <a:srcRect b="0" l="0" r="0" t="0"/>
          <a:stretch/>
        </p:blipFill>
        <p:spPr>
          <a:xfrm>
            <a:off x="7475449" y="1037924"/>
            <a:ext cx="727805" cy="727805"/>
          </a:xfrm>
          <a:prstGeom prst="rect">
            <a:avLst/>
          </a:prstGeom>
          <a:noFill/>
          <a:ln>
            <a:noFill/>
          </a:ln>
        </p:spPr>
      </p:pic>
      <p:pic>
        <p:nvPicPr>
          <p:cNvPr descr="Research icon" id="312" name="Google Shape;312;p41"/>
          <p:cNvPicPr preferRelativeResize="0"/>
          <p:nvPr/>
        </p:nvPicPr>
        <p:blipFill rotWithShape="1">
          <a:blip r:embed="rId16">
            <a:alphaModFix/>
          </a:blip>
          <a:srcRect b="0" l="0" r="0" t="0"/>
          <a:stretch/>
        </p:blipFill>
        <p:spPr>
          <a:xfrm>
            <a:off x="3552149" y="2366407"/>
            <a:ext cx="727805" cy="727805"/>
          </a:xfrm>
          <a:prstGeom prst="rect">
            <a:avLst/>
          </a:prstGeom>
          <a:noFill/>
          <a:ln>
            <a:noFill/>
          </a:ln>
        </p:spPr>
      </p:pic>
      <p:pic>
        <p:nvPicPr>
          <p:cNvPr descr="Form icon" id="313" name="Google Shape;313;p41"/>
          <p:cNvPicPr preferRelativeResize="0"/>
          <p:nvPr/>
        </p:nvPicPr>
        <p:blipFill rotWithShape="1">
          <a:blip r:embed="rId17">
            <a:alphaModFix/>
          </a:blip>
          <a:srcRect b="0" l="0" r="0" t="0"/>
          <a:stretch/>
        </p:blipFill>
        <p:spPr>
          <a:xfrm>
            <a:off x="4205509" y="2366407"/>
            <a:ext cx="727805" cy="727805"/>
          </a:xfrm>
          <a:prstGeom prst="rect">
            <a:avLst/>
          </a:prstGeom>
          <a:noFill/>
          <a:ln>
            <a:noFill/>
          </a:ln>
        </p:spPr>
      </p:pic>
      <p:pic>
        <p:nvPicPr>
          <p:cNvPr descr="Certificate / degree icon" id="314" name="Google Shape;314;p41"/>
          <p:cNvPicPr preferRelativeResize="0"/>
          <p:nvPr/>
        </p:nvPicPr>
        <p:blipFill rotWithShape="1">
          <a:blip r:embed="rId18">
            <a:alphaModFix/>
          </a:blip>
          <a:srcRect b="0" l="0" r="0" t="0"/>
          <a:stretch/>
        </p:blipFill>
        <p:spPr>
          <a:xfrm>
            <a:off x="4859914" y="2366407"/>
            <a:ext cx="727805" cy="727805"/>
          </a:xfrm>
          <a:prstGeom prst="rect">
            <a:avLst/>
          </a:prstGeom>
          <a:noFill/>
          <a:ln>
            <a:noFill/>
          </a:ln>
        </p:spPr>
      </p:pic>
      <p:pic>
        <p:nvPicPr>
          <p:cNvPr descr="Download icon" id="315" name="Google Shape;315;p41"/>
          <p:cNvPicPr preferRelativeResize="0"/>
          <p:nvPr/>
        </p:nvPicPr>
        <p:blipFill rotWithShape="1">
          <a:blip r:embed="rId19">
            <a:alphaModFix/>
          </a:blip>
          <a:srcRect b="0" l="0" r="0" t="0"/>
          <a:stretch/>
        </p:blipFill>
        <p:spPr>
          <a:xfrm>
            <a:off x="5508397" y="2366407"/>
            <a:ext cx="727805" cy="727805"/>
          </a:xfrm>
          <a:prstGeom prst="rect">
            <a:avLst/>
          </a:prstGeom>
          <a:noFill/>
          <a:ln>
            <a:noFill/>
          </a:ln>
        </p:spPr>
      </p:pic>
      <p:pic>
        <p:nvPicPr>
          <p:cNvPr descr="Upload icon" id="316" name="Google Shape;316;p41"/>
          <p:cNvPicPr preferRelativeResize="0"/>
          <p:nvPr/>
        </p:nvPicPr>
        <p:blipFill rotWithShape="1">
          <a:blip r:embed="rId20">
            <a:alphaModFix/>
          </a:blip>
          <a:srcRect b="0" l="0" r="0" t="0"/>
          <a:stretch/>
        </p:blipFill>
        <p:spPr>
          <a:xfrm>
            <a:off x="6160538" y="2366407"/>
            <a:ext cx="727805" cy="727805"/>
          </a:xfrm>
          <a:prstGeom prst="rect">
            <a:avLst/>
          </a:prstGeom>
          <a:noFill/>
          <a:ln>
            <a:noFill/>
          </a:ln>
        </p:spPr>
      </p:pic>
      <p:pic>
        <p:nvPicPr>
          <p:cNvPr descr="Accounts icon" id="317" name="Google Shape;317;p41"/>
          <p:cNvPicPr preferRelativeResize="0"/>
          <p:nvPr/>
        </p:nvPicPr>
        <p:blipFill rotWithShape="1">
          <a:blip r:embed="rId21">
            <a:alphaModFix/>
          </a:blip>
          <a:srcRect b="0" l="0" r="0" t="0"/>
          <a:stretch/>
        </p:blipFill>
        <p:spPr>
          <a:xfrm>
            <a:off x="947782" y="2366407"/>
            <a:ext cx="727805" cy="727805"/>
          </a:xfrm>
          <a:prstGeom prst="rect">
            <a:avLst/>
          </a:prstGeom>
          <a:noFill/>
          <a:ln>
            <a:noFill/>
          </a:ln>
        </p:spPr>
      </p:pic>
      <p:pic>
        <p:nvPicPr>
          <p:cNvPr descr="Strategy icon" id="318" name="Google Shape;318;p41"/>
          <p:cNvPicPr preferRelativeResize="0"/>
          <p:nvPr/>
        </p:nvPicPr>
        <p:blipFill rotWithShape="1">
          <a:blip r:embed="rId22">
            <a:alphaModFix/>
          </a:blip>
          <a:srcRect b="0" l="0" r="0" t="0"/>
          <a:stretch/>
        </p:blipFill>
        <p:spPr>
          <a:xfrm>
            <a:off x="293009" y="2366407"/>
            <a:ext cx="727805" cy="727805"/>
          </a:xfrm>
          <a:prstGeom prst="rect">
            <a:avLst/>
          </a:prstGeom>
          <a:noFill/>
          <a:ln>
            <a:noFill/>
          </a:ln>
        </p:spPr>
      </p:pic>
      <p:pic>
        <p:nvPicPr>
          <p:cNvPr descr="Communication / dialogue icon" id="319" name="Google Shape;319;p41"/>
          <p:cNvPicPr preferRelativeResize="0"/>
          <p:nvPr/>
        </p:nvPicPr>
        <p:blipFill rotWithShape="1">
          <a:blip r:embed="rId23">
            <a:alphaModFix/>
          </a:blip>
          <a:srcRect b="0" l="0" r="0" t="0"/>
          <a:stretch/>
        </p:blipFill>
        <p:spPr>
          <a:xfrm>
            <a:off x="8125150" y="1037924"/>
            <a:ext cx="727805" cy="727805"/>
          </a:xfrm>
          <a:prstGeom prst="rect">
            <a:avLst/>
          </a:prstGeom>
          <a:noFill/>
          <a:ln>
            <a:noFill/>
          </a:ln>
        </p:spPr>
      </p:pic>
      <p:pic>
        <p:nvPicPr>
          <p:cNvPr descr="Calendar / event icon" id="320" name="Google Shape;320;p41"/>
          <p:cNvPicPr preferRelativeResize="0"/>
          <p:nvPr/>
        </p:nvPicPr>
        <p:blipFill rotWithShape="1">
          <a:blip r:embed="rId24">
            <a:alphaModFix/>
          </a:blip>
          <a:srcRect b="0" l="0" r="0" t="0"/>
          <a:stretch/>
        </p:blipFill>
        <p:spPr>
          <a:xfrm>
            <a:off x="2249260" y="2366407"/>
            <a:ext cx="727805" cy="727805"/>
          </a:xfrm>
          <a:prstGeom prst="rect">
            <a:avLst/>
          </a:prstGeom>
          <a:noFill/>
          <a:ln>
            <a:noFill/>
          </a:ln>
        </p:spPr>
      </p:pic>
      <p:pic>
        <p:nvPicPr>
          <p:cNvPr descr="Funding icon" id="321" name="Google Shape;321;p41"/>
          <p:cNvPicPr preferRelativeResize="0"/>
          <p:nvPr/>
        </p:nvPicPr>
        <p:blipFill rotWithShape="1">
          <a:blip r:embed="rId25">
            <a:alphaModFix/>
          </a:blip>
          <a:srcRect b="0" l="0" r="0" t="0"/>
          <a:stretch/>
        </p:blipFill>
        <p:spPr>
          <a:xfrm>
            <a:off x="2906104" y="2366407"/>
            <a:ext cx="727805" cy="727805"/>
          </a:xfrm>
          <a:prstGeom prst="rect">
            <a:avLst/>
          </a:prstGeom>
          <a:noFill/>
          <a:ln>
            <a:noFill/>
          </a:ln>
        </p:spPr>
      </p:pic>
      <p:pic>
        <p:nvPicPr>
          <p:cNvPr descr="Further education icon" id="322" name="Google Shape;322;p41"/>
          <p:cNvPicPr preferRelativeResize="0"/>
          <p:nvPr/>
        </p:nvPicPr>
        <p:blipFill rotWithShape="1">
          <a:blip r:embed="rId26">
            <a:alphaModFix/>
          </a:blip>
          <a:srcRect b="0" l="0" r="0" t="0"/>
          <a:stretch/>
        </p:blipFill>
        <p:spPr>
          <a:xfrm>
            <a:off x="1597142" y="1037924"/>
            <a:ext cx="727805" cy="727805"/>
          </a:xfrm>
          <a:prstGeom prst="rect">
            <a:avLst/>
          </a:prstGeom>
          <a:noFill/>
          <a:ln>
            <a:noFill/>
          </a:ln>
        </p:spPr>
      </p:pic>
      <p:pic>
        <p:nvPicPr>
          <p:cNvPr descr="Social distancing icon" id="323" name="Google Shape;323;p41"/>
          <p:cNvPicPr preferRelativeResize="0"/>
          <p:nvPr/>
        </p:nvPicPr>
        <p:blipFill rotWithShape="1">
          <a:blip r:embed="rId27">
            <a:alphaModFix/>
          </a:blip>
          <a:srcRect b="0" l="0" r="0" t="0"/>
          <a:stretch/>
        </p:blipFill>
        <p:spPr>
          <a:xfrm>
            <a:off x="4205509" y="3798740"/>
            <a:ext cx="727805" cy="727805"/>
          </a:xfrm>
          <a:prstGeom prst="rect">
            <a:avLst/>
          </a:prstGeom>
          <a:noFill/>
          <a:ln>
            <a:noFill/>
          </a:ln>
        </p:spPr>
      </p:pic>
      <p:pic>
        <p:nvPicPr>
          <p:cNvPr descr="Wash icon" id="324" name="Google Shape;324;p41"/>
          <p:cNvPicPr preferRelativeResize="0"/>
          <p:nvPr/>
        </p:nvPicPr>
        <p:blipFill rotWithShape="1">
          <a:blip r:embed="rId28">
            <a:alphaModFix/>
          </a:blip>
          <a:srcRect b="0" l="0" r="0" t="0"/>
          <a:stretch/>
        </p:blipFill>
        <p:spPr>
          <a:xfrm>
            <a:off x="3552149" y="3798740"/>
            <a:ext cx="727805" cy="727805"/>
          </a:xfrm>
          <a:prstGeom prst="rect">
            <a:avLst/>
          </a:prstGeom>
          <a:noFill/>
          <a:ln>
            <a:noFill/>
          </a:ln>
        </p:spPr>
      </p:pic>
      <p:pic>
        <p:nvPicPr>
          <p:cNvPr descr="Two-way system icon" id="325" name="Google Shape;325;p41"/>
          <p:cNvPicPr preferRelativeResize="0"/>
          <p:nvPr/>
        </p:nvPicPr>
        <p:blipFill rotWithShape="1">
          <a:blip r:embed="rId29">
            <a:alphaModFix/>
          </a:blip>
          <a:srcRect b="0" l="0" r="0" t="0"/>
          <a:stretch/>
        </p:blipFill>
        <p:spPr>
          <a:xfrm>
            <a:off x="2906104" y="3798740"/>
            <a:ext cx="727805" cy="727805"/>
          </a:xfrm>
          <a:prstGeom prst="rect">
            <a:avLst/>
          </a:prstGeom>
          <a:noFill/>
          <a:ln>
            <a:noFill/>
          </a:ln>
        </p:spPr>
      </p:pic>
      <p:pic>
        <p:nvPicPr>
          <p:cNvPr descr="Reduced seating capacity" id="326" name="Google Shape;326;p41"/>
          <p:cNvPicPr preferRelativeResize="0"/>
          <p:nvPr/>
        </p:nvPicPr>
        <p:blipFill rotWithShape="1">
          <a:blip r:embed="rId30">
            <a:alphaModFix/>
          </a:blip>
          <a:srcRect b="0" l="0" r="0" t="0"/>
          <a:stretch/>
        </p:blipFill>
        <p:spPr>
          <a:xfrm>
            <a:off x="2249260" y="3798740"/>
            <a:ext cx="727805" cy="727805"/>
          </a:xfrm>
          <a:prstGeom prst="rect">
            <a:avLst/>
          </a:prstGeom>
          <a:noFill/>
          <a:ln>
            <a:noFill/>
          </a:ln>
        </p:spPr>
      </p:pic>
      <p:pic>
        <p:nvPicPr>
          <p:cNvPr descr="Cover icon" id="327" name="Google Shape;327;p41"/>
          <p:cNvPicPr preferRelativeResize="0"/>
          <p:nvPr/>
        </p:nvPicPr>
        <p:blipFill rotWithShape="1">
          <a:blip r:embed="rId31">
            <a:alphaModFix/>
          </a:blip>
          <a:srcRect b="0" l="0" r="0" t="0"/>
          <a:stretch/>
        </p:blipFill>
        <p:spPr>
          <a:xfrm>
            <a:off x="1597142" y="3798740"/>
            <a:ext cx="727805" cy="727805"/>
          </a:xfrm>
          <a:prstGeom prst="rect">
            <a:avLst/>
          </a:prstGeom>
          <a:noFill/>
          <a:ln>
            <a:noFill/>
          </a:ln>
        </p:spPr>
      </p:pic>
      <p:pic>
        <p:nvPicPr>
          <p:cNvPr descr="Wear facemask icon" id="328" name="Google Shape;328;p41"/>
          <p:cNvPicPr preferRelativeResize="0"/>
          <p:nvPr/>
        </p:nvPicPr>
        <p:blipFill rotWithShape="1">
          <a:blip r:embed="rId32">
            <a:alphaModFix/>
          </a:blip>
          <a:srcRect b="0" l="0" r="0" t="0"/>
          <a:stretch/>
        </p:blipFill>
        <p:spPr>
          <a:xfrm>
            <a:off x="947782" y="3798740"/>
            <a:ext cx="727805" cy="727805"/>
          </a:xfrm>
          <a:prstGeom prst="rect">
            <a:avLst/>
          </a:prstGeom>
          <a:noFill/>
          <a:ln>
            <a:noFill/>
          </a:ln>
        </p:spPr>
      </p:pic>
      <p:sp>
        <p:nvSpPr>
          <p:cNvPr id="329" name="Google Shape;329;p41"/>
          <p:cNvSpPr txBox="1"/>
          <p:nvPr/>
        </p:nvSpPr>
        <p:spPr>
          <a:xfrm>
            <a:off x="534874" y="3207322"/>
            <a:ext cx="2682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Strategy</a:t>
            </a:r>
            <a:endParaRPr sz="1100"/>
          </a:p>
        </p:txBody>
      </p:sp>
      <p:sp>
        <p:nvSpPr>
          <p:cNvPr id="330" name="Google Shape;330;p41"/>
          <p:cNvSpPr txBox="1"/>
          <p:nvPr/>
        </p:nvSpPr>
        <p:spPr>
          <a:xfrm>
            <a:off x="1177025" y="3207325"/>
            <a:ext cx="32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Accounts</a:t>
            </a:r>
            <a:endParaRPr sz="1100"/>
          </a:p>
        </p:txBody>
      </p:sp>
      <p:sp>
        <p:nvSpPr>
          <p:cNvPr id="331" name="Google Shape;331;p41"/>
          <p:cNvSpPr txBox="1"/>
          <p:nvPr/>
        </p:nvSpPr>
        <p:spPr>
          <a:xfrm>
            <a:off x="1763875" y="3207320"/>
            <a:ext cx="4275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Sustainability</a:t>
            </a:r>
            <a:endParaRPr sz="1100"/>
          </a:p>
        </p:txBody>
      </p:sp>
      <p:sp>
        <p:nvSpPr>
          <p:cNvPr id="332" name="Google Shape;332;p41"/>
          <p:cNvSpPr txBox="1"/>
          <p:nvPr/>
        </p:nvSpPr>
        <p:spPr>
          <a:xfrm>
            <a:off x="2367901" y="3207336"/>
            <a:ext cx="490519"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Calendar / Event</a:t>
            </a:r>
            <a:endParaRPr sz="1100"/>
          </a:p>
        </p:txBody>
      </p:sp>
      <p:sp>
        <p:nvSpPr>
          <p:cNvPr id="333" name="Google Shape;333;p41"/>
          <p:cNvSpPr txBox="1"/>
          <p:nvPr/>
        </p:nvSpPr>
        <p:spPr>
          <a:xfrm>
            <a:off x="3150974" y="3207322"/>
            <a:ext cx="2682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Funding</a:t>
            </a:r>
            <a:endParaRPr sz="1100"/>
          </a:p>
        </p:txBody>
      </p:sp>
      <p:sp>
        <p:nvSpPr>
          <p:cNvPr id="334" name="Google Shape;334;p41"/>
          <p:cNvSpPr txBox="1"/>
          <p:nvPr/>
        </p:nvSpPr>
        <p:spPr>
          <a:xfrm>
            <a:off x="3782000" y="3207325"/>
            <a:ext cx="32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Research§</a:t>
            </a:r>
            <a:endParaRPr sz="1100"/>
          </a:p>
        </p:txBody>
      </p:sp>
      <p:sp>
        <p:nvSpPr>
          <p:cNvPr id="335" name="Google Shape;335;p41"/>
          <p:cNvSpPr txBox="1"/>
          <p:nvPr/>
        </p:nvSpPr>
        <p:spPr>
          <a:xfrm>
            <a:off x="4289055" y="3207336"/>
            <a:ext cx="560713"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Form</a:t>
            </a:r>
            <a:endParaRPr sz="1100"/>
          </a:p>
        </p:txBody>
      </p:sp>
      <p:sp>
        <p:nvSpPr>
          <p:cNvPr id="336" name="Google Shape;336;p41"/>
          <p:cNvSpPr txBox="1"/>
          <p:nvPr/>
        </p:nvSpPr>
        <p:spPr>
          <a:xfrm>
            <a:off x="4935277" y="3207336"/>
            <a:ext cx="577081"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Certificate / Degree</a:t>
            </a:r>
            <a:endParaRPr sz="1100"/>
          </a:p>
        </p:txBody>
      </p:sp>
      <p:sp>
        <p:nvSpPr>
          <p:cNvPr id="337" name="Google Shape;337;p41"/>
          <p:cNvSpPr txBox="1"/>
          <p:nvPr/>
        </p:nvSpPr>
        <p:spPr>
          <a:xfrm>
            <a:off x="5658598" y="3207336"/>
            <a:ext cx="427400"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Download</a:t>
            </a:r>
            <a:endParaRPr sz="1100"/>
          </a:p>
        </p:txBody>
      </p:sp>
      <p:sp>
        <p:nvSpPr>
          <p:cNvPr id="338" name="Google Shape;338;p41"/>
          <p:cNvSpPr txBox="1"/>
          <p:nvPr/>
        </p:nvSpPr>
        <p:spPr>
          <a:xfrm>
            <a:off x="6417456" y="3207323"/>
            <a:ext cx="32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Upload</a:t>
            </a:r>
            <a:endParaRPr sz="1100"/>
          </a:p>
        </p:txBody>
      </p:sp>
      <p:sp>
        <p:nvSpPr>
          <p:cNvPr id="339" name="Google Shape;339;p41"/>
          <p:cNvSpPr txBox="1"/>
          <p:nvPr/>
        </p:nvSpPr>
        <p:spPr>
          <a:xfrm>
            <a:off x="6996726" y="3207321"/>
            <a:ext cx="4275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Connectivity</a:t>
            </a:r>
            <a:endParaRPr sz="1100"/>
          </a:p>
        </p:txBody>
      </p:sp>
      <p:sp>
        <p:nvSpPr>
          <p:cNvPr id="340" name="Google Shape;340;p41"/>
          <p:cNvSpPr txBox="1"/>
          <p:nvPr/>
        </p:nvSpPr>
        <p:spPr>
          <a:xfrm>
            <a:off x="7743777" y="3207321"/>
            <a:ext cx="32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Global</a:t>
            </a:r>
            <a:endParaRPr sz="1100"/>
          </a:p>
        </p:txBody>
      </p:sp>
      <p:sp>
        <p:nvSpPr>
          <p:cNvPr id="341" name="Google Shape;341;p41"/>
          <p:cNvSpPr txBox="1"/>
          <p:nvPr/>
        </p:nvSpPr>
        <p:spPr>
          <a:xfrm>
            <a:off x="8181015" y="3207336"/>
            <a:ext cx="616072"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Exchange</a:t>
            </a:r>
            <a:endParaRPr sz="1100"/>
          </a:p>
        </p:txBody>
      </p:sp>
      <p:pic>
        <p:nvPicPr>
          <p:cNvPr descr="Virus icon" id="342" name="Google Shape;342;p41"/>
          <p:cNvPicPr preferRelativeResize="0"/>
          <p:nvPr/>
        </p:nvPicPr>
        <p:blipFill rotWithShape="1">
          <a:blip r:embed="rId33">
            <a:alphaModFix/>
          </a:blip>
          <a:srcRect b="0" l="0" r="0" t="0"/>
          <a:stretch/>
        </p:blipFill>
        <p:spPr>
          <a:xfrm>
            <a:off x="370017" y="3875748"/>
            <a:ext cx="573788" cy="573788"/>
          </a:xfrm>
          <a:prstGeom prst="rect">
            <a:avLst/>
          </a:prstGeom>
          <a:noFill/>
          <a:ln>
            <a:noFill/>
          </a:ln>
        </p:spPr>
      </p:pic>
      <p:sp>
        <p:nvSpPr>
          <p:cNvPr id="343" name="Google Shape;343;p41"/>
          <p:cNvSpPr txBox="1"/>
          <p:nvPr/>
        </p:nvSpPr>
        <p:spPr>
          <a:xfrm>
            <a:off x="1694145" y="1839115"/>
            <a:ext cx="533800"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Further education</a:t>
            </a:r>
            <a:endParaRPr sz="1100"/>
          </a:p>
        </p:txBody>
      </p:sp>
      <p:sp>
        <p:nvSpPr>
          <p:cNvPr id="344" name="Google Shape;344;p41"/>
          <p:cNvSpPr txBox="1"/>
          <p:nvPr/>
        </p:nvSpPr>
        <p:spPr>
          <a:xfrm>
            <a:off x="2443651" y="1839128"/>
            <a:ext cx="394500" cy="1848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Graduate / </a:t>
            </a:r>
            <a:endParaRPr sz="1100"/>
          </a:p>
          <a:p>
            <a:pPr indent="0" lvl="0" marL="0" marR="0" rtl="0" algn="ctr">
              <a:spcBef>
                <a:spcPts val="0"/>
              </a:spcBef>
              <a:spcAft>
                <a:spcPts val="0"/>
              </a:spcAft>
              <a:buNone/>
            </a:pPr>
            <a:r>
              <a:rPr lang="en-GB" sz="600">
                <a:solidFill>
                  <a:schemeClr val="dk2"/>
                </a:solidFill>
                <a:latin typeface="Calibri"/>
                <a:ea typeface="Calibri"/>
                <a:cs typeface="Calibri"/>
                <a:sym typeface="Calibri"/>
              </a:rPr>
              <a:t>Graduation</a:t>
            </a:r>
            <a:endParaRPr sz="1100"/>
          </a:p>
        </p:txBody>
      </p:sp>
      <p:sp>
        <p:nvSpPr>
          <p:cNvPr id="345" name="Google Shape;345;p41"/>
          <p:cNvSpPr txBox="1"/>
          <p:nvPr/>
        </p:nvSpPr>
        <p:spPr>
          <a:xfrm>
            <a:off x="2988681" y="1839115"/>
            <a:ext cx="562654"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Trinity / Campanile</a:t>
            </a:r>
            <a:endParaRPr sz="1100"/>
          </a:p>
        </p:txBody>
      </p:sp>
      <p:sp>
        <p:nvSpPr>
          <p:cNvPr id="346" name="Google Shape;346;p41"/>
          <p:cNvSpPr txBox="1"/>
          <p:nvPr/>
        </p:nvSpPr>
        <p:spPr>
          <a:xfrm>
            <a:off x="3838499" y="1839130"/>
            <a:ext cx="1707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Ideas</a:t>
            </a:r>
            <a:endParaRPr sz="1100"/>
          </a:p>
        </p:txBody>
      </p:sp>
      <p:sp>
        <p:nvSpPr>
          <p:cNvPr id="347" name="Google Shape;347;p41"/>
          <p:cNvSpPr txBox="1"/>
          <p:nvPr/>
        </p:nvSpPr>
        <p:spPr>
          <a:xfrm>
            <a:off x="4289055" y="1839115"/>
            <a:ext cx="560713" cy="17331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University / Graduation</a:t>
            </a:r>
            <a:endParaRPr sz="1100"/>
          </a:p>
        </p:txBody>
      </p:sp>
      <p:sp>
        <p:nvSpPr>
          <p:cNvPr id="348" name="Google Shape;348;p41"/>
          <p:cNvSpPr txBox="1"/>
          <p:nvPr/>
        </p:nvSpPr>
        <p:spPr>
          <a:xfrm>
            <a:off x="5089776" y="1839127"/>
            <a:ext cx="32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Research</a:t>
            </a:r>
            <a:endParaRPr sz="1100"/>
          </a:p>
        </p:txBody>
      </p:sp>
      <p:sp>
        <p:nvSpPr>
          <p:cNvPr id="349" name="Google Shape;349;p41"/>
          <p:cNvSpPr txBox="1"/>
          <p:nvPr/>
        </p:nvSpPr>
        <p:spPr>
          <a:xfrm>
            <a:off x="5658598" y="1839115"/>
            <a:ext cx="427400" cy="17331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Award / Recognition</a:t>
            </a:r>
            <a:endParaRPr sz="1100"/>
          </a:p>
        </p:txBody>
      </p:sp>
      <p:sp>
        <p:nvSpPr>
          <p:cNvPr id="350" name="Google Shape;350;p41"/>
          <p:cNvSpPr txBox="1"/>
          <p:nvPr/>
        </p:nvSpPr>
        <p:spPr>
          <a:xfrm>
            <a:off x="6459528" y="1839130"/>
            <a:ext cx="2331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Mail</a:t>
            </a:r>
            <a:endParaRPr sz="1100"/>
          </a:p>
        </p:txBody>
      </p:sp>
      <p:sp>
        <p:nvSpPr>
          <p:cNvPr id="351" name="Google Shape;351;p41"/>
          <p:cNvSpPr txBox="1"/>
          <p:nvPr/>
        </p:nvSpPr>
        <p:spPr>
          <a:xfrm>
            <a:off x="7006352" y="1839130"/>
            <a:ext cx="3945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Notification</a:t>
            </a:r>
            <a:endParaRPr sz="1100"/>
          </a:p>
        </p:txBody>
      </p:sp>
      <p:sp>
        <p:nvSpPr>
          <p:cNvPr id="352" name="Google Shape;352;p41"/>
          <p:cNvSpPr txBox="1"/>
          <p:nvPr/>
        </p:nvSpPr>
        <p:spPr>
          <a:xfrm>
            <a:off x="7674651" y="1839130"/>
            <a:ext cx="347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Agreement</a:t>
            </a:r>
            <a:endParaRPr sz="1100"/>
          </a:p>
        </p:txBody>
      </p:sp>
      <p:sp>
        <p:nvSpPr>
          <p:cNvPr id="353" name="Google Shape;353;p41"/>
          <p:cNvSpPr txBox="1"/>
          <p:nvPr/>
        </p:nvSpPr>
        <p:spPr>
          <a:xfrm>
            <a:off x="8181015" y="1839115"/>
            <a:ext cx="616072" cy="17331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Communication / Dialogue</a:t>
            </a:r>
            <a:endParaRPr sz="1100"/>
          </a:p>
        </p:txBody>
      </p:sp>
      <p:sp>
        <p:nvSpPr>
          <p:cNvPr id="354" name="Google Shape;354;p41"/>
          <p:cNvSpPr txBox="1"/>
          <p:nvPr/>
        </p:nvSpPr>
        <p:spPr>
          <a:xfrm>
            <a:off x="582376" y="4649225"/>
            <a:ext cx="1707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Virus</a:t>
            </a:r>
            <a:endParaRPr sz="1100"/>
          </a:p>
        </p:txBody>
      </p:sp>
      <p:sp>
        <p:nvSpPr>
          <p:cNvPr id="355" name="Google Shape;355;p41"/>
          <p:cNvSpPr txBox="1"/>
          <p:nvPr/>
        </p:nvSpPr>
        <p:spPr>
          <a:xfrm>
            <a:off x="1079650" y="4649223"/>
            <a:ext cx="464069"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Wear Facemask</a:t>
            </a:r>
            <a:endParaRPr sz="1100"/>
          </a:p>
        </p:txBody>
      </p:sp>
      <p:sp>
        <p:nvSpPr>
          <p:cNvPr id="356" name="Google Shape;356;p41"/>
          <p:cNvSpPr txBox="1"/>
          <p:nvPr/>
        </p:nvSpPr>
        <p:spPr>
          <a:xfrm>
            <a:off x="1875673" y="4649226"/>
            <a:ext cx="2331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Cover</a:t>
            </a:r>
            <a:endParaRPr sz="1100"/>
          </a:p>
        </p:txBody>
      </p:sp>
      <p:sp>
        <p:nvSpPr>
          <p:cNvPr id="357" name="Google Shape;357;p41"/>
          <p:cNvSpPr txBox="1"/>
          <p:nvPr/>
        </p:nvSpPr>
        <p:spPr>
          <a:xfrm>
            <a:off x="2367301" y="4649224"/>
            <a:ext cx="491722" cy="17331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Reduced Seating</a:t>
            </a:r>
            <a:br>
              <a:rPr lang="en-GB" sz="600">
                <a:solidFill>
                  <a:schemeClr val="dk2"/>
                </a:solidFill>
                <a:latin typeface="Calibri"/>
                <a:ea typeface="Calibri"/>
                <a:cs typeface="Calibri"/>
                <a:sym typeface="Calibri"/>
              </a:rPr>
            </a:br>
            <a:r>
              <a:rPr lang="en-GB" sz="600">
                <a:solidFill>
                  <a:schemeClr val="dk2"/>
                </a:solidFill>
                <a:latin typeface="Calibri"/>
                <a:ea typeface="Calibri"/>
                <a:cs typeface="Calibri"/>
                <a:sym typeface="Calibri"/>
              </a:rPr>
              <a:t>Capacity</a:t>
            </a:r>
            <a:endParaRPr sz="1100"/>
          </a:p>
        </p:txBody>
      </p:sp>
      <p:sp>
        <p:nvSpPr>
          <p:cNvPr id="358" name="Google Shape;358;p41"/>
          <p:cNvSpPr txBox="1"/>
          <p:nvPr/>
        </p:nvSpPr>
        <p:spPr>
          <a:xfrm>
            <a:off x="3022950" y="4649228"/>
            <a:ext cx="500100" cy="1848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Two-way System</a:t>
            </a:r>
            <a:endParaRPr sz="1100"/>
          </a:p>
        </p:txBody>
      </p:sp>
      <p:sp>
        <p:nvSpPr>
          <p:cNvPr id="359" name="Google Shape;359;p41"/>
          <p:cNvSpPr txBox="1"/>
          <p:nvPr/>
        </p:nvSpPr>
        <p:spPr>
          <a:xfrm>
            <a:off x="3780725" y="4649225"/>
            <a:ext cx="244200" cy="231900"/>
          </a:xfrm>
          <a:prstGeom prst="rect">
            <a:avLst/>
          </a:prstGeom>
          <a:noFill/>
          <a:ln>
            <a:noFill/>
          </a:ln>
        </p:spPr>
        <p:txBody>
          <a:bodyPr anchorCtr="0" anchor="t" bIns="0" lIns="0" spcFirstLastPara="1" rIns="0" wrap="square" tIns="0">
            <a:norm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Wash</a:t>
            </a:r>
            <a:endParaRPr sz="600"/>
          </a:p>
        </p:txBody>
      </p:sp>
      <p:sp>
        <p:nvSpPr>
          <p:cNvPr id="360" name="Google Shape;360;p41"/>
          <p:cNvSpPr txBox="1"/>
          <p:nvPr/>
        </p:nvSpPr>
        <p:spPr>
          <a:xfrm>
            <a:off x="4289055" y="4649224"/>
            <a:ext cx="560713"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Social Distancing</a:t>
            </a:r>
            <a:endParaRPr sz="1100"/>
          </a:p>
        </p:txBody>
      </p:sp>
      <p:sp>
        <p:nvSpPr>
          <p:cNvPr id="361" name="Google Shape;361;p41"/>
          <p:cNvSpPr txBox="1"/>
          <p:nvPr/>
        </p:nvSpPr>
        <p:spPr>
          <a:xfrm>
            <a:off x="353272" y="3639100"/>
            <a:ext cx="793439" cy="1385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Calibri"/>
                <a:ea typeface="Calibri"/>
                <a:cs typeface="Calibri"/>
                <a:sym typeface="Calibri"/>
              </a:rPr>
              <a:t>Covid-19 Related</a:t>
            </a:r>
            <a:endParaRPr sz="1100"/>
          </a:p>
        </p:txBody>
      </p:sp>
      <p:sp>
        <p:nvSpPr>
          <p:cNvPr id="362" name="Google Shape;362;p41"/>
          <p:cNvSpPr txBox="1"/>
          <p:nvPr/>
        </p:nvSpPr>
        <p:spPr>
          <a:xfrm>
            <a:off x="1061626" y="1839129"/>
            <a:ext cx="5337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Lecture/teaching</a:t>
            </a:r>
            <a:endParaRPr sz="1100"/>
          </a:p>
        </p:txBody>
      </p:sp>
      <p:pic>
        <p:nvPicPr>
          <p:cNvPr descr="Lecture / Teaching icon" id="363" name="Google Shape;363;p41"/>
          <p:cNvPicPr preferRelativeResize="0"/>
          <p:nvPr/>
        </p:nvPicPr>
        <p:blipFill rotWithShape="1">
          <a:blip r:embed="rId34">
            <a:alphaModFix/>
          </a:blip>
          <a:srcRect b="0" l="0" r="0" t="0"/>
          <a:stretch/>
        </p:blipFill>
        <p:spPr>
          <a:xfrm>
            <a:off x="947782" y="1037924"/>
            <a:ext cx="727805" cy="727805"/>
          </a:xfrm>
          <a:prstGeom prst="rect">
            <a:avLst/>
          </a:prstGeom>
          <a:noFill/>
          <a:ln>
            <a:noFill/>
          </a:ln>
        </p:spPr>
      </p:pic>
      <p:sp>
        <p:nvSpPr>
          <p:cNvPr id="364" name="Google Shape;364;p41"/>
          <p:cNvSpPr txBox="1"/>
          <p:nvPr/>
        </p:nvSpPr>
        <p:spPr>
          <a:xfrm>
            <a:off x="540301" y="1839129"/>
            <a:ext cx="26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Student</a:t>
            </a:r>
            <a:endParaRPr sz="1100"/>
          </a:p>
        </p:txBody>
      </p:sp>
      <p:pic>
        <p:nvPicPr>
          <p:cNvPr descr="Student icon" id="365" name="Google Shape;365;p41"/>
          <p:cNvPicPr preferRelativeResize="0"/>
          <p:nvPr/>
        </p:nvPicPr>
        <p:blipFill rotWithShape="1">
          <a:blip r:embed="rId35">
            <a:alphaModFix/>
          </a:blip>
          <a:srcRect b="0" l="0" r="0" t="0"/>
          <a:stretch/>
        </p:blipFill>
        <p:spPr>
          <a:xfrm>
            <a:off x="293009" y="1037924"/>
            <a:ext cx="727805" cy="727805"/>
          </a:xfrm>
          <a:prstGeom prst="rect">
            <a:avLst/>
          </a:prstGeom>
          <a:noFill/>
          <a:ln>
            <a:noFill/>
          </a:ln>
        </p:spPr>
      </p:pic>
      <p:sp>
        <p:nvSpPr>
          <p:cNvPr id="366" name="Google Shape;366;p41"/>
          <p:cNvSpPr txBox="1"/>
          <p:nvPr>
            <p:ph type="title"/>
          </p:nvPr>
        </p:nvSpPr>
        <p:spPr>
          <a:xfrm>
            <a:off x="269677" y="231691"/>
            <a:ext cx="3775500" cy="272025"/>
          </a:xfrm>
          <a:prstGeom prst="rect">
            <a:avLst/>
          </a:prstGeom>
          <a:noFill/>
          <a:ln>
            <a:noFill/>
          </a:ln>
        </p:spPr>
        <p:txBody>
          <a:bodyPr anchorCtr="0" anchor="t" bIns="0" lIns="0" spcFirstLastPara="1" rIns="0" wrap="square" tIns="0">
            <a:noAutofit/>
          </a:bodyPr>
          <a:lstStyle/>
          <a:p>
            <a:pPr indent="0" lvl="0" marL="0" rtl="0" algn="l">
              <a:lnSpc>
                <a:spcPct val="113333"/>
              </a:lnSpc>
              <a:spcBef>
                <a:spcPts val="0"/>
              </a:spcBef>
              <a:spcAft>
                <a:spcPts val="0"/>
              </a:spcAft>
              <a:buClr>
                <a:schemeClr val="accent1"/>
              </a:buClr>
              <a:buSzPts val="2300"/>
              <a:buFont typeface="Calibri"/>
              <a:buNone/>
            </a:pPr>
            <a:r>
              <a:rPr lang="en-GB" sz="1100"/>
              <a:t>Icons</a:t>
            </a:r>
            <a:endParaRPr sz="1100"/>
          </a:p>
        </p:txBody>
      </p:sp>
      <p:sp>
        <p:nvSpPr>
          <p:cNvPr id="367" name="Google Shape;367;p41"/>
          <p:cNvSpPr txBox="1"/>
          <p:nvPr>
            <p:ph idx="12" type="sldNum"/>
          </p:nvPr>
        </p:nvSpPr>
        <p:spPr>
          <a:xfrm>
            <a:off x="8600055" y="4883300"/>
            <a:ext cx="217500" cy="1440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1" name="Shape 371"/>
        <p:cNvGrpSpPr/>
        <p:nvPr/>
      </p:nvGrpSpPr>
      <p:grpSpPr>
        <a:xfrm>
          <a:off x="0" y="0"/>
          <a:ext cx="0" cy="0"/>
          <a:chOff x="0" y="0"/>
          <a:chExt cx="0" cy="0"/>
        </a:xfrm>
      </p:grpSpPr>
      <p:sp>
        <p:nvSpPr>
          <p:cNvPr id="372" name="Google Shape;372;p42"/>
          <p:cNvSpPr txBox="1"/>
          <p:nvPr>
            <p:ph type="title"/>
          </p:nvPr>
        </p:nvSpPr>
        <p:spPr>
          <a:xfrm>
            <a:off x="269677" y="231691"/>
            <a:ext cx="3775500" cy="272025"/>
          </a:xfrm>
          <a:prstGeom prst="rect">
            <a:avLst/>
          </a:prstGeom>
          <a:noFill/>
          <a:ln>
            <a:noFill/>
          </a:ln>
        </p:spPr>
        <p:txBody>
          <a:bodyPr anchorCtr="0" anchor="t" bIns="0" lIns="0" spcFirstLastPara="1" rIns="0" wrap="square" tIns="0">
            <a:noAutofit/>
          </a:bodyPr>
          <a:lstStyle/>
          <a:p>
            <a:pPr indent="0" lvl="0" marL="0" rtl="0" algn="l">
              <a:lnSpc>
                <a:spcPct val="113333"/>
              </a:lnSpc>
              <a:spcBef>
                <a:spcPts val="0"/>
              </a:spcBef>
              <a:spcAft>
                <a:spcPts val="0"/>
              </a:spcAft>
              <a:buClr>
                <a:schemeClr val="accent1"/>
              </a:buClr>
              <a:buSzPts val="2300"/>
              <a:buFont typeface="Calibri"/>
              <a:buNone/>
            </a:pPr>
            <a:r>
              <a:rPr lang="en-GB" sz="1100"/>
              <a:t>Icons</a:t>
            </a:r>
            <a:endParaRPr sz="1100"/>
          </a:p>
        </p:txBody>
      </p:sp>
      <p:pic>
        <p:nvPicPr>
          <p:cNvPr descr="Student icon" id="373" name="Google Shape;373;p42"/>
          <p:cNvPicPr preferRelativeResize="0"/>
          <p:nvPr/>
        </p:nvPicPr>
        <p:blipFill rotWithShape="1">
          <a:blip r:embed="rId3">
            <a:alphaModFix/>
          </a:blip>
          <a:srcRect b="0" l="0" r="0" t="0"/>
          <a:stretch/>
        </p:blipFill>
        <p:spPr>
          <a:xfrm>
            <a:off x="293009" y="1037924"/>
            <a:ext cx="727805" cy="727805"/>
          </a:xfrm>
          <a:prstGeom prst="rect">
            <a:avLst/>
          </a:prstGeom>
          <a:noFill/>
          <a:ln>
            <a:noFill/>
          </a:ln>
        </p:spPr>
      </p:pic>
      <p:pic>
        <p:nvPicPr>
          <p:cNvPr descr="Lecture / Teaching icon" id="374" name="Google Shape;374;p42"/>
          <p:cNvPicPr preferRelativeResize="0"/>
          <p:nvPr/>
        </p:nvPicPr>
        <p:blipFill rotWithShape="1">
          <a:blip r:embed="rId4">
            <a:alphaModFix/>
          </a:blip>
          <a:srcRect b="0" l="0" r="0" t="0"/>
          <a:stretch/>
        </p:blipFill>
        <p:spPr>
          <a:xfrm>
            <a:off x="947782" y="1037924"/>
            <a:ext cx="727805" cy="727805"/>
          </a:xfrm>
          <a:prstGeom prst="rect">
            <a:avLst/>
          </a:prstGeom>
          <a:noFill/>
          <a:ln>
            <a:noFill/>
          </a:ln>
        </p:spPr>
      </p:pic>
      <p:pic>
        <p:nvPicPr>
          <p:cNvPr descr="Graduate / Graduation icon" id="375" name="Google Shape;375;p42"/>
          <p:cNvPicPr preferRelativeResize="0"/>
          <p:nvPr/>
        </p:nvPicPr>
        <p:blipFill rotWithShape="1">
          <a:blip r:embed="rId5">
            <a:alphaModFix/>
          </a:blip>
          <a:srcRect b="0" l="0" r="0" t="0"/>
          <a:stretch/>
        </p:blipFill>
        <p:spPr>
          <a:xfrm>
            <a:off x="2249260" y="1037924"/>
            <a:ext cx="727805" cy="727805"/>
          </a:xfrm>
          <a:prstGeom prst="rect">
            <a:avLst/>
          </a:prstGeom>
          <a:noFill/>
          <a:ln>
            <a:noFill/>
          </a:ln>
        </p:spPr>
      </p:pic>
      <p:pic>
        <p:nvPicPr>
          <p:cNvPr descr="Trinity / Campanile icon" id="376" name="Google Shape;376;p42"/>
          <p:cNvPicPr preferRelativeResize="0"/>
          <p:nvPr/>
        </p:nvPicPr>
        <p:blipFill rotWithShape="1">
          <a:blip r:embed="rId6">
            <a:alphaModFix/>
          </a:blip>
          <a:srcRect b="0" l="0" r="0" t="0"/>
          <a:stretch/>
        </p:blipFill>
        <p:spPr>
          <a:xfrm>
            <a:off x="2906104" y="1037924"/>
            <a:ext cx="727805" cy="727805"/>
          </a:xfrm>
          <a:prstGeom prst="rect">
            <a:avLst/>
          </a:prstGeom>
          <a:noFill/>
          <a:ln>
            <a:noFill/>
          </a:ln>
        </p:spPr>
      </p:pic>
      <p:pic>
        <p:nvPicPr>
          <p:cNvPr descr="Ideas icon" id="377" name="Google Shape;377;p42"/>
          <p:cNvPicPr preferRelativeResize="0"/>
          <p:nvPr/>
        </p:nvPicPr>
        <p:blipFill rotWithShape="1">
          <a:blip r:embed="rId7">
            <a:alphaModFix/>
          </a:blip>
          <a:srcRect b="0" l="0" r="0" t="0"/>
          <a:stretch/>
        </p:blipFill>
        <p:spPr>
          <a:xfrm>
            <a:off x="3552149" y="1037924"/>
            <a:ext cx="727805" cy="727805"/>
          </a:xfrm>
          <a:prstGeom prst="rect">
            <a:avLst/>
          </a:prstGeom>
          <a:noFill/>
          <a:ln>
            <a:noFill/>
          </a:ln>
        </p:spPr>
      </p:pic>
      <p:pic>
        <p:nvPicPr>
          <p:cNvPr descr="University / Graduation icon" id="378" name="Google Shape;378;p42"/>
          <p:cNvPicPr preferRelativeResize="0"/>
          <p:nvPr/>
        </p:nvPicPr>
        <p:blipFill rotWithShape="1">
          <a:blip r:embed="rId8">
            <a:alphaModFix/>
          </a:blip>
          <a:srcRect b="0" l="0" r="0" t="0"/>
          <a:stretch/>
        </p:blipFill>
        <p:spPr>
          <a:xfrm>
            <a:off x="4205509" y="1037924"/>
            <a:ext cx="727805" cy="727805"/>
          </a:xfrm>
          <a:prstGeom prst="rect">
            <a:avLst/>
          </a:prstGeom>
          <a:noFill/>
          <a:ln>
            <a:noFill/>
          </a:ln>
        </p:spPr>
      </p:pic>
      <p:pic>
        <p:nvPicPr>
          <p:cNvPr descr="Research icon" id="379" name="Google Shape;379;p42"/>
          <p:cNvPicPr preferRelativeResize="0"/>
          <p:nvPr/>
        </p:nvPicPr>
        <p:blipFill rotWithShape="1">
          <a:blip r:embed="rId9">
            <a:alphaModFix/>
          </a:blip>
          <a:srcRect b="0" l="0" r="0" t="0"/>
          <a:stretch/>
        </p:blipFill>
        <p:spPr>
          <a:xfrm>
            <a:off x="4859914" y="1037924"/>
            <a:ext cx="727805" cy="727805"/>
          </a:xfrm>
          <a:prstGeom prst="rect">
            <a:avLst/>
          </a:prstGeom>
          <a:noFill/>
          <a:ln>
            <a:noFill/>
          </a:ln>
        </p:spPr>
      </p:pic>
      <p:pic>
        <p:nvPicPr>
          <p:cNvPr descr="Connectivity icon" id="380" name="Google Shape;380;p42"/>
          <p:cNvPicPr preferRelativeResize="0"/>
          <p:nvPr/>
        </p:nvPicPr>
        <p:blipFill rotWithShape="1">
          <a:blip r:embed="rId10">
            <a:alphaModFix/>
          </a:blip>
          <a:srcRect b="0" l="0" r="0" t="0"/>
          <a:stretch/>
        </p:blipFill>
        <p:spPr>
          <a:xfrm>
            <a:off x="6816163" y="2366407"/>
            <a:ext cx="727805" cy="727805"/>
          </a:xfrm>
          <a:prstGeom prst="rect">
            <a:avLst/>
          </a:prstGeom>
          <a:noFill/>
          <a:ln>
            <a:noFill/>
          </a:ln>
        </p:spPr>
      </p:pic>
      <p:pic>
        <p:nvPicPr>
          <p:cNvPr descr="Global icon" id="381" name="Google Shape;381;p42"/>
          <p:cNvPicPr preferRelativeResize="0"/>
          <p:nvPr/>
        </p:nvPicPr>
        <p:blipFill rotWithShape="1">
          <a:blip r:embed="rId11">
            <a:alphaModFix/>
          </a:blip>
          <a:srcRect b="0" l="0" r="0" t="0"/>
          <a:stretch/>
        </p:blipFill>
        <p:spPr>
          <a:xfrm>
            <a:off x="7475449" y="2366407"/>
            <a:ext cx="727805" cy="727805"/>
          </a:xfrm>
          <a:prstGeom prst="rect">
            <a:avLst/>
          </a:prstGeom>
          <a:noFill/>
          <a:ln>
            <a:noFill/>
          </a:ln>
        </p:spPr>
      </p:pic>
      <p:pic>
        <p:nvPicPr>
          <p:cNvPr descr="Mail icon" id="382" name="Google Shape;382;p42"/>
          <p:cNvPicPr preferRelativeResize="0"/>
          <p:nvPr/>
        </p:nvPicPr>
        <p:blipFill rotWithShape="1">
          <a:blip r:embed="rId12">
            <a:alphaModFix/>
          </a:blip>
          <a:srcRect b="0" l="0" r="0" t="0"/>
          <a:stretch/>
        </p:blipFill>
        <p:spPr>
          <a:xfrm>
            <a:off x="6160538" y="1037924"/>
            <a:ext cx="727805" cy="727805"/>
          </a:xfrm>
          <a:prstGeom prst="rect">
            <a:avLst/>
          </a:prstGeom>
          <a:noFill/>
          <a:ln>
            <a:noFill/>
          </a:ln>
        </p:spPr>
      </p:pic>
      <p:pic>
        <p:nvPicPr>
          <p:cNvPr descr="Notification icon" id="383" name="Google Shape;383;p42"/>
          <p:cNvPicPr preferRelativeResize="0"/>
          <p:nvPr/>
        </p:nvPicPr>
        <p:blipFill rotWithShape="1">
          <a:blip r:embed="rId13">
            <a:alphaModFix/>
          </a:blip>
          <a:srcRect b="0" l="0" r="0" t="0"/>
          <a:stretch/>
        </p:blipFill>
        <p:spPr>
          <a:xfrm>
            <a:off x="6816163" y="1037924"/>
            <a:ext cx="727805" cy="727805"/>
          </a:xfrm>
          <a:prstGeom prst="rect">
            <a:avLst/>
          </a:prstGeom>
          <a:noFill/>
          <a:ln>
            <a:noFill/>
          </a:ln>
        </p:spPr>
      </p:pic>
      <p:pic>
        <p:nvPicPr>
          <p:cNvPr descr="Exchange icon" id="384" name="Google Shape;384;p42"/>
          <p:cNvPicPr preferRelativeResize="0"/>
          <p:nvPr/>
        </p:nvPicPr>
        <p:blipFill rotWithShape="1">
          <a:blip r:embed="rId14">
            <a:alphaModFix/>
          </a:blip>
          <a:srcRect b="0" l="0" r="0" t="0"/>
          <a:stretch/>
        </p:blipFill>
        <p:spPr>
          <a:xfrm>
            <a:off x="8125150" y="2366407"/>
            <a:ext cx="727805" cy="727805"/>
          </a:xfrm>
          <a:prstGeom prst="rect">
            <a:avLst/>
          </a:prstGeom>
          <a:noFill/>
          <a:ln>
            <a:noFill/>
          </a:ln>
        </p:spPr>
      </p:pic>
      <p:pic>
        <p:nvPicPr>
          <p:cNvPr descr="Award / Recognition icon" id="385" name="Google Shape;385;p42"/>
          <p:cNvPicPr preferRelativeResize="0"/>
          <p:nvPr/>
        </p:nvPicPr>
        <p:blipFill rotWithShape="1">
          <a:blip r:embed="rId15">
            <a:alphaModFix/>
          </a:blip>
          <a:srcRect b="0" l="0" r="0" t="0"/>
          <a:stretch/>
        </p:blipFill>
        <p:spPr>
          <a:xfrm>
            <a:off x="5508397" y="1037924"/>
            <a:ext cx="727805" cy="727805"/>
          </a:xfrm>
          <a:prstGeom prst="rect">
            <a:avLst/>
          </a:prstGeom>
          <a:noFill/>
          <a:ln>
            <a:noFill/>
          </a:ln>
        </p:spPr>
      </p:pic>
      <p:pic>
        <p:nvPicPr>
          <p:cNvPr descr="Research icon" id="386" name="Google Shape;386;p42"/>
          <p:cNvPicPr preferRelativeResize="0"/>
          <p:nvPr/>
        </p:nvPicPr>
        <p:blipFill rotWithShape="1">
          <a:blip r:embed="rId16">
            <a:alphaModFix/>
          </a:blip>
          <a:srcRect b="0" l="0" r="0" t="0"/>
          <a:stretch/>
        </p:blipFill>
        <p:spPr>
          <a:xfrm>
            <a:off x="3552149" y="2366407"/>
            <a:ext cx="727805" cy="727805"/>
          </a:xfrm>
          <a:prstGeom prst="rect">
            <a:avLst/>
          </a:prstGeom>
          <a:noFill/>
          <a:ln>
            <a:noFill/>
          </a:ln>
        </p:spPr>
      </p:pic>
      <p:pic>
        <p:nvPicPr>
          <p:cNvPr descr="Form icon" id="387" name="Google Shape;387;p42"/>
          <p:cNvPicPr preferRelativeResize="0"/>
          <p:nvPr/>
        </p:nvPicPr>
        <p:blipFill rotWithShape="1">
          <a:blip r:embed="rId17">
            <a:alphaModFix/>
          </a:blip>
          <a:srcRect b="0" l="0" r="0" t="0"/>
          <a:stretch/>
        </p:blipFill>
        <p:spPr>
          <a:xfrm>
            <a:off x="4205509" y="2366407"/>
            <a:ext cx="727805" cy="727805"/>
          </a:xfrm>
          <a:prstGeom prst="rect">
            <a:avLst/>
          </a:prstGeom>
          <a:noFill/>
          <a:ln>
            <a:noFill/>
          </a:ln>
        </p:spPr>
      </p:pic>
      <p:pic>
        <p:nvPicPr>
          <p:cNvPr descr="Certificate / degree icon" id="388" name="Google Shape;388;p42"/>
          <p:cNvPicPr preferRelativeResize="0"/>
          <p:nvPr/>
        </p:nvPicPr>
        <p:blipFill rotWithShape="1">
          <a:blip r:embed="rId18">
            <a:alphaModFix/>
          </a:blip>
          <a:srcRect b="0" l="0" r="0" t="0"/>
          <a:stretch/>
        </p:blipFill>
        <p:spPr>
          <a:xfrm>
            <a:off x="4859914" y="2366407"/>
            <a:ext cx="727805" cy="727805"/>
          </a:xfrm>
          <a:prstGeom prst="rect">
            <a:avLst/>
          </a:prstGeom>
          <a:noFill/>
          <a:ln>
            <a:noFill/>
          </a:ln>
        </p:spPr>
      </p:pic>
      <p:pic>
        <p:nvPicPr>
          <p:cNvPr descr="Download icon" id="389" name="Google Shape;389;p42"/>
          <p:cNvPicPr preferRelativeResize="0"/>
          <p:nvPr/>
        </p:nvPicPr>
        <p:blipFill rotWithShape="1">
          <a:blip r:embed="rId19">
            <a:alphaModFix/>
          </a:blip>
          <a:srcRect b="0" l="0" r="0" t="0"/>
          <a:stretch/>
        </p:blipFill>
        <p:spPr>
          <a:xfrm>
            <a:off x="5508397" y="2366407"/>
            <a:ext cx="727805" cy="727805"/>
          </a:xfrm>
          <a:prstGeom prst="rect">
            <a:avLst/>
          </a:prstGeom>
          <a:noFill/>
          <a:ln>
            <a:noFill/>
          </a:ln>
        </p:spPr>
      </p:pic>
      <p:pic>
        <p:nvPicPr>
          <p:cNvPr descr="Upload icon" id="390" name="Google Shape;390;p42"/>
          <p:cNvPicPr preferRelativeResize="0"/>
          <p:nvPr/>
        </p:nvPicPr>
        <p:blipFill rotWithShape="1">
          <a:blip r:embed="rId20">
            <a:alphaModFix/>
          </a:blip>
          <a:srcRect b="0" l="0" r="0" t="0"/>
          <a:stretch/>
        </p:blipFill>
        <p:spPr>
          <a:xfrm>
            <a:off x="6160538" y="2366407"/>
            <a:ext cx="727805" cy="727805"/>
          </a:xfrm>
          <a:prstGeom prst="rect">
            <a:avLst/>
          </a:prstGeom>
          <a:noFill/>
          <a:ln>
            <a:noFill/>
          </a:ln>
        </p:spPr>
      </p:pic>
      <p:pic>
        <p:nvPicPr>
          <p:cNvPr descr="Accounts icon" id="391" name="Google Shape;391;p42"/>
          <p:cNvPicPr preferRelativeResize="0"/>
          <p:nvPr/>
        </p:nvPicPr>
        <p:blipFill rotWithShape="1">
          <a:blip r:embed="rId21">
            <a:alphaModFix/>
          </a:blip>
          <a:srcRect b="0" l="0" r="0" t="0"/>
          <a:stretch/>
        </p:blipFill>
        <p:spPr>
          <a:xfrm>
            <a:off x="947782" y="2366407"/>
            <a:ext cx="727805" cy="727805"/>
          </a:xfrm>
          <a:prstGeom prst="rect">
            <a:avLst/>
          </a:prstGeom>
          <a:noFill/>
          <a:ln>
            <a:noFill/>
          </a:ln>
        </p:spPr>
      </p:pic>
      <p:pic>
        <p:nvPicPr>
          <p:cNvPr descr="Strategy icon" id="392" name="Google Shape;392;p42"/>
          <p:cNvPicPr preferRelativeResize="0"/>
          <p:nvPr/>
        </p:nvPicPr>
        <p:blipFill rotWithShape="1">
          <a:blip r:embed="rId22">
            <a:alphaModFix/>
          </a:blip>
          <a:srcRect b="0" l="0" r="0" t="0"/>
          <a:stretch/>
        </p:blipFill>
        <p:spPr>
          <a:xfrm>
            <a:off x="293009" y="2366407"/>
            <a:ext cx="727805" cy="727805"/>
          </a:xfrm>
          <a:prstGeom prst="rect">
            <a:avLst/>
          </a:prstGeom>
          <a:noFill/>
          <a:ln>
            <a:noFill/>
          </a:ln>
        </p:spPr>
      </p:pic>
      <p:pic>
        <p:nvPicPr>
          <p:cNvPr descr="Communication / dialogue icon" id="393" name="Google Shape;393;p42"/>
          <p:cNvPicPr preferRelativeResize="0"/>
          <p:nvPr/>
        </p:nvPicPr>
        <p:blipFill rotWithShape="1">
          <a:blip r:embed="rId23">
            <a:alphaModFix/>
          </a:blip>
          <a:srcRect b="0" l="0" r="0" t="0"/>
          <a:stretch/>
        </p:blipFill>
        <p:spPr>
          <a:xfrm>
            <a:off x="8125150" y="1037924"/>
            <a:ext cx="727805" cy="727805"/>
          </a:xfrm>
          <a:prstGeom prst="rect">
            <a:avLst/>
          </a:prstGeom>
          <a:noFill/>
          <a:ln>
            <a:noFill/>
          </a:ln>
        </p:spPr>
      </p:pic>
      <p:pic>
        <p:nvPicPr>
          <p:cNvPr descr="Calendar / event icon" id="394" name="Google Shape;394;p42"/>
          <p:cNvPicPr preferRelativeResize="0"/>
          <p:nvPr/>
        </p:nvPicPr>
        <p:blipFill rotWithShape="1">
          <a:blip r:embed="rId24">
            <a:alphaModFix/>
          </a:blip>
          <a:srcRect b="0" l="0" r="0" t="0"/>
          <a:stretch/>
        </p:blipFill>
        <p:spPr>
          <a:xfrm>
            <a:off x="2249260" y="2366407"/>
            <a:ext cx="727805" cy="727805"/>
          </a:xfrm>
          <a:prstGeom prst="rect">
            <a:avLst/>
          </a:prstGeom>
          <a:noFill/>
          <a:ln>
            <a:noFill/>
          </a:ln>
        </p:spPr>
      </p:pic>
      <p:pic>
        <p:nvPicPr>
          <p:cNvPr descr="Funding icon" id="395" name="Google Shape;395;p42"/>
          <p:cNvPicPr preferRelativeResize="0"/>
          <p:nvPr/>
        </p:nvPicPr>
        <p:blipFill rotWithShape="1">
          <a:blip r:embed="rId25">
            <a:alphaModFix/>
          </a:blip>
          <a:srcRect b="0" l="0" r="0" t="0"/>
          <a:stretch/>
        </p:blipFill>
        <p:spPr>
          <a:xfrm>
            <a:off x="2906104" y="2366407"/>
            <a:ext cx="727805" cy="727805"/>
          </a:xfrm>
          <a:prstGeom prst="rect">
            <a:avLst/>
          </a:prstGeom>
          <a:noFill/>
          <a:ln>
            <a:noFill/>
          </a:ln>
        </p:spPr>
      </p:pic>
      <p:pic>
        <p:nvPicPr>
          <p:cNvPr descr="Further education icon" id="396" name="Google Shape;396;p42"/>
          <p:cNvPicPr preferRelativeResize="0"/>
          <p:nvPr/>
        </p:nvPicPr>
        <p:blipFill rotWithShape="1">
          <a:blip r:embed="rId26">
            <a:alphaModFix/>
          </a:blip>
          <a:srcRect b="0" l="0" r="0" t="0"/>
          <a:stretch/>
        </p:blipFill>
        <p:spPr>
          <a:xfrm>
            <a:off x="1597142" y="1037924"/>
            <a:ext cx="727805" cy="727805"/>
          </a:xfrm>
          <a:prstGeom prst="rect">
            <a:avLst/>
          </a:prstGeom>
          <a:noFill/>
          <a:ln>
            <a:noFill/>
          </a:ln>
        </p:spPr>
      </p:pic>
      <p:pic>
        <p:nvPicPr>
          <p:cNvPr descr="Social distancing icon" id="397" name="Google Shape;397;p42"/>
          <p:cNvPicPr preferRelativeResize="0"/>
          <p:nvPr/>
        </p:nvPicPr>
        <p:blipFill rotWithShape="1">
          <a:blip r:embed="rId27">
            <a:alphaModFix/>
          </a:blip>
          <a:srcRect b="0" l="0" r="0" t="0"/>
          <a:stretch/>
        </p:blipFill>
        <p:spPr>
          <a:xfrm>
            <a:off x="4205509" y="3798740"/>
            <a:ext cx="727805" cy="727805"/>
          </a:xfrm>
          <a:prstGeom prst="rect">
            <a:avLst/>
          </a:prstGeom>
          <a:noFill/>
          <a:ln>
            <a:noFill/>
          </a:ln>
        </p:spPr>
      </p:pic>
      <p:pic>
        <p:nvPicPr>
          <p:cNvPr descr="Wash icon" id="398" name="Google Shape;398;p42"/>
          <p:cNvPicPr preferRelativeResize="0"/>
          <p:nvPr/>
        </p:nvPicPr>
        <p:blipFill rotWithShape="1">
          <a:blip r:embed="rId28">
            <a:alphaModFix/>
          </a:blip>
          <a:srcRect b="0" l="0" r="0" t="0"/>
          <a:stretch/>
        </p:blipFill>
        <p:spPr>
          <a:xfrm>
            <a:off x="3552149" y="3798740"/>
            <a:ext cx="727805" cy="727805"/>
          </a:xfrm>
          <a:prstGeom prst="rect">
            <a:avLst/>
          </a:prstGeom>
          <a:noFill/>
          <a:ln>
            <a:noFill/>
          </a:ln>
        </p:spPr>
      </p:pic>
      <p:pic>
        <p:nvPicPr>
          <p:cNvPr descr="Two-way system icon" id="399" name="Google Shape;399;p42"/>
          <p:cNvPicPr preferRelativeResize="0"/>
          <p:nvPr/>
        </p:nvPicPr>
        <p:blipFill rotWithShape="1">
          <a:blip r:embed="rId29">
            <a:alphaModFix/>
          </a:blip>
          <a:srcRect b="0" l="0" r="0" t="0"/>
          <a:stretch/>
        </p:blipFill>
        <p:spPr>
          <a:xfrm>
            <a:off x="2906104" y="3798740"/>
            <a:ext cx="727805" cy="727805"/>
          </a:xfrm>
          <a:prstGeom prst="rect">
            <a:avLst/>
          </a:prstGeom>
          <a:noFill/>
          <a:ln>
            <a:noFill/>
          </a:ln>
        </p:spPr>
      </p:pic>
      <p:pic>
        <p:nvPicPr>
          <p:cNvPr descr="Reduced seating capacity" id="400" name="Google Shape;400;p42"/>
          <p:cNvPicPr preferRelativeResize="0"/>
          <p:nvPr/>
        </p:nvPicPr>
        <p:blipFill rotWithShape="1">
          <a:blip r:embed="rId30">
            <a:alphaModFix/>
          </a:blip>
          <a:srcRect b="0" l="0" r="0" t="0"/>
          <a:stretch/>
        </p:blipFill>
        <p:spPr>
          <a:xfrm>
            <a:off x="2249260" y="3798740"/>
            <a:ext cx="727805" cy="727805"/>
          </a:xfrm>
          <a:prstGeom prst="rect">
            <a:avLst/>
          </a:prstGeom>
          <a:noFill/>
          <a:ln>
            <a:noFill/>
          </a:ln>
        </p:spPr>
      </p:pic>
      <p:pic>
        <p:nvPicPr>
          <p:cNvPr descr="Cover icon" id="401" name="Google Shape;401;p42"/>
          <p:cNvPicPr preferRelativeResize="0"/>
          <p:nvPr/>
        </p:nvPicPr>
        <p:blipFill rotWithShape="1">
          <a:blip r:embed="rId31">
            <a:alphaModFix/>
          </a:blip>
          <a:srcRect b="0" l="0" r="0" t="0"/>
          <a:stretch/>
        </p:blipFill>
        <p:spPr>
          <a:xfrm>
            <a:off x="1597142" y="3798740"/>
            <a:ext cx="727805" cy="727805"/>
          </a:xfrm>
          <a:prstGeom prst="rect">
            <a:avLst/>
          </a:prstGeom>
          <a:noFill/>
          <a:ln>
            <a:noFill/>
          </a:ln>
        </p:spPr>
      </p:pic>
      <p:pic>
        <p:nvPicPr>
          <p:cNvPr descr="Wear facemask icon" id="402" name="Google Shape;402;p42"/>
          <p:cNvPicPr preferRelativeResize="0"/>
          <p:nvPr/>
        </p:nvPicPr>
        <p:blipFill rotWithShape="1">
          <a:blip r:embed="rId32">
            <a:alphaModFix/>
          </a:blip>
          <a:srcRect b="0" l="0" r="0" t="0"/>
          <a:stretch/>
        </p:blipFill>
        <p:spPr>
          <a:xfrm>
            <a:off x="947782" y="3798740"/>
            <a:ext cx="727805" cy="727805"/>
          </a:xfrm>
          <a:prstGeom prst="rect">
            <a:avLst/>
          </a:prstGeom>
          <a:noFill/>
          <a:ln>
            <a:noFill/>
          </a:ln>
        </p:spPr>
      </p:pic>
      <p:sp>
        <p:nvSpPr>
          <p:cNvPr id="403" name="Google Shape;403;p42"/>
          <p:cNvSpPr txBox="1"/>
          <p:nvPr/>
        </p:nvSpPr>
        <p:spPr>
          <a:xfrm>
            <a:off x="534873" y="3207322"/>
            <a:ext cx="32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Strategy</a:t>
            </a:r>
            <a:endParaRPr sz="1100"/>
          </a:p>
        </p:txBody>
      </p:sp>
      <p:sp>
        <p:nvSpPr>
          <p:cNvPr id="404" name="Google Shape;404;p42"/>
          <p:cNvSpPr txBox="1"/>
          <p:nvPr/>
        </p:nvSpPr>
        <p:spPr>
          <a:xfrm>
            <a:off x="1177023" y="3207321"/>
            <a:ext cx="32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Accounts</a:t>
            </a:r>
            <a:endParaRPr sz="1100"/>
          </a:p>
        </p:txBody>
      </p:sp>
      <p:sp>
        <p:nvSpPr>
          <p:cNvPr id="405" name="Google Shape;405;p42"/>
          <p:cNvSpPr txBox="1"/>
          <p:nvPr/>
        </p:nvSpPr>
        <p:spPr>
          <a:xfrm>
            <a:off x="1763875" y="3207320"/>
            <a:ext cx="4641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Sustainability</a:t>
            </a:r>
            <a:endParaRPr sz="1100"/>
          </a:p>
        </p:txBody>
      </p:sp>
      <p:sp>
        <p:nvSpPr>
          <p:cNvPr id="406" name="Google Shape;406;p42"/>
          <p:cNvSpPr txBox="1"/>
          <p:nvPr/>
        </p:nvSpPr>
        <p:spPr>
          <a:xfrm>
            <a:off x="2367901" y="3207336"/>
            <a:ext cx="490519"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Calendar / Event</a:t>
            </a:r>
            <a:endParaRPr sz="1100"/>
          </a:p>
        </p:txBody>
      </p:sp>
      <p:sp>
        <p:nvSpPr>
          <p:cNvPr id="407" name="Google Shape;407;p42"/>
          <p:cNvSpPr txBox="1"/>
          <p:nvPr/>
        </p:nvSpPr>
        <p:spPr>
          <a:xfrm>
            <a:off x="3150975" y="3207325"/>
            <a:ext cx="2682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Funding</a:t>
            </a:r>
            <a:endParaRPr sz="1100"/>
          </a:p>
        </p:txBody>
      </p:sp>
      <p:sp>
        <p:nvSpPr>
          <p:cNvPr id="408" name="Google Shape;408;p42"/>
          <p:cNvSpPr txBox="1"/>
          <p:nvPr/>
        </p:nvSpPr>
        <p:spPr>
          <a:xfrm>
            <a:off x="3782000" y="3207321"/>
            <a:ext cx="32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Research</a:t>
            </a:r>
            <a:endParaRPr sz="1100"/>
          </a:p>
        </p:txBody>
      </p:sp>
      <p:sp>
        <p:nvSpPr>
          <p:cNvPr id="409" name="Google Shape;409;p42"/>
          <p:cNvSpPr txBox="1"/>
          <p:nvPr/>
        </p:nvSpPr>
        <p:spPr>
          <a:xfrm>
            <a:off x="4289055" y="3207336"/>
            <a:ext cx="560713"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Form</a:t>
            </a:r>
            <a:endParaRPr sz="1100"/>
          </a:p>
        </p:txBody>
      </p:sp>
      <p:sp>
        <p:nvSpPr>
          <p:cNvPr id="410" name="Google Shape;410;p42"/>
          <p:cNvSpPr txBox="1"/>
          <p:nvPr/>
        </p:nvSpPr>
        <p:spPr>
          <a:xfrm>
            <a:off x="4935277" y="3207336"/>
            <a:ext cx="577081"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Certificate / Degree</a:t>
            </a:r>
            <a:endParaRPr sz="1100"/>
          </a:p>
        </p:txBody>
      </p:sp>
      <p:sp>
        <p:nvSpPr>
          <p:cNvPr id="411" name="Google Shape;411;p42"/>
          <p:cNvSpPr txBox="1"/>
          <p:nvPr/>
        </p:nvSpPr>
        <p:spPr>
          <a:xfrm>
            <a:off x="5658598" y="3207336"/>
            <a:ext cx="427400"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Download</a:t>
            </a:r>
            <a:endParaRPr sz="1100"/>
          </a:p>
        </p:txBody>
      </p:sp>
      <p:sp>
        <p:nvSpPr>
          <p:cNvPr id="412" name="Google Shape;412;p42"/>
          <p:cNvSpPr txBox="1"/>
          <p:nvPr/>
        </p:nvSpPr>
        <p:spPr>
          <a:xfrm>
            <a:off x="6417454" y="3207324"/>
            <a:ext cx="2682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Upload</a:t>
            </a:r>
            <a:endParaRPr sz="1100"/>
          </a:p>
        </p:txBody>
      </p:sp>
      <p:sp>
        <p:nvSpPr>
          <p:cNvPr id="413" name="Google Shape;413;p42"/>
          <p:cNvSpPr txBox="1"/>
          <p:nvPr/>
        </p:nvSpPr>
        <p:spPr>
          <a:xfrm>
            <a:off x="6996726" y="3207322"/>
            <a:ext cx="4275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Connectivity</a:t>
            </a:r>
            <a:endParaRPr sz="1100"/>
          </a:p>
        </p:txBody>
      </p:sp>
      <p:sp>
        <p:nvSpPr>
          <p:cNvPr id="414" name="Google Shape;414;p42"/>
          <p:cNvSpPr txBox="1"/>
          <p:nvPr/>
        </p:nvSpPr>
        <p:spPr>
          <a:xfrm>
            <a:off x="7743776" y="3207321"/>
            <a:ext cx="2382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Global</a:t>
            </a:r>
            <a:endParaRPr sz="1100"/>
          </a:p>
        </p:txBody>
      </p:sp>
      <p:sp>
        <p:nvSpPr>
          <p:cNvPr id="415" name="Google Shape;415;p42"/>
          <p:cNvSpPr txBox="1"/>
          <p:nvPr/>
        </p:nvSpPr>
        <p:spPr>
          <a:xfrm>
            <a:off x="8181015" y="3207336"/>
            <a:ext cx="616072"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Exchange</a:t>
            </a:r>
            <a:endParaRPr sz="1100"/>
          </a:p>
        </p:txBody>
      </p:sp>
      <p:sp>
        <p:nvSpPr>
          <p:cNvPr id="416" name="Google Shape;416;p42"/>
          <p:cNvSpPr txBox="1"/>
          <p:nvPr/>
        </p:nvSpPr>
        <p:spPr>
          <a:xfrm>
            <a:off x="540300" y="1839131"/>
            <a:ext cx="2442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Student</a:t>
            </a:r>
            <a:endParaRPr sz="1100"/>
          </a:p>
        </p:txBody>
      </p:sp>
      <p:sp>
        <p:nvSpPr>
          <p:cNvPr id="417" name="Google Shape;417;p42"/>
          <p:cNvSpPr txBox="1"/>
          <p:nvPr/>
        </p:nvSpPr>
        <p:spPr>
          <a:xfrm>
            <a:off x="1061626" y="1839133"/>
            <a:ext cx="5607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Lecture/teaching</a:t>
            </a:r>
            <a:endParaRPr sz="1100"/>
          </a:p>
        </p:txBody>
      </p:sp>
      <p:sp>
        <p:nvSpPr>
          <p:cNvPr id="418" name="Google Shape;418;p42"/>
          <p:cNvSpPr txBox="1"/>
          <p:nvPr/>
        </p:nvSpPr>
        <p:spPr>
          <a:xfrm>
            <a:off x="1694145" y="1839115"/>
            <a:ext cx="533800"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Further education</a:t>
            </a:r>
            <a:endParaRPr sz="1100"/>
          </a:p>
        </p:txBody>
      </p:sp>
      <p:sp>
        <p:nvSpPr>
          <p:cNvPr id="419" name="Google Shape;419;p42"/>
          <p:cNvSpPr txBox="1"/>
          <p:nvPr/>
        </p:nvSpPr>
        <p:spPr>
          <a:xfrm>
            <a:off x="2443651" y="1839126"/>
            <a:ext cx="366600" cy="1848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Graduate / </a:t>
            </a:r>
            <a:endParaRPr sz="1100"/>
          </a:p>
          <a:p>
            <a:pPr indent="0" lvl="0" marL="0" marR="0" rtl="0" algn="ctr">
              <a:spcBef>
                <a:spcPts val="0"/>
              </a:spcBef>
              <a:spcAft>
                <a:spcPts val="0"/>
              </a:spcAft>
              <a:buNone/>
            </a:pPr>
            <a:r>
              <a:rPr lang="en-GB" sz="600">
                <a:solidFill>
                  <a:schemeClr val="dk2"/>
                </a:solidFill>
                <a:latin typeface="Calibri"/>
                <a:ea typeface="Calibri"/>
                <a:cs typeface="Calibri"/>
                <a:sym typeface="Calibri"/>
              </a:rPr>
              <a:t>Graduation</a:t>
            </a:r>
            <a:endParaRPr sz="1100"/>
          </a:p>
        </p:txBody>
      </p:sp>
      <p:sp>
        <p:nvSpPr>
          <p:cNvPr id="420" name="Google Shape;420;p42"/>
          <p:cNvSpPr txBox="1"/>
          <p:nvPr/>
        </p:nvSpPr>
        <p:spPr>
          <a:xfrm>
            <a:off x="2988681" y="1839115"/>
            <a:ext cx="562654"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Trinity / Campanile</a:t>
            </a:r>
            <a:endParaRPr sz="1100"/>
          </a:p>
        </p:txBody>
      </p:sp>
      <p:sp>
        <p:nvSpPr>
          <p:cNvPr id="421" name="Google Shape;421;p42"/>
          <p:cNvSpPr txBox="1"/>
          <p:nvPr/>
        </p:nvSpPr>
        <p:spPr>
          <a:xfrm>
            <a:off x="3838499" y="1839130"/>
            <a:ext cx="2139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Ideas</a:t>
            </a:r>
            <a:endParaRPr sz="1100"/>
          </a:p>
        </p:txBody>
      </p:sp>
      <p:sp>
        <p:nvSpPr>
          <p:cNvPr id="422" name="Google Shape;422;p42"/>
          <p:cNvSpPr txBox="1"/>
          <p:nvPr/>
        </p:nvSpPr>
        <p:spPr>
          <a:xfrm>
            <a:off x="4289055" y="1839115"/>
            <a:ext cx="560713" cy="17331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University / Graduation</a:t>
            </a:r>
            <a:endParaRPr sz="1100"/>
          </a:p>
        </p:txBody>
      </p:sp>
      <p:sp>
        <p:nvSpPr>
          <p:cNvPr id="423" name="Google Shape;423;p42"/>
          <p:cNvSpPr txBox="1"/>
          <p:nvPr/>
        </p:nvSpPr>
        <p:spPr>
          <a:xfrm>
            <a:off x="5089777" y="1839132"/>
            <a:ext cx="32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Research</a:t>
            </a:r>
            <a:endParaRPr sz="1100"/>
          </a:p>
        </p:txBody>
      </p:sp>
      <p:sp>
        <p:nvSpPr>
          <p:cNvPr id="424" name="Google Shape;424;p42"/>
          <p:cNvSpPr txBox="1"/>
          <p:nvPr/>
        </p:nvSpPr>
        <p:spPr>
          <a:xfrm>
            <a:off x="5658598" y="1839115"/>
            <a:ext cx="427400" cy="17331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Award / Recognition</a:t>
            </a:r>
            <a:endParaRPr sz="1100"/>
          </a:p>
        </p:txBody>
      </p:sp>
      <p:sp>
        <p:nvSpPr>
          <p:cNvPr id="425" name="Google Shape;425;p42"/>
          <p:cNvSpPr txBox="1"/>
          <p:nvPr/>
        </p:nvSpPr>
        <p:spPr>
          <a:xfrm>
            <a:off x="6459527" y="1839128"/>
            <a:ext cx="1707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Mail</a:t>
            </a:r>
            <a:endParaRPr sz="1100"/>
          </a:p>
        </p:txBody>
      </p:sp>
      <p:sp>
        <p:nvSpPr>
          <p:cNvPr id="426" name="Google Shape;426;p42"/>
          <p:cNvSpPr txBox="1"/>
          <p:nvPr/>
        </p:nvSpPr>
        <p:spPr>
          <a:xfrm>
            <a:off x="7006352" y="1839129"/>
            <a:ext cx="3945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Notification</a:t>
            </a:r>
            <a:endParaRPr sz="1100"/>
          </a:p>
        </p:txBody>
      </p:sp>
      <p:sp>
        <p:nvSpPr>
          <p:cNvPr id="427" name="Google Shape;427;p42"/>
          <p:cNvSpPr txBox="1"/>
          <p:nvPr/>
        </p:nvSpPr>
        <p:spPr>
          <a:xfrm>
            <a:off x="7674651" y="1839130"/>
            <a:ext cx="3666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Agreement</a:t>
            </a:r>
            <a:endParaRPr sz="1100"/>
          </a:p>
        </p:txBody>
      </p:sp>
      <p:sp>
        <p:nvSpPr>
          <p:cNvPr id="428" name="Google Shape;428;p42"/>
          <p:cNvSpPr txBox="1"/>
          <p:nvPr/>
        </p:nvSpPr>
        <p:spPr>
          <a:xfrm>
            <a:off x="8181015" y="1839115"/>
            <a:ext cx="616072" cy="17331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Communication / Dialogue</a:t>
            </a:r>
            <a:endParaRPr sz="1100"/>
          </a:p>
        </p:txBody>
      </p:sp>
      <p:sp>
        <p:nvSpPr>
          <p:cNvPr id="429" name="Google Shape;429;p42"/>
          <p:cNvSpPr txBox="1"/>
          <p:nvPr/>
        </p:nvSpPr>
        <p:spPr>
          <a:xfrm>
            <a:off x="353272" y="3639100"/>
            <a:ext cx="793439" cy="1385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Calibri"/>
                <a:ea typeface="Calibri"/>
                <a:cs typeface="Calibri"/>
                <a:sym typeface="Calibri"/>
              </a:rPr>
              <a:t>Covid-19 Related</a:t>
            </a:r>
            <a:endParaRPr sz="1100"/>
          </a:p>
        </p:txBody>
      </p:sp>
      <p:pic>
        <p:nvPicPr>
          <p:cNvPr descr="Sustainability icon" id="430" name="Google Shape;430;p42"/>
          <p:cNvPicPr preferRelativeResize="0"/>
          <p:nvPr/>
        </p:nvPicPr>
        <p:blipFill rotWithShape="1">
          <a:blip r:embed="rId33">
            <a:alphaModFix/>
          </a:blip>
          <a:srcRect b="0" l="0" r="0" t="0"/>
          <a:stretch/>
        </p:blipFill>
        <p:spPr>
          <a:xfrm>
            <a:off x="1597142" y="2366407"/>
            <a:ext cx="727805" cy="727805"/>
          </a:xfrm>
          <a:prstGeom prst="rect">
            <a:avLst/>
          </a:prstGeom>
          <a:noFill/>
          <a:ln>
            <a:noFill/>
          </a:ln>
        </p:spPr>
      </p:pic>
      <p:pic>
        <p:nvPicPr>
          <p:cNvPr descr="Virus icon" id="431" name="Google Shape;431;p42"/>
          <p:cNvPicPr preferRelativeResize="0"/>
          <p:nvPr/>
        </p:nvPicPr>
        <p:blipFill rotWithShape="1">
          <a:blip r:embed="rId34">
            <a:alphaModFix/>
          </a:blip>
          <a:srcRect b="0" l="0" r="0" t="0"/>
          <a:stretch/>
        </p:blipFill>
        <p:spPr>
          <a:xfrm>
            <a:off x="297691" y="3798740"/>
            <a:ext cx="727805" cy="727805"/>
          </a:xfrm>
          <a:prstGeom prst="rect">
            <a:avLst/>
          </a:prstGeom>
          <a:noFill/>
          <a:ln>
            <a:noFill/>
          </a:ln>
        </p:spPr>
      </p:pic>
      <p:pic>
        <p:nvPicPr>
          <p:cNvPr descr="Agreement Icon" id="432" name="Google Shape;432;p42"/>
          <p:cNvPicPr preferRelativeResize="0"/>
          <p:nvPr/>
        </p:nvPicPr>
        <p:blipFill rotWithShape="1">
          <a:blip r:embed="rId35">
            <a:alphaModFix/>
          </a:blip>
          <a:srcRect b="0" l="0" r="0" t="0"/>
          <a:stretch/>
        </p:blipFill>
        <p:spPr>
          <a:xfrm>
            <a:off x="7475449" y="1037924"/>
            <a:ext cx="727805" cy="727805"/>
          </a:xfrm>
          <a:prstGeom prst="rect">
            <a:avLst/>
          </a:prstGeom>
          <a:noFill/>
          <a:ln>
            <a:noFill/>
          </a:ln>
        </p:spPr>
      </p:pic>
      <p:sp>
        <p:nvSpPr>
          <p:cNvPr id="433" name="Google Shape;433;p42"/>
          <p:cNvSpPr txBox="1"/>
          <p:nvPr/>
        </p:nvSpPr>
        <p:spPr>
          <a:xfrm>
            <a:off x="582375" y="4649225"/>
            <a:ext cx="1911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Virus</a:t>
            </a:r>
            <a:endParaRPr sz="1100"/>
          </a:p>
        </p:txBody>
      </p:sp>
      <p:sp>
        <p:nvSpPr>
          <p:cNvPr id="434" name="Google Shape;434;p42"/>
          <p:cNvSpPr txBox="1"/>
          <p:nvPr/>
        </p:nvSpPr>
        <p:spPr>
          <a:xfrm>
            <a:off x="1079650" y="4649223"/>
            <a:ext cx="464069"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Wear Facemask</a:t>
            </a:r>
            <a:endParaRPr sz="1100"/>
          </a:p>
        </p:txBody>
      </p:sp>
      <p:sp>
        <p:nvSpPr>
          <p:cNvPr id="435" name="Google Shape;435;p42"/>
          <p:cNvSpPr txBox="1"/>
          <p:nvPr/>
        </p:nvSpPr>
        <p:spPr>
          <a:xfrm>
            <a:off x="1875672" y="4649226"/>
            <a:ext cx="2382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Cover</a:t>
            </a:r>
            <a:endParaRPr sz="1100"/>
          </a:p>
        </p:txBody>
      </p:sp>
      <p:sp>
        <p:nvSpPr>
          <p:cNvPr id="436" name="Google Shape;436;p42"/>
          <p:cNvSpPr txBox="1"/>
          <p:nvPr/>
        </p:nvSpPr>
        <p:spPr>
          <a:xfrm>
            <a:off x="2324562" y="4649225"/>
            <a:ext cx="577200" cy="1848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Reduced Seating</a:t>
            </a:r>
            <a:br>
              <a:rPr lang="en-GB" sz="600">
                <a:solidFill>
                  <a:schemeClr val="dk2"/>
                </a:solidFill>
                <a:latin typeface="Calibri"/>
                <a:ea typeface="Calibri"/>
                <a:cs typeface="Calibri"/>
                <a:sym typeface="Calibri"/>
              </a:rPr>
            </a:br>
            <a:r>
              <a:rPr lang="en-GB" sz="600">
                <a:solidFill>
                  <a:schemeClr val="dk2"/>
                </a:solidFill>
                <a:latin typeface="Calibri"/>
                <a:ea typeface="Calibri"/>
                <a:cs typeface="Calibri"/>
                <a:sym typeface="Calibri"/>
              </a:rPr>
              <a:t>Capacity</a:t>
            </a:r>
            <a:endParaRPr sz="1100"/>
          </a:p>
        </p:txBody>
      </p:sp>
      <p:sp>
        <p:nvSpPr>
          <p:cNvPr id="437" name="Google Shape;437;p42"/>
          <p:cNvSpPr txBox="1"/>
          <p:nvPr/>
        </p:nvSpPr>
        <p:spPr>
          <a:xfrm>
            <a:off x="3022945" y="4649223"/>
            <a:ext cx="494125"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Two-way System</a:t>
            </a:r>
            <a:endParaRPr sz="1100"/>
          </a:p>
        </p:txBody>
      </p:sp>
      <p:sp>
        <p:nvSpPr>
          <p:cNvPr id="438" name="Google Shape;438;p42"/>
          <p:cNvSpPr txBox="1"/>
          <p:nvPr/>
        </p:nvSpPr>
        <p:spPr>
          <a:xfrm>
            <a:off x="3833701" y="4649226"/>
            <a:ext cx="2139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Wash</a:t>
            </a:r>
            <a:endParaRPr sz="1100"/>
          </a:p>
        </p:txBody>
      </p:sp>
      <p:sp>
        <p:nvSpPr>
          <p:cNvPr id="439" name="Google Shape;439;p42"/>
          <p:cNvSpPr txBox="1"/>
          <p:nvPr/>
        </p:nvSpPr>
        <p:spPr>
          <a:xfrm>
            <a:off x="4289055" y="4649224"/>
            <a:ext cx="560713"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dk2"/>
                </a:solidFill>
                <a:latin typeface="Calibri"/>
                <a:ea typeface="Calibri"/>
                <a:cs typeface="Calibri"/>
                <a:sym typeface="Calibri"/>
              </a:rPr>
              <a:t>Social Distancing</a:t>
            </a:r>
            <a:endParaRPr sz="1100"/>
          </a:p>
        </p:txBody>
      </p:sp>
      <p:sp>
        <p:nvSpPr>
          <p:cNvPr id="440" name="Google Shape;440;p42"/>
          <p:cNvSpPr txBox="1"/>
          <p:nvPr>
            <p:ph idx="12" type="sldNum"/>
          </p:nvPr>
        </p:nvSpPr>
        <p:spPr>
          <a:xfrm>
            <a:off x="8600055" y="4883300"/>
            <a:ext cx="217500" cy="1440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4" name="Shape 444"/>
        <p:cNvGrpSpPr/>
        <p:nvPr/>
      </p:nvGrpSpPr>
      <p:grpSpPr>
        <a:xfrm>
          <a:off x="0" y="0"/>
          <a:ext cx="0" cy="0"/>
          <a:chOff x="0" y="0"/>
          <a:chExt cx="0" cy="0"/>
        </a:xfrm>
      </p:grpSpPr>
      <p:sp>
        <p:nvSpPr>
          <p:cNvPr id="445" name="Google Shape;445;p43"/>
          <p:cNvSpPr txBox="1"/>
          <p:nvPr>
            <p:ph type="title"/>
          </p:nvPr>
        </p:nvSpPr>
        <p:spPr>
          <a:xfrm>
            <a:off x="269677" y="231691"/>
            <a:ext cx="3775500" cy="272025"/>
          </a:xfrm>
          <a:prstGeom prst="rect">
            <a:avLst/>
          </a:prstGeom>
          <a:noFill/>
          <a:ln>
            <a:noFill/>
          </a:ln>
        </p:spPr>
        <p:txBody>
          <a:bodyPr anchorCtr="0" anchor="t" bIns="0" lIns="0" spcFirstLastPara="1" rIns="0" wrap="square" tIns="0">
            <a:noAutofit/>
          </a:bodyPr>
          <a:lstStyle/>
          <a:p>
            <a:pPr indent="0" lvl="0" marL="0" rtl="0" algn="l">
              <a:lnSpc>
                <a:spcPct val="113333"/>
              </a:lnSpc>
              <a:spcBef>
                <a:spcPts val="0"/>
              </a:spcBef>
              <a:spcAft>
                <a:spcPts val="0"/>
              </a:spcAft>
              <a:buClr>
                <a:schemeClr val="lt1"/>
              </a:buClr>
              <a:buSzPts val="2300"/>
              <a:buFont typeface="Calibri"/>
              <a:buNone/>
            </a:pPr>
            <a:r>
              <a:rPr lang="en-GB" sz="1100"/>
              <a:t>Icons</a:t>
            </a:r>
            <a:endParaRPr sz="1100"/>
          </a:p>
        </p:txBody>
      </p:sp>
      <p:pic>
        <p:nvPicPr>
          <p:cNvPr descr="Student icon" id="446" name="Google Shape;446;p43"/>
          <p:cNvPicPr preferRelativeResize="0"/>
          <p:nvPr/>
        </p:nvPicPr>
        <p:blipFill rotWithShape="1">
          <a:blip r:embed="rId3">
            <a:alphaModFix/>
          </a:blip>
          <a:srcRect b="0" l="0" r="0" t="0"/>
          <a:stretch/>
        </p:blipFill>
        <p:spPr>
          <a:xfrm>
            <a:off x="293009" y="1037924"/>
            <a:ext cx="727805" cy="727805"/>
          </a:xfrm>
          <a:prstGeom prst="rect">
            <a:avLst/>
          </a:prstGeom>
          <a:noFill/>
          <a:ln>
            <a:noFill/>
          </a:ln>
        </p:spPr>
      </p:pic>
      <p:pic>
        <p:nvPicPr>
          <p:cNvPr descr="Lecture / Teaching icon" id="447" name="Google Shape;447;p43"/>
          <p:cNvPicPr preferRelativeResize="0"/>
          <p:nvPr/>
        </p:nvPicPr>
        <p:blipFill rotWithShape="1">
          <a:blip r:embed="rId4">
            <a:alphaModFix/>
          </a:blip>
          <a:srcRect b="0" l="0" r="0" t="0"/>
          <a:stretch/>
        </p:blipFill>
        <p:spPr>
          <a:xfrm>
            <a:off x="947782" y="1037924"/>
            <a:ext cx="727805" cy="727805"/>
          </a:xfrm>
          <a:prstGeom prst="rect">
            <a:avLst/>
          </a:prstGeom>
          <a:noFill/>
          <a:ln>
            <a:noFill/>
          </a:ln>
        </p:spPr>
      </p:pic>
      <p:pic>
        <p:nvPicPr>
          <p:cNvPr descr="Graduate / Graduation icon" id="448" name="Google Shape;448;p43"/>
          <p:cNvPicPr preferRelativeResize="0"/>
          <p:nvPr/>
        </p:nvPicPr>
        <p:blipFill rotWithShape="1">
          <a:blip r:embed="rId5">
            <a:alphaModFix/>
          </a:blip>
          <a:srcRect b="0" l="0" r="0" t="0"/>
          <a:stretch/>
        </p:blipFill>
        <p:spPr>
          <a:xfrm>
            <a:off x="2249260" y="1037924"/>
            <a:ext cx="727805" cy="727805"/>
          </a:xfrm>
          <a:prstGeom prst="rect">
            <a:avLst/>
          </a:prstGeom>
          <a:noFill/>
          <a:ln>
            <a:noFill/>
          </a:ln>
        </p:spPr>
      </p:pic>
      <p:pic>
        <p:nvPicPr>
          <p:cNvPr descr="Trinity / Campanile icon" id="449" name="Google Shape;449;p43"/>
          <p:cNvPicPr preferRelativeResize="0"/>
          <p:nvPr/>
        </p:nvPicPr>
        <p:blipFill rotWithShape="1">
          <a:blip r:embed="rId6">
            <a:alphaModFix/>
          </a:blip>
          <a:srcRect b="0" l="0" r="0" t="0"/>
          <a:stretch/>
        </p:blipFill>
        <p:spPr>
          <a:xfrm>
            <a:off x="2906104" y="1037924"/>
            <a:ext cx="727805" cy="727805"/>
          </a:xfrm>
          <a:prstGeom prst="rect">
            <a:avLst/>
          </a:prstGeom>
          <a:noFill/>
          <a:ln>
            <a:noFill/>
          </a:ln>
        </p:spPr>
      </p:pic>
      <p:pic>
        <p:nvPicPr>
          <p:cNvPr descr="Ideas icon" id="450" name="Google Shape;450;p43"/>
          <p:cNvPicPr preferRelativeResize="0"/>
          <p:nvPr/>
        </p:nvPicPr>
        <p:blipFill rotWithShape="1">
          <a:blip r:embed="rId7">
            <a:alphaModFix/>
          </a:blip>
          <a:srcRect b="0" l="0" r="0" t="0"/>
          <a:stretch/>
        </p:blipFill>
        <p:spPr>
          <a:xfrm>
            <a:off x="3552149" y="1037924"/>
            <a:ext cx="727805" cy="727805"/>
          </a:xfrm>
          <a:prstGeom prst="rect">
            <a:avLst/>
          </a:prstGeom>
          <a:noFill/>
          <a:ln>
            <a:noFill/>
          </a:ln>
        </p:spPr>
      </p:pic>
      <p:pic>
        <p:nvPicPr>
          <p:cNvPr descr="University / Graduation icon" id="451" name="Google Shape;451;p43"/>
          <p:cNvPicPr preferRelativeResize="0"/>
          <p:nvPr/>
        </p:nvPicPr>
        <p:blipFill rotWithShape="1">
          <a:blip r:embed="rId8">
            <a:alphaModFix/>
          </a:blip>
          <a:srcRect b="0" l="0" r="0" t="0"/>
          <a:stretch/>
        </p:blipFill>
        <p:spPr>
          <a:xfrm>
            <a:off x="4205509" y="1037924"/>
            <a:ext cx="727805" cy="727805"/>
          </a:xfrm>
          <a:prstGeom prst="rect">
            <a:avLst/>
          </a:prstGeom>
          <a:noFill/>
          <a:ln>
            <a:noFill/>
          </a:ln>
        </p:spPr>
      </p:pic>
      <p:pic>
        <p:nvPicPr>
          <p:cNvPr descr="Research icon" id="452" name="Google Shape;452;p43"/>
          <p:cNvPicPr preferRelativeResize="0"/>
          <p:nvPr/>
        </p:nvPicPr>
        <p:blipFill rotWithShape="1">
          <a:blip r:embed="rId9">
            <a:alphaModFix/>
          </a:blip>
          <a:srcRect b="0" l="0" r="0" t="0"/>
          <a:stretch/>
        </p:blipFill>
        <p:spPr>
          <a:xfrm>
            <a:off x="4859914" y="1037924"/>
            <a:ext cx="727805" cy="727805"/>
          </a:xfrm>
          <a:prstGeom prst="rect">
            <a:avLst/>
          </a:prstGeom>
          <a:noFill/>
          <a:ln>
            <a:noFill/>
          </a:ln>
        </p:spPr>
      </p:pic>
      <p:pic>
        <p:nvPicPr>
          <p:cNvPr descr="Connectivity icon" id="453" name="Google Shape;453;p43"/>
          <p:cNvPicPr preferRelativeResize="0"/>
          <p:nvPr/>
        </p:nvPicPr>
        <p:blipFill rotWithShape="1">
          <a:blip r:embed="rId10">
            <a:alphaModFix/>
          </a:blip>
          <a:srcRect b="0" l="0" r="0" t="0"/>
          <a:stretch/>
        </p:blipFill>
        <p:spPr>
          <a:xfrm>
            <a:off x="6816163" y="2366407"/>
            <a:ext cx="727805" cy="727805"/>
          </a:xfrm>
          <a:prstGeom prst="rect">
            <a:avLst/>
          </a:prstGeom>
          <a:noFill/>
          <a:ln>
            <a:noFill/>
          </a:ln>
        </p:spPr>
      </p:pic>
      <p:pic>
        <p:nvPicPr>
          <p:cNvPr descr="Global icon" id="454" name="Google Shape;454;p43"/>
          <p:cNvPicPr preferRelativeResize="0"/>
          <p:nvPr/>
        </p:nvPicPr>
        <p:blipFill rotWithShape="1">
          <a:blip r:embed="rId11">
            <a:alphaModFix/>
          </a:blip>
          <a:srcRect b="0" l="0" r="0" t="0"/>
          <a:stretch/>
        </p:blipFill>
        <p:spPr>
          <a:xfrm>
            <a:off x="7475449" y="2366407"/>
            <a:ext cx="727805" cy="727805"/>
          </a:xfrm>
          <a:prstGeom prst="rect">
            <a:avLst/>
          </a:prstGeom>
          <a:noFill/>
          <a:ln>
            <a:noFill/>
          </a:ln>
        </p:spPr>
      </p:pic>
      <p:pic>
        <p:nvPicPr>
          <p:cNvPr descr="Mail icon" id="455" name="Google Shape;455;p43"/>
          <p:cNvPicPr preferRelativeResize="0"/>
          <p:nvPr/>
        </p:nvPicPr>
        <p:blipFill rotWithShape="1">
          <a:blip r:embed="rId12">
            <a:alphaModFix/>
          </a:blip>
          <a:srcRect b="0" l="0" r="0" t="0"/>
          <a:stretch/>
        </p:blipFill>
        <p:spPr>
          <a:xfrm>
            <a:off x="6160538" y="1037924"/>
            <a:ext cx="727805" cy="727805"/>
          </a:xfrm>
          <a:prstGeom prst="rect">
            <a:avLst/>
          </a:prstGeom>
          <a:noFill/>
          <a:ln>
            <a:noFill/>
          </a:ln>
        </p:spPr>
      </p:pic>
      <p:pic>
        <p:nvPicPr>
          <p:cNvPr descr="Notification icon" id="456" name="Google Shape;456;p43"/>
          <p:cNvPicPr preferRelativeResize="0"/>
          <p:nvPr/>
        </p:nvPicPr>
        <p:blipFill rotWithShape="1">
          <a:blip r:embed="rId13">
            <a:alphaModFix/>
          </a:blip>
          <a:srcRect b="0" l="0" r="0" t="0"/>
          <a:stretch/>
        </p:blipFill>
        <p:spPr>
          <a:xfrm>
            <a:off x="6816163" y="1037924"/>
            <a:ext cx="727805" cy="727805"/>
          </a:xfrm>
          <a:prstGeom prst="rect">
            <a:avLst/>
          </a:prstGeom>
          <a:noFill/>
          <a:ln>
            <a:noFill/>
          </a:ln>
        </p:spPr>
      </p:pic>
      <p:pic>
        <p:nvPicPr>
          <p:cNvPr descr="Exchange icon" id="457" name="Google Shape;457;p43"/>
          <p:cNvPicPr preferRelativeResize="0"/>
          <p:nvPr/>
        </p:nvPicPr>
        <p:blipFill rotWithShape="1">
          <a:blip r:embed="rId14">
            <a:alphaModFix/>
          </a:blip>
          <a:srcRect b="0" l="0" r="0" t="0"/>
          <a:stretch/>
        </p:blipFill>
        <p:spPr>
          <a:xfrm>
            <a:off x="8125150" y="2366407"/>
            <a:ext cx="727805" cy="727805"/>
          </a:xfrm>
          <a:prstGeom prst="rect">
            <a:avLst/>
          </a:prstGeom>
          <a:noFill/>
          <a:ln>
            <a:noFill/>
          </a:ln>
        </p:spPr>
      </p:pic>
      <p:pic>
        <p:nvPicPr>
          <p:cNvPr descr="Award / Recognition icon" id="458" name="Google Shape;458;p43"/>
          <p:cNvPicPr preferRelativeResize="0"/>
          <p:nvPr/>
        </p:nvPicPr>
        <p:blipFill rotWithShape="1">
          <a:blip r:embed="rId15">
            <a:alphaModFix/>
          </a:blip>
          <a:srcRect b="0" l="0" r="0" t="0"/>
          <a:stretch/>
        </p:blipFill>
        <p:spPr>
          <a:xfrm>
            <a:off x="5508397" y="1037924"/>
            <a:ext cx="727805" cy="727805"/>
          </a:xfrm>
          <a:prstGeom prst="rect">
            <a:avLst/>
          </a:prstGeom>
          <a:noFill/>
          <a:ln>
            <a:noFill/>
          </a:ln>
        </p:spPr>
      </p:pic>
      <p:pic>
        <p:nvPicPr>
          <p:cNvPr descr="Research icon" id="459" name="Google Shape;459;p43"/>
          <p:cNvPicPr preferRelativeResize="0"/>
          <p:nvPr/>
        </p:nvPicPr>
        <p:blipFill rotWithShape="1">
          <a:blip r:embed="rId16">
            <a:alphaModFix/>
          </a:blip>
          <a:srcRect b="0" l="0" r="0" t="0"/>
          <a:stretch/>
        </p:blipFill>
        <p:spPr>
          <a:xfrm>
            <a:off x="3552149" y="2366407"/>
            <a:ext cx="727805" cy="727805"/>
          </a:xfrm>
          <a:prstGeom prst="rect">
            <a:avLst/>
          </a:prstGeom>
          <a:noFill/>
          <a:ln>
            <a:noFill/>
          </a:ln>
        </p:spPr>
      </p:pic>
      <p:pic>
        <p:nvPicPr>
          <p:cNvPr descr="Form icon" id="460" name="Google Shape;460;p43"/>
          <p:cNvPicPr preferRelativeResize="0"/>
          <p:nvPr/>
        </p:nvPicPr>
        <p:blipFill rotWithShape="1">
          <a:blip r:embed="rId17">
            <a:alphaModFix/>
          </a:blip>
          <a:srcRect b="0" l="0" r="0" t="0"/>
          <a:stretch/>
        </p:blipFill>
        <p:spPr>
          <a:xfrm>
            <a:off x="4205509" y="2366407"/>
            <a:ext cx="727805" cy="727805"/>
          </a:xfrm>
          <a:prstGeom prst="rect">
            <a:avLst/>
          </a:prstGeom>
          <a:noFill/>
          <a:ln>
            <a:noFill/>
          </a:ln>
        </p:spPr>
      </p:pic>
      <p:pic>
        <p:nvPicPr>
          <p:cNvPr descr="Certificate / degree icon" id="461" name="Google Shape;461;p43"/>
          <p:cNvPicPr preferRelativeResize="0"/>
          <p:nvPr/>
        </p:nvPicPr>
        <p:blipFill rotWithShape="1">
          <a:blip r:embed="rId18">
            <a:alphaModFix/>
          </a:blip>
          <a:srcRect b="0" l="0" r="0" t="0"/>
          <a:stretch/>
        </p:blipFill>
        <p:spPr>
          <a:xfrm>
            <a:off x="4859914" y="2366407"/>
            <a:ext cx="727805" cy="727805"/>
          </a:xfrm>
          <a:prstGeom prst="rect">
            <a:avLst/>
          </a:prstGeom>
          <a:noFill/>
          <a:ln>
            <a:noFill/>
          </a:ln>
        </p:spPr>
      </p:pic>
      <p:pic>
        <p:nvPicPr>
          <p:cNvPr descr="Download icon" id="462" name="Google Shape;462;p43"/>
          <p:cNvPicPr preferRelativeResize="0"/>
          <p:nvPr/>
        </p:nvPicPr>
        <p:blipFill rotWithShape="1">
          <a:blip r:embed="rId19">
            <a:alphaModFix/>
          </a:blip>
          <a:srcRect b="0" l="0" r="0" t="0"/>
          <a:stretch/>
        </p:blipFill>
        <p:spPr>
          <a:xfrm>
            <a:off x="5508397" y="2366407"/>
            <a:ext cx="727805" cy="727805"/>
          </a:xfrm>
          <a:prstGeom prst="rect">
            <a:avLst/>
          </a:prstGeom>
          <a:noFill/>
          <a:ln>
            <a:noFill/>
          </a:ln>
        </p:spPr>
      </p:pic>
      <p:pic>
        <p:nvPicPr>
          <p:cNvPr descr="Upload icon" id="463" name="Google Shape;463;p43"/>
          <p:cNvPicPr preferRelativeResize="0"/>
          <p:nvPr/>
        </p:nvPicPr>
        <p:blipFill rotWithShape="1">
          <a:blip r:embed="rId20">
            <a:alphaModFix/>
          </a:blip>
          <a:srcRect b="0" l="0" r="0" t="0"/>
          <a:stretch/>
        </p:blipFill>
        <p:spPr>
          <a:xfrm>
            <a:off x="6160538" y="2366407"/>
            <a:ext cx="727805" cy="727805"/>
          </a:xfrm>
          <a:prstGeom prst="rect">
            <a:avLst/>
          </a:prstGeom>
          <a:noFill/>
          <a:ln>
            <a:noFill/>
          </a:ln>
        </p:spPr>
      </p:pic>
      <p:pic>
        <p:nvPicPr>
          <p:cNvPr descr="Accounts icon" id="464" name="Google Shape;464;p43"/>
          <p:cNvPicPr preferRelativeResize="0"/>
          <p:nvPr/>
        </p:nvPicPr>
        <p:blipFill rotWithShape="1">
          <a:blip r:embed="rId21">
            <a:alphaModFix/>
          </a:blip>
          <a:srcRect b="0" l="0" r="0" t="0"/>
          <a:stretch/>
        </p:blipFill>
        <p:spPr>
          <a:xfrm>
            <a:off x="947782" y="2366407"/>
            <a:ext cx="727805" cy="727805"/>
          </a:xfrm>
          <a:prstGeom prst="rect">
            <a:avLst/>
          </a:prstGeom>
          <a:noFill/>
          <a:ln>
            <a:noFill/>
          </a:ln>
        </p:spPr>
      </p:pic>
      <p:pic>
        <p:nvPicPr>
          <p:cNvPr descr="Strategy icon" id="465" name="Google Shape;465;p43"/>
          <p:cNvPicPr preferRelativeResize="0"/>
          <p:nvPr/>
        </p:nvPicPr>
        <p:blipFill rotWithShape="1">
          <a:blip r:embed="rId22">
            <a:alphaModFix/>
          </a:blip>
          <a:srcRect b="0" l="0" r="0" t="0"/>
          <a:stretch/>
        </p:blipFill>
        <p:spPr>
          <a:xfrm>
            <a:off x="293009" y="2366407"/>
            <a:ext cx="727805" cy="727805"/>
          </a:xfrm>
          <a:prstGeom prst="rect">
            <a:avLst/>
          </a:prstGeom>
          <a:noFill/>
          <a:ln>
            <a:noFill/>
          </a:ln>
        </p:spPr>
      </p:pic>
      <p:pic>
        <p:nvPicPr>
          <p:cNvPr descr="Communication / dialogue icon" id="466" name="Google Shape;466;p43"/>
          <p:cNvPicPr preferRelativeResize="0"/>
          <p:nvPr/>
        </p:nvPicPr>
        <p:blipFill rotWithShape="1">
          <a:blip r:embed="rId23">
            <a:alphaModFix/>
          </a:blip>
          <a:srcRect b="0" l="0" r="0" t="0"/>
          <a:stretch/>
        </p:blipFill>
        <p:spPr>
          <a:xfrm>
            <a:off x="8125150" y="1037924"/>
            <a:ext cx="727805" cy="727805"/>
          </a:xfrm>
          <a:prstGeom prst="rect">
            <a:avLst/>
          </a:prstGeom>
          <a:noFill/>
          <a:ln>
            <a:noFill/>
          </a:ln>
        </p:spPr>
      </p:pic>
      <p:pic>
        <p:nvPicPr>
          <p:cNvPr descr="Calendar / event icon" id="467" name="Google Shape;467;p43"/>
          <p:cNvPicPr preferRelativeResize="0"/>
          <p:nvPr/>
        </p:nvPicPr>
        <p:blipFill rotWithShape="1">
          <a:blip r:embed="rId24">
            <a:alphaModFix/>
          </a:blip>
          <a:srcRect b="0" l="0" r="0" t="0"/>
          <a:stretch/>
        </p:blipFill>
        <p:spPr>
          <a:xfrm>
            <a:off x="2249260" y="2366407"/>
            <a:ext cx="727805" cy="727805"/>
          </a:xfrm>
          <a:prstGeom prst="rect">
            <a:avLst/>
          </a:prstGeom>
          <a:noFill/>
          <a:ln>
            <a:noFill/>
          </a:ln>
        </p:spPr>
      </p:pic>
      <p:pic>
        <p:nvPicPr>
          <p:cNvPr descr="Funding icon" id="468" name="Google Shape;468;p43"/>
          <p:cNvPicPr preferRelativeResize="0"/>
          <p:nvPr/>
        </p:nvPicPr>
        <p:blipFill rotWithShape="1">
          <a:blip r:embed="rId25">
            <a:alphaModFix/>
          </a:blip>
          <a:srcRect b="0" l="0" r="0" t="0"/>
          <a:stretch/>
        </p:blipFill>
        <p:spPr>
          <a:xfrm>
            <a:off x="2906104" y="2366407"/>
            <a:ext cx="727805" cy="727805"/>
          </a:xfrm>
          <a:prstGeom prst="rect">
            <a:avLst/>
          </a:prstGeom>
          <a:noFill/>
          <a:ln>
            <a:noFill/>
          </a:ln>
        </p:spPr>
      </p:pic>
      <p:pic>
        <p:nvPicPr>
          <p:cNvPr descr="Further education icon" id="469" name="Google Shape;469;p43"/>
          <p:cNvPicPr preferRelativeResize="0"/>
          <p:nvPr/>
        </p:nvPicPr>
        <p:blipFill rotWithShape="1">
          <a:blip r:embed="rId26">
            <a:alphaModFix/>
          </a:blip>
          <a:srcRect b="0" l="0" r="0" t="0"/>
          <a:stretch/>
        </p:blipFill>
        <p:spPr>
          <a:xfrm>
            <a:off x="1597142" y="1037924"/>
            <a:ext cx="727805" cy="727805"/>
          </a:xfrm>
          <a:prstGeom prst="rect">
            <a:avLst/>
          </a:prstGeom>
          <a:noFill/>
          <a:ln>
            <a:noFill/>
          </a:ln>
        </p:spPr>
      </p:pic>
      <p:pic>
        <p:nvPicPr>
          <p:cNvPr descr="Social distancing icon" id="470" name="Google Shape;470;p43"/>
          <p:cNvPicPr preferRelativeResize="0"/>
          <p:nvPr/>
        </p:nvPicPr>
        <p:blipFill rotWithShape="1">
          <a:blip r:embed="rId27">
            <a:alphaModFix/>
          </a:blip>
          <a:srcRect b="0" l="0" r="0" t="0"/>
          <a:stretch/>
        </p:blipFill>
        <p:spPr>
          <a:xfrm>
            <a:off x="4205509" y="3798740"/>
            <a:ext cx="727805" cy="727805"/>
          </a:xfrm>
          <a:prstGeom prst="rect">
            <a:avLst/>
          </a:prstGeom>
          <a:noFill/>
          <a:ln>
            <a:noFill/>
          </a:ln>
        </p:spPr>
      </p:pic>
      <p:pic>
        <p:nvPicPr>
          <p:cNvPr descr="Wash icon" id="471" name="Google Shape;471;p43"/>
          <p:cNvPicPr preferRelativeResize="0"/>
          <p:nvPr/>
        </p:nvPicPr>
        <p:blipFill rotWithShape="1">
          <a:blip r:embed="rId28">
            <a:alphaModFix/>
          </a:blip>
          <a:srcRect b="0" l="0" r="0" t="0"/>
          <a:stretch/>
        </p:blipFill>
        <p:spPr>
          <a:xfrm>
            <a:off x="3552149" y="3798740"/>
            <a:ext cx="727805" cy="727805"/>
          </a:xfrm>
          <a:prstGeom prst="rect">
            <a:avLst/>
          </a:prstGeom>
          <a:noFill/>
          <a:ln>
            <a:noFill/>
          </a:ln>
        </p:spPr>
      </p:pic>
      <p:pic>
        <p:nvPicPr>
          <p:cNvPr descr="Two-way system icon" id="472" name="Google Shape;472;p43"/>
          <p:cNvPicPr preferRelativeResize="0"/>
          <p:nvPr/>
        </p:nvPicPr>
        <p:blipFill rotWithShape="1">
          <a:blip r:embed="rId29">
            <a:alphaModFix/>
          </a:blip>
          <a:srcRect b="0" l="0" r="0" t="0"/>
          <a:stretch/>
        </p:blipFill>
        <p:spPr>
          <a:xfrm>
            <a:off x="2906104" y="3798740"/>
            <a:ext cx="727805" cy="727805"/>
          </a:xfrm>
          <a:prstGeom prst="rect">
            <a:avLst/>
          </a:prstGeom>
          <a:noFill/>
          <a:ln>
            <a:noFill/>
          </a:ln>
        </p:spPr>
      </p:pic>
      <p:pic>
        <p:nvPicPr>
          <p:cNvPr descr="Reduced seating capacity" id="473" name="Google Shape;473;p43"/>
          <p:cNvPicPr preferRelativeResize="0"/>
          <p:nvPr/>
        </p:nvPicPr>
        <p:blipFill rotWithShape="1">
          <a:blip r:embed="rId30">
            <a:alphaModFix/>
          </a:blip>
          <a:srcRect b="0" l="0" r="0" t="0"/>
          <a:stretch/>
        </p:blipFill>
        <p:spPr>
          <a:xfrm>
            <a:off x="2249260" y="3798740"/>
            <a:ext cx="727805" cy="727805"/>
          </a:xfrm>
          <a:prstGeom prst="rect">
            <a:avLst/>
          </a:prstGeom>
          <a:noFill/>
          <a:ln>
            <a:noFill/>
          </a:ln>
        </p:spPr>
      </p:pic>
      <p:pic>
        <p:nvPicPr>
          <p:cNvPr descr="Cover icon" id="474" name="Google Shape;474;p43"/>
          <p:cNvPicPr preferRelativeResize="0"/>
          <p:nvPr/>
        </p:nvPicPr>
        <p:blipFill rotWithShape="1">
          <a:blip r:embed="rId31">
            <a:alphaModFix/>
          </a:blip>
          <a:srcRect b="0" l="0" r="0" t="0"/>
          <a:stretch/>
        </p:blipFill>
        <p:spPr>
          <a:xfrm>
            <a:off x="1597142" y="3798740"/>
            <a:ext cx="727805" cy="727805"/>
          </a:xfrm>
          <a:prstGeom prst="rect">
            <a:avLst/>
          </a:prstGeom>
          <a:noFill/>
          <a:ln>
            <a:noFill/>
          </a:ln>
        </p:spPr>
      </p:pic>
      <p:pic>
        <p:nvPicPr>
          <p:cNvPr descr="Wear facemask icon" id="475" name="Google Shape;475;p43"/>
          <p:cNvPicPr preferRelativeResize="0"/>
          <p:nvPr/>
        </p:nvPicPr>
        <p:blipFill rotWithShape="1">
          <a:blip r:embed="rId32">
            <a:alphaModFix/>
          </a:blip>
          <a:srcRect b="0" l="0" r="0" t="0"/>
          <a:stretch/>
        </p:blipFill>
        <p:spPr>
          <a:xfrm>
            <a:off x="947782" y="3798740"/>
            <a:ext cx="727805" cy="727805"/>
          </a:xfrm>
          <a:prstGeom prst="rect">
            <a:avLst/>
          </a:prstGeom>
          <a:noFill/>
          <a:ln>
            <a:noFill/>
          </a:ln>
        </p:spPr>
      </p:pic>
      <p:sp>
        <p:nvSpPr>
          <p:cNvPr id="476" name="Google Shape;476;p43"/>
          <p:cNvSpPr txBox="1"/>
          <p:nvPr/>
        </p:nvSpPr>
        <p:spPr>
          <a:xfrm>
            <a:off x="534874" y="3207318"/>
            <a:ext cx="26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Strategy</a:t>
            </a:r>
            <a:endParaRPr sz="1100"/>
          </a:p>
        </p:txBody>
      </p:sp>
      <p:sp>
        <p:nvSpPr>
          <p:cNvPr id="477" name="Google Shape;477;p43"/>
          <p:cNvSpPr txBox="1"/>
          <p:nvPr/>
        </p:nvSpPr>
        <p:spPr>
          <a:xfrm>
            <a:off x="1177025" y="3207324"/>
            <a:ext cx="32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Accounts</a:t>
            </a:r>
            <a:endParaRPr sz="1100"/>
          </a:p>
        </p:txBody>
      </p:sp>
      <p:sp>
        <p:nvSpPr>
          <p:cNvPr id="478" name="Google Shape;478;p43"/>
          <p:cNvSpPr txBox="1"/>
          <p:nvPr/>
        </p:nvSpPr>
        <p:spPr>
          <a:xfrm>
            <a:off x="1763875" y="3207321"/>
            <a:ext cx="4641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Sustainability</a:t>
            </a:r>
            <a:endParaRPr sz="1100"/>
          </a:p>
        </p:txBody>
      </p:sp>
      <p:sp>
        <p:nvSpPr>
          <p:cNvPr id="479" name="Google Shape;479;p43"/>
          <p:cNvSpPr txBox="1"/>
          <p:nvPr/>
        </p:nvSpPr>
        <p:spPr>
          <a:xfrm>
            <a:off x="2367901" y="3207336"/>
            <a:ext cx="490519"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Calendar / Event</a:t>
            </a:r>
            <a:endParaRPr sz="1100"/>
          </a:p>
        </p:txBody>
      </p:sp>
      <p:sp>
        <p:nvSpPr>
          <p:cNvPr id="480" name="Google Shape;480;p43"/>
          <p:cNvSpPr txBox="1"/>
          <p:nvPr/>
        </p:nvSpPr>
        <p:spPr>
          <a:xfrm>
            <a:off x="3150972" y="3207322"/>
            <a:ext cx="32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Funding</a:t>
            </a:r>
            <a:endParaRPr sz="1100"/>
          </a:p>
        </p:txBody>
      </p:sp>
      <p:sp>
        <p:nvSpPr>
          <p:cNvPr id="481" name="Google Shape;481;p43"/>
          <p:cNvSpPr txBox="1"/>
          <p:nvPr/>
        </p:nvSpPr>
        <p:spPr>
          <a:xfrm>
            <a:off x="3782000" y="3207322"/>
            <a:ext cx="32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Research</a:t>
            </a:r>
            <a:endParaRPr sz="1100"/>
          </a:p>
        </p:txBody>
      </p:sp>
      <p:sp>
        <p:nvSpPr>
          <p:cNvPr id="482" name="Google Shape;482;p43"/>
          <p:cNvSpPr txBox="1"/>
          <p:nvPr/>
        </p:nvSpPr>
        <p:spPr>
          <a:xfrm>
            <a:off x="4289055" y="3207336"/>
            <a:ext cx="560713"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Form</a:t>
            </a:r>
            <a:endParaRPr sz="1100"/>
          </a:p>
        </p:txBody>
      </p:sp>
      <p:sp>
        <p:nvSpPr>
          <p:cNvPr id="483" name="Google Shape;483;p43"/>
          <p:cNvSpPr txBox="1"/>
          <p:nvPr/>
        </p:nvSpPr>
        <p:spPr>
          <a:xfrm>
            <a:off x="4935277" y="3207336"/>
            <a:ext cx="577081"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Certificate / Degree</a:t>
            </a:r>
            <a:endParaRPr sz="1100"/>
          </a:p>
        </p:txBody>
      </p:sp>
      <p:sp>
        <p:nvSpPr>
          <p:cNvPr id="484" name="Google Shape;484;p43"/>
          <p:cNvSpPr txBox="1"/>
          <p:nvPr/>
        </p:nvSpPr>
        <p:spPr>
          <a:xfrm>
            <a:off x="5658598" y="3207336"/>
            <a:ext cx="427400"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Download</a:t>
            </a:r>
            <a:endParaRPr sz="1100"/>
          </a:p>
        </p:txBody>
      </p:sp>
      <p:sp>
        <p:nvSpPr>
          <p:cNvPr id="485" name="Google Shape;485;p43"/>
          <p:cNvSpPr txBox="1"/>
          <p:nvPr/>
        </p:nvSpPr>
        <p:spPr>
          <a:xfrm>
            <a:off x="6417453" y="3207322"/>
            <a:ext cx="26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Upload</a:t>
            </a:r>
            <a:endParaRPr sz="1100"/>
          </a:p>
        </p:txBody>
      </p:sp>
      <p:sp>
        <p:nvSpPr>
          <p:cNvPr id="486" name="Google Shape;486;p43"/>
          <p:cNvSpPr txBox="1"/>
          <p:nvPr/>
        </p:nvSpPr>
        <p:spPr>
          <a:xfrm>
            <a:off x="6996726" y="3207325"/>
            <a:ext cx="4275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Connectivity</a:t>
            </a:r>
            <a:endParaRPr sz="1100"/>
          </a:p>
        </p:txBody>
      </p:sp>
      <p:sp>
        <p:nvSpPr>
          <p:cNvPr id="487" name="Google Shape;487;p43"/>
          <p:cNvSpPr txBox="1"/>
          <p:nvPr/>
        </p:nvSpPr>
        <p:spPr>
          <a:xfrm>
            <a:off x="7743776" y="3207323"/>
            <a:ext cx="2442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Global</a:t>
            </a:r>
            <a:endParaRPr sz="1100"/>
          </a:p>
        </p:txBody>
      </p:sp>
      <p:sp>
        <p:nvSpPr>
          <p:cNvPr id="488" name="Google Shape;488;p43"/>
          <p:cNvSpPr txBox="1"/>
          <p:nvPr/>
        </p:nvSpPr>
        <p:spPr>
          <a:xfrm>
            <a:off x="8181015" y="3207336"/>
            <a:ext cx="616072"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Exchange</a:t>
            </a:r>
            <a:endParaRPr sz="1100"/>
          </a:p>
        </p:txBody>
      </p:sp>
      <p:sp>
        <p:nvSpPr>
          <p:cNvPr id="489" name="Google Shape;489;p43"/>
          <p:cNvSpPr txBox="1"/>
          <p:nvPr/>
        </p:nvSpPr>
        <p:spPr>
          <a:xfrm>
            <a:off x="540300" y="1839127"/>
            <a:ext cx="2442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Student</a:t>
            </a:r>
            <a:endParaRPr sz="1100"/>
          </a:p>
        </p:txBody>
      </p:sp>
      <p:sp>
        <p:nvSpPr>
          <p:cNvPr id="490" name="Google Shape;490;p43"/>
          <p:cNvSpPr txBox="1"/>
          <p:nvPr/>
        </p:nvSpPr>
        <p:spPr>
          <a:xfrm>
            <a:off x="1061625" y="1839132"/>
            <a:ext cx="494100" cy="1848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Lecture/teaching</a:t>
            </a:r>
            <a:endParaRPr sz="1100"/>
          </a:p>
        </p:txBody>
      </p:sp>
      <p:sp>
        <p:nvSpPr>
          <p:cNvPr id="491" name="Google Shape;491;p43"/>
          <p:cNvSpPr txBox="1"/>
          <p:nvPr/>
        </p:nvSpPr>
        <p:spPr>
          <a:xfrm>
            <a:off x="1694145" y="1839115"/>
            <a:ext cx="533800"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Further education</a:t>
            </a:r>
            <a:endParaRPr sz="1100"/>
          </a:p>
        </p:txBody>
      </p:sp>
      <p:sp>
        <p:nvSpPr>
          <p:cNvPr id="492" name="Google Shape;492;p43"/>
          <p:cNvSpPr txBox="1"/>
          <p:nvPr/>
        </p:nvSpPr>
        <p:spPr>
          <a:xfrm>
            <a:off x="2443651" y="1839128"/>
            <a:ext cx="394200" cy="1848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Graduate / </a:t>
            </a:r>
            <a:endParaRPr sz="1100"/>
          </a:p>
          <a:p>
            <a:pPr indent="0" lvl="0" marL="0" marR="0" rtl="0" algn="ctr">
              <a:spcBef>
                <a:spcPts val="0"/>
              </a:spcBef>
              <a:spcAft>
                <a:spcPts val="0"/>
              </a:spcAft>
              <a:buNone/>
            </a:pPr>
            <a:r>
              <a:rPr lang="en-GB" sz="600">
                <a:solidFill>
                  <a:schemeClr val="lt1"/>
                </a:solidFill>
                <a:latin typeface="Calibri"/>
                <a:ea typeface="Calibri"/>
                <a:cs typeface="Calibri"/>
                <a:sym typeface="Calibri"/>
              </a:rPr>
              <a:t>Graduation</a:t>
            </a:r>
            <a:endParaRPr sz="1100"/>
          </a:p>
        </p:txBody>
      </p:sp>
      <p:sp>
        <p:nvSpPr>
          <p:cNvPr id="493" name="Google Shape;493;p43"/>
          <p:cNvSpPr txBox="1"/>
          <p:nvPr/>
        </p:nvSpPr>
        <p:spPr>
          <a:xfrm>
            <a:off x="2988681" y="1839115"/>
            <a:ext cx="562654"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Trinity / Campanile</a:t>
            </a:r>
            <a:endParaRPr sz="1100"/>
          </a:p>
        </p:txBody>
      </p:sp>
      <p:sp>
        <p:nvSpPr>
          <p:cNvPr id="494" name="Google Shape;494;p43"/>
          <p:cNvSpPr txBox="1"/>
          <p:nvPr/>
        </p:nvSpPr>
        <p:spPr>
          <a:xfrm>
            <a:off x="3838499" y="1839131"/>
            <a:ext cx="1911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Ideas</a:t>
            </a:r>
            <a:endParaRPr sz="1100"/>
          </a:p>
        </p:txBody>
      </p:sp>
      <p:sp>
        <p:nvSpPr>
          <p:cNvPr id="495" name="Google Shape;495;p43"/>
          <p:cNvSpPr txBox="1"/>
          <p:nvPr/>
        </p:nvSpPr>
        <p:spPr>
          <a:xfrm>
            <a:off x="4289055" y="1839115"/>
            <a:ext cx="560713" cy="17331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University / Graduation</a:t>
            </a:r>
            <a:endParaRPr sz="1100"/>
          </a:p>
        </p:txBody>
      </p:sp>
      <p:sp>
        <p:nvSpPr>
          <p:cNvPr id="496" name="Google Shape;496;p43"/>
          <p:cNvSpPr txBox="1"/>
          <p:nvPr/>
        </p:nvSpPr>
        <p:spPr>
          <a:xfrm>
            <a:off x="5089775" y="1839125"/>
            <a:ext cx="3294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Research</a:t>
            </a:r>
            <a:endParaRPr sz="1100"/>
          </a:p>
        </p:txBody>
      </p:sp>
      <p:sp>
        <p:nvSpPr>
          <p:cNvPr id="497" name="Google Shape;497;p43"/>
          <p:cNvSpPr txBox="1"/>
          <p:nvPr/>
        </p:nvSpPr>
        <p:spPr>
          <a:xfrm>
            <a:off x="5658598" y="1839115"/>
            <a:ext cx="427400" cy="17331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Award / Recognition</a:t>
            </a:r>
            <a:endParaRPr sz="1100"/>
          </a:p>
        </p:txBody>
      </p:sp>
      <p:sp>
        <p:nvSpPr>
          <p:cNvPr id="498" name="Google Shape;498;p43"/>
          <p:cNvSpPr txBox="1"/>
          <p:nvPr/>
        </p:nvSpPr>
        <p:spPr>
          <a:xfrm>
            <a:off x="6459527" y="1839128"/>
            <a:ext cx="1707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Mail</a:t>
            </a:r>
            <a:endParaRPr sz="1100"/>
          </a:p>
        </p:txBody>
      </p:sp>
      <p:sp>
        <p:nvSpPr>
          <p:cNvPr id="499" name="Google Shape;499;p43"/>
          <p:cNvSpPr txBox="1"/>
          <p:nvPr/>
        </p:nvSpPr>
        <p:spPr>
          <a:xfrm>
            <a:off x="7006351" y="1839128"/>
            <a:ext cx="3945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Notification</a:t>
            </a:r>
            <a:endParaRPr sz="1100"/>
          </a:p>
        </p:txBody>
      </p:sp>
      <p:sp>
        <p:nvSpPr>
          <p:cNvPr id="500" name="Google Shape;500;p43"/>
          <p:cNvSpPr txBox="1"/>
          <p:nvPr/>
        </p:nvSpPr>
        <p:spPr>
          <a:xfrm>
            <a:off x="7674651" y="1839130"/>
            <a:ext cx="3666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Agreement</a:t>
            </a:r>
            <a:endParaRPr sz="1100"/>
          </a:p>
        </p:txBody>
      </p:sp>
      <p:sp>
        <p:nvSpPr>
          <p:cNvPr id="501" name="Google Shape;501;p43"/>
          <p:cNvSpPr txBox="1"/>
          <p:nvPr/>
        </p:nvSpPr>
        <p:spPr>
          <a:xfrm>
            <a:off x="8181015" y="1839115"/>
            <a:ext cx="616072" cy="17331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Communication / Dialogue</a:t>
            </a:r>
            <a:endParaRPr sz="1100"/>
          </a:p>
        </p:txBody>
      </p:sp>
      <p:sp>
        <p:nvSpPr>
          <p:cNvPr id="502" name="Google Shape;502;p43"/>
          <p:cNvSpPr txBox="1"/>
          <p:nvPr/>
        </p:nvSpPr>
        <p:spPr>
          <a:xfrm>
            <a:off x="353272" y="3639100"/>
            <a:ext cx="793439" cy="1385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lt1"/>
                </a:solidFill>
                <a:latin typeface="Calibri"/>
                <a:ea typeface="Calibri"/>
                <a:cs typeface="Calibri"/>
                <a:sym typeface="Calibri"/>
              </a:rPr>
              <a:t>Covid-19 Related</a:t>
            </a:r>
            <a:endParaRPr sz="1100"/>
          </a:p>
        </p:txBody>
      </p:sp>
      <p:pic>
        <p:nvPicPr>
          <p:cNvPr descr="Sustainability icon" id="503" name="Google Shape;503;p43"/>
          <p:cNvPicPr preferRelativeResize="0"/>
          <p:nvPr/>
        </p:nvPicPr>
        <p:blipFill rotWithShape="1">
          <a:blip r:embed="rId33">
            <a:alphaModFix/>
          </a:blip>
          <a:srcRect b="0" l="0" r="0" t="0"/>
          <a:stretch/>
        </p:blipFill>
        <p:spPr>
          <a:xfrm>
            <a:off x="1597142" y="2366407"/>
            <a:ext cx="727805" cy="727805"/>
          </a:xfrm>
          <a:prstGeom prst="rect">
            <a:avLst/>
          </a:prstGeom>
          <a:noFill/>
          <a:ln>
            <a:noFill/>
          </a:ln>
        </p:spPr>
      </p:pic>
      <p:pic>
        <p:nvPicPr>
          <p:cNvPr descr="Virus icon" id="504" name="Google Shape;504;p43"/>
          <p:cNvPicPr preferRelativeResize="0"/>
          <p:nvPr/>
        </p:nvPicPr>
        <p:blipFill rotWithShape="1">
          <a:blip r:embed="rId34">
            <a:alphaModFix/>
          </a:blip>
          <a:srcRect b="0" l="0" r="0" t="0"/>
          <a:stretch/>
        </p:blipFill>
        <p:spPr>
          <a:xfrm>
            <a:off x="297691" y="3798740"/>
            <a:ext cx="727805" cy="727805"/>
          </a:xfrm>
          <a:prstGeom prst="rect">
            <a:avLst/>
          </a:prstGeom>
          <a:noFill/>
          <a:ln>
            <a:noFill/>
          </a:ln>
        </p:spPr>
      </p:pic>
      <p:pic>
        <p:nvPicPr>
          <p:cNvPr descr="Agreement Icon" id="505" name="Google Shape;505;p43"/>
          <p:cNvPicPr preferRelativeResize="0"/>
          <p:nvPr/>
        </p:nvPicPr>
        <p:blipFill rotWithShape="1">
          <a:blip r:embed="rId35">
            <a:alphaModFix/>
          </a:blip>
          <a:srcRect b="0" l="0" r="0" t="0"/>
          <a:stretch/>
        </p:blipFill>
        <p:spPr>
          <a:xfrm>
            <a:off x="7475449" y="1037924"/>
            <a:ext cx="727805" cy="727805"/>
          </a:xfrm>
          <a:prstGeom prst="rect">
            <a:avLst/>
          </a:prstGeom>
          <a:noFill/>
          <a:ln>
            <a:noFill/>
          </a:ln>
        </p:spPr>
      </p:pic>
      <p:sp>
        <p:nvSpPr>
          <p:cNvPr id="506" name="Google Shape;506;p43"/>
          <p:cNvSpPr txBox="1"/>
          <p:nvPr/>
        </p:nvSpPr>
        <p:spPr>
          <a:xfrm>
            <a:off x="582375" y="4649225"/>
            <a:ext cx="1911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Virus</a:t>
            </a:r>
            <a:endParaRPr sz="1100"/>
          </a:p>
        </p:txBody>
      </p:sp>
      <p:sp>
        <p:nvSpPr>
          <p:cNvPr id="507" name="Google Shape;507;p43"/>
          <p:cNvSpPr txBox="1"/>
          <p:nvPr/>
        </p:nvSpPr>
        <p:spPr>
          <a:xfrm>
            <a:off x="1079650" y="4649223"/>
            <a:ext cx="464069"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Wear Facemask</a:t>
            </a:r>
            <a:endParaRPr sz="1100"/>
          </a:p>
        </p:txBody>
      </p:sp>
      <p:sp>
        <p:nvSpPr>
          <p:cNvPr id="508" name="Google Shape;508;p43"/>
          <p:cNvSpPr txBox="1"/>
          <p:nvPr/>
        </p:nvSpPr>
        <p:spPr>
          <a:xfrm>
            <a:off x="1875673" y="4649226"/>
            <a:ext cx="1911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Cover</a:t>
            </a:r>
            <a:endParaRPr sz="1100"/>
          </a:p>
        </p:txBody>
      </p:sp>
      <p:sp>
        <p:nvSpPr>
          <p:cNvPr id="509" name="Google Shape;509;p43"/>
          <p:cNvSpPr txBox="1"/>
          <p:nvPr/>
        </p:nvSpPr>
        <p:spPr>
          <a:xfrm>
            <a:off x="2367301" y="4649224"/>
            <a:ext cx="491722" cy="17331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Reduced Seating</a:t>
            </a:r>
            <a:br>
              <a:rPr lang="en-GB" sz="600">
                <a:solidFill>
                  <a:schemeClr val="lt1"/>
                </a:solidFill>
                <a:latin typeface="Calibri"/>
                <a:ea typeface="Calibri"/>
                <a:cs typeface="Calibri"/>
                <a:sym typeface="Calibri"/>
              </a:rPr>
            </a:br>
            <a:r>
              <a:rPr lang="en-GB" sz="600">
                <a:solidFill>
                  <a:schemeClr val="lt1"/>
                </a:solidFill>
                <a:latin typeface="Calibri"/>
                <a:ea typeface="Calibri"/>
                <a:cs typeface="Calibri"/>
                <a:sym typeface="Calibri"/>
              </a:rPr>
              <a:t>Capacity</a:t>
            </a:r>
            <a:endParaRPr sz="1100"/>
          </a:p>
        </p:txBody>
      </p:sp>
      <p:sp>
        <p:nvSpPr>
          <p:cNvPr id="510" name="Google Shape;510;p43"/>
          <p:cNvSpPr txBox="1"/>
          <p:nvPr/>
        </p:nvSpPr>
        <p:spPr>
          <a:xfrm>
            <a:off x="3022945" y="4649223"/>
            <a:ext cx="494125"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Two-way System</a:t>
            </a:r>
            <a:endParaRPr sz="1100"/>
          </a:p>
        </p:txBody>
      </p:sp>
      <p:sp>
        <p:nvSpPr>
          <p:cNvPr id="511" name="Google Shape;511;p43"/>
          <p:cNvSpPr txBox="1"/>
          <p:nvPr/>
        </p:nvSpPr>
        <p:spPr>
          <a:xfrm>
            <a:off x="3833701" y="4649225"/>
            <a:ext cx="244200" cy="92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Wash</a:t>
            </a:r>
            <a:endParaRPr sz="1100"/>
          </a:p>
        </p:txBody>
      </p:sp>
      <p:sp>
        <p:nvSpPr>
          <p:cNvPr id="512" name="Google Shape;512;p43"/>
          <p:cNvSpPr txBox="1"/>
          <p:nvPr/>
        </p:nvSpPr>
        <p:spPr>
          <a:xfrm>
            <a:off x="4289055" y="4649224"/>
            <a:ext cx="560713" cy="8665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600">
                <a:solidFill>
                  <a:schemeClr val="lt1"/>
                </a:solidFill>
                <a:latin typeface="Calibri"/>
                <a:ea typeface="Calibri"/>
                <a:cs typeface="Calibri"/>
                <a:sym typeface="Calibri"/>
              </a:rPr>
              <a:t>Social Distancing</a:t>
            </a:r>
            <a:endParaRPr sz="1100"/>
          </a:p>
        </p:txBody>
      </p:sp>
      <p:sp>
        <p:nvSpPr>
          <p:cNvPr id="513" name="Google Shape;513;p43"/>
          <p:cNvSpPr txBox="1"/>
          <p:nvPr>
            <p:ph idx="12" type="sldNum"/>
          </p:nvPr>
        </p:nvSpPr>
        <p:spPr>
          <a:xfrm>
            <a:off x="8600055" y="4883300"/>
            <a:ext cx="217500" cy="1440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44"/>
          <p:cNvSpPr txBox="1"/>
          <p:nvPr>
            <p:ph type="title"/>
          </p:nvPr>
        </p:nvSpPr>
        <p:spPr>
          <a:xfrm>
            <a:off x="269677" y="231691"/>
            <a:ext cx="3775500" cy="272025"/>
          </a:xfrm>
          <a:prstGeom prst="rect">
            <a:avLst/>
          </a:prstGeom>
          <a:noFill/>
          <a:ln>
            <a:noFill/>
          </a:ln>
        </p:spPr>
        <p:txBody>
          <a:bodyPr anchorCtr="0" anchor="t" bIns="0" lIns="0" spcFirstLastPara="1" rIns="0" wrap="square" tIns="0">
            <a:noAutofit/>
          </a:bodyPr>
          <a:lstStyle/>
          <a:p>
            <a:pPr indent="0" lvl="0" marL="0" rtl="0" algn="l">
              <a:lnSpc>
                <a:spcPct val="113333"/>
              </a:lnSpc>
              <a:spcBef>
                <a:spcPts val="0"/>
              </a:spcBef>
              <a:spcAft>
                <a:spcPts val="0"/>
              </a:spcAft>
              <a:buClr>
                <a:schemeClr val="accent1"/>
              </a:buClr>
              <a:buSzPts val="2300"/>
              <a:buFont typeface="Calibri"/>
              <a:buNone/>
            </a:pPr>
            <a:r>
              <a:rPr lang="en-GB" sz="1100"/>
              <a:t>Colour Palette</a:t>
            </a:r>
            <a:endParaRPr sz="1100"/>
          </a:p>
        </p:txBody>
      </p:sp>
      <p:sp>
        <p:nvSpPr>
          <p:cNvPr id="519" name="Google Shape;519;p44"/>
          <p:cNvSpPr/>
          <p:nvPr/>
        </p:nvSpPr>
        <p:spPr>
          <a:xfrm>
            <a:off x="359569" y="870349"/>
            <a:ext cx="8465344" cy="39647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grpSp>
        <p:nvGrpSpPr>
          <p:cNvPr id="520" name="Google Shape;520;p44"/>
          <p:cNvGrpSpPr/>
          <p:nvPr/>
        </p:nvGrpSpPr>
        <p:grpSpPr>
          <a:xfrm>
            <a:off x="359569" y="867966"/>
            <a:ext cx="8465344" cy="3969544"/>
            <a:chOff x="302" y="729"/>
            <a:chExt cx="7110" cy="3334"/>
          </a:xfrm>
        </p:grpSpPr>
        <p:sp>
          <p:nvSpPr>
            <p:cNvPr id="521" name="Google Shape;521;p44"/>
            <p:cNvSpPr/>
            <p:nvPr/>
          </p:nvSpPr>
          <p:spPr>
            <a:xfrm>
              <a:off x="4169" y="729"/>
              <a:ext cx="481" cy="1459"/>
            </a:xfrm>
            <a:prstGeom prst="rect">
              <a:avLst/>
            </a:prstGeom>
            <a:solidFill>
              <a:srgbClr val="FFD2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22" name="Google Shape;522;p44"/>
            <p:cNvSpPr/>
            <p:nvPr/>
          </p:nvSpPr>
          <p:spPr>
            <a:xfrm>
              <a:off x="6379" y="729"/>
              <a:ext cx="480" cy="1459"/>
            </a:xfrm>
            <a:prstGeom prst="rect">
              <a:avLst/>
            </a:prstGeom>
            <a:solidFill>
              <a:srgbClr val="82327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23" name="Google Shape;523;p44"/>
            <p:cNvSpPr/>
            <p:nvPr/>
          </p:nvSpPr>
          <p:spPr>
            <a:xfrm>
              <a:off x="4722" y="729"/>
              <a:ext cx="480" cy="1459"/>
            </a:xfrm>
            <a:prstGeom prst="rect">
              <a:avLst/>
            </a:prstGeom>
            <a:solidFill>
              <a:srgbClr val="C8AA7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24" name="Google Shape;524;p44"/>
            <p:cNvSpPr/>
            <p:nvPr/>
          </p:nvSpPr>
          <p:spPr>
            <a:xfrm>
              <a:off x="6932" y="729"/>
              <a:ext cx="480" cy="1459"/>
            </a:xfrm>
            <a:prstGeom prst="rect">
              <a:avLst/>
            </a:prstGeom>
            <a:solidFill>
              <a:srgbClr val="001E6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25" name="Google Shape;525;p44"/>
            <p:cNvSpPr/>
            <p:nvPr/>
          </p:nvSpPr>
          <p:spPr>
            <a:xfrm>
              <a:off x="5274" y="729"/>
              <a:ext cx="481" cy="1459"/>
            </a:xfrm>
            <a:prstGeom prst="rect">
              <a:avLst/>
            </a:prstGeom>
            <a:solidFill>
              <a:srgbClr val="FF641E"/>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26" name="Google Shape;526;p44"/>
            <p:cNvSpPr/>
            <p:nvPr/>
          </p:nvSpPr>
          <p:spPr>
            <a:xfrm>
              <a:off x="5827" y="729"/>
              <a:ext cx="480" cy="1459"/>
            </a:xfrm>
            <a:prstGeom prst="rect">
              <a:avLst/>
            </a:prstGeom>
            <a:solidFill>
              <a:srgbClr val="DC281E"/>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27" name="Google Shape;527;p44"/>
            <p:cNvSpPr/>
            <p:nvPr/>
          </p:nvSpPr>
          <p:spPr>
            <a:xfrm>
              <a:off x="1959" y="2188"/>
              <a:ext cx="481" cy="468"/>
            </a:xfrm>
            <a:prstGeom prst="rect">
              <a:avLst/>
            </a:prstGeom>
            <a:solidFill>
              <a:srgbClr val="40C7B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28" name="Google Shape;528;p44"/>
            <p:cNvSpPr/>
            <p:nvPr/>
          </p:nvSpPr>
          <p:spPr>
            <a:xfrm>
              <a:off x="4169" y="2188"/>
              <a:ext cx="481" cy="468"/>
            </a:xfrm>
            <a:prstGeom prst="rect">
              <a:avLst/>
            </a:prstGeom>
            <a:solidFill>
              <a:srgbClr val="FFDD4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29" name="Google Shape;529;p44"/>
            <p:cNvSpPr/>
            <p:nvPr/>
          </p:nvSpPr>
          <p:spPr>
            <a:xfrm>
              <a:off x="6379" y="2188"/>
              <a:ext cx="480" cy="468"/>
            </a:xfrm>
            <a:prstGeom prst="rect">
              <a:avLst/>
            </a:prstGeom>
            <a:solidFill>
              <a:srgbClr val="A1659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30" name="Google Shape;530;p44"/>
            <p:cNvSpPr/>
            <p:nvPr/>
          </p:nvSpPr>
          <p:spPr>
            <a:xfrm>
              <a:off x="2512" y="2188"/>
              <a:ext cx="480" cy="468"/>
            </a:xfrm>
            <a:prstGeom prst="rect">
              <a:avLst/>
            </a:prstGeom>
            <a:solidFill>
              <a:srgbClr val="65E16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31" name="Google Shape;531;p44"/>
            <p:cNvSpPr/>
            <p:nvPr/>
          </p:nvSpPr>
          <p:spPr>
            <a:xfrm>
              <a:off x="4722" y="2188"/>
              <a:ext cx="480" cy="468"/>
            </a:xfrm>
            <a:prstGeom prst="rect">
              <a:avLst/>
            </a:prstGeom>
            <a:solidFill>
              <a:srgbClr val="D6BF9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32" name="Google Shape;532;p44"/>
            <p:cNvSpPr/>
            <p:nvPr/>
          </p:nvSpPr>
          <p:spPr>
            <a:xfrm>
              <a:off x="6932" y="2188"/>
              <a:ext cx="480" cy="468"/>
            </a:xfrm>
            <a:prstGeom prst="rect">
              <a:avLst/>
            </a:prstGeom>
            <a:solidFill>
              <a:srgbClr val="40568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33" name="Google Shape;533;p44"/>
            <p:cNvSpPr/>
            <p:nvPr/>
          </p:nvSpPr>
          <p:spPr>
            <a:xfrm>
              <a:off x="3064" y="2188"/>
              <a:ext cx="481" cy="468"/>
            </a:xfrm>
            <a:prstGeom prst="rect">
              <a:avLst/>
            </a:prstGeom>
            <a:solidFill>
              <a:srgbClr val="B0E14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34" name="Google Shape;534;p44"/>
            <p:cNvSpPr/>
            <p:nvPr/>
          </p:nvSpPr>
          <p:spPr>
            <a:xfrm>
              <a:off x="5274" y="2188"/>
              <a:ext cx="481" cy="468"/>
            </a:xfrm>
            <a:prstGeom prst="rect">
              <a:avLst/>
            </a:prstGeom>
            <a:solidFill>
              <a:srgbClr val="FF8B5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35" name="Google Shape;535;p44"/>
            <p:cNvSpPr/>
            <p:nvPr/>
          </p:nvSpPr>
          <p:spPr>
            <a:xfrm>
              <a:off x="3617" y="2188"/>
              <a:ext cx="480" cy="468"/>
            </a:xfrm>
            <a:prstGeom prst="rect">
              <a:avLst/>
            </a:prstGeom>
            <a:solidFill>
              <a:srgbClr val="DDE94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36" name="Google Shape;536;p44"/>
            <p:cNvSpPr/>
            <p:nvPr/>
          </p:nvSpPr>
          <p:spPr>
            <a:xfrm>
              <a:off x="5827" y="2188"/>
              <a:ext cx="480" cy="468"/>
            </a:xfrm>
            <a:prstGeom prst="rect">
              <a:avLst/>
            </a:prstGeom>
            <a:solidFill>
              <a:srgbClr val="E55E5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37" name="Google Shape;537;p44"/>
            <p:cNvSpPr/>
            <p:nvPr/>
          </p:nvSpPr>
          <p:spPr>
            <a:xfrm>
              <a:off x="1959" y="2656"/>
              <a:ext cx="481" cy="469"/>
            </a:xfrm>
            <a:prstGeom prst="rect">
              <a:avLst/>
            </a:prstGeom>
            <a:solidFill>
              <a:srgbClr val="80DAD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38" name="Google Shape;538;p44"/>
            <p:cNvSpPr/>
            <p:nvPr/>
          </p:nvSpPr>
          <p:spPr>
            <a:xfrm>
              <a:off x="4169" y="2656"/>
              <a:ext cx="481" cy="469"/>
            </a:xfrm>
            <a:prstGeom prst="rect">
              <a:avLst/>
            </a:prstGeom>
            <a:solidFill>
              <a:srgbClr val="FFE98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39" name="Google Shape;539;p44"/>
            <p:cNvSpPr/>
            <p:nvPr/>
          </p:nvSpPr>
          <p:spPr>
            <a:xfrm>
              <a:off x="6379" y="2656"/>
              <a:ext cx="480" cy="469"/>
            </a:xfrm>
            <a:prstGeom prst="rect">
              <a:avLst/>
            </a:prstGeom>
            <a:solidFill>
              <a:srgbClr val="C198BB"/>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40" name="Google Shape;540;p44"/>
            <p:cNvSpPr/>
            <p:nvPr/>
          </p:nvSpPr>
          <p:spPr>
            <a:xfrm>
              <a:off x="2512" y="2656"/>
              <a:ext cx="480" cy="469"/>
            </a:xfrm>
            <a:prstGeom prst="rect">
              <a:avLst/>
            </a:prstGeom>
            <a:solidFill>
              <a:srgbClr val="98EB9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41" name="Google Shape;541;p44"/>
            <p:cNvSpPr/>
            <p:nvPr/>
          </p:nvSpPr>
          <p:spPr>
            <a:xfrm>
              <a:off x="4722" y="2656"/>
              <a:ext cx="480" cy="469"/>
            </a:xfrm>
            <a:prstGeom prst="rect">
              <a:avLst/>
            </a:prstGeom>
            <a:solidFill>
              <a:srgbClr val="E3D4BB"/>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42" name="Google Shape;542;p44"/>
            <p:cNvSpPr/>
            <p:nvPr/>
          </p:nvSpPr>
          <p:spPr>
            <a:xfrm>
              <a:off x="6932" y="2656"/>
              <a:ext cx="480" cy="469"/>
            </a:xfrm>
            <a:prstGeom prst="rect">
              <a:avLst/>
            </a:prstGeom>
            <a:solidFill>
              <a:srgbClr val="808FB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43" name="Google Shape;543;p44"/>
            <p:cNvSpPr/>
            <p:nvPr/>
          </p:nvSpPr>
          <p:spPr>
            <a:xfrm>
              <a:off x="3064" y="2656"/>
              <a:ext cx="481" cy="469"/>
            </a:xfrm>
            <a:prstGeom prst="rect">
              <a:avLst/>
            </a:prstGeom>
            <a:solidFill>
              <a:srgbClr val="CAEB8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44" name="Google Shape;544;p44"/>
            <p:cNvSpPr/>
            <p:nvPr/>
          </p:nvSpPr>
          <p:spPr>
            <a:xfrm>
              <a:off x="5274" y="2656"/>
              <a:ext cx="481" cy="469"/>
            </a:xfrm>
            <a:prstGeom prst="rect">
              <a:avLst/>
            </a:prstGeom>
            <a:solidFill>
              <a:srgbClr val="FFB18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45" name="Google Shape;545;p44"/>
            <p:cNvSpPr/>
            <p:nvPr/>
          </p:nvSpPr>
          <p:spPr>
            <a:xfrm>
              <a:off x="3617" y="2656"/>
              <a:ext cx="480" cy="469"/>
            </a:xfrm>
            <a:prstGeom prst="rect">
              <a:avLst/>
            </a:prstGeom>
            <a:solidFill>
              <a:srgbClr val="E9F08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46" name="Google Shape;546;p44"/>
            <p:cNvSpPr/>
            <p:nvPr/>
          </p:nvSpPr>
          <p:spPr>
            <a:xfrm>
              <a:off x="5827" y="2656"/>
              <a:ext cx="480" cy="469"/>
            </a:xfrm>
            <a:prstGeom prst="rect">
              <a:avLst/>
            </a:prstGeom>
            <a:solidFill>
              <a:srgbClr val="ED938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47" name="Google Shape;547;p44"/>
            <p:cNvSpPr/>
            <p:nvPr/>
          </p:nvSpPr>
          <p:spPr>
            <a:xfrm>
              <a:off x="1959" y="3125"/>
              <a:ext cx="481" cy="469"/>
            </a:xfrm>
            <a:prstGeom prst="rect">
              <a:avLst/>
            </a:prstGeom>
            <a:solidFill>
              <a:srgbClr val="BFECE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48" name="Google Shape;548;p44"/>
            <p:cNvSpPr/>
            <p:nvPr/>
          </p:nvSpPr>
          <p:spPr>
            <a:xfrm>
              <a:off x="4169" y="3125"/>
              <a:ext cx="481" cy="469"/>
            </a:xfrm>
            <a:prstGeom prst="rect">
              <a:avLst/>
            </a:prstGeom>
            <a:solidFill>
              <a:srgbClr val="FFF4B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49" name="Google Shape;549;p44"/>
            <p:cNvSpPr/>
            <p:nvPr/>
          </p:nvSpPr>
          <p:spPr>
            <a:xfrm>
              <a:off x="6379" y="3125"/>
              <a:ext cx="480" cy="469"/>
            </a:xfrm>
            <a:prstGeom prst="rect">
              <a:avLst/>
            </a:prstGeom>
            <a:solidFill>
              <a:srgbClr val="E0CCD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50" name="Google Shape;550;p44"/>
            <p:cNvSpPr/>
            <p:nvPr/>
          </p:nvSpPr>
          <p:spPr>
            <a:xfrm>
              <a:off x="2512" y="3125"/>
              <a:ext cx="480" cy="469"/>
            </a:xfrm>
            <a:prstGeom prst="rect">
              <a:avLst/>
            </a:prstGeom>
            <a:solidFill>
              <a:srgbClr val="CCF5C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51" name="Google Shape;551;p44"/>
            <p:cNvSpPr/>
            <p:nvPr/>
          </p:nvSpPr>
          <p:spPr>
            <a:xfrm>
              <a:off x="4722" y="3125"/>
              <a:ext cx="480" cy="469"/>
            </a:xfrm>
            <a:prstGeom prst="rect">
              <a:avLst/>
            </a:prstGeom>
            <a:solidFill>
              <a:srgbClr val="F1EAD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52" name="Google Shape;552;p44"/>
            <p:cNvSpPr/>
            <p:nvPr/>
          </p:nvSpPr>
          <p:spPr>
            <a:xfrm>
              <a:off x="6932" y="3125"/>
              <a:ext cx="480" cy="469"/>
            </a:xfrm>
            <a:prstGeom prst="rect">
              <a:avLst/>
            </a:prstGeom>
            <a:solidFill>
              <a:srgbClr val="BFC7D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53" name="Google Shape;553;p44"/>
            <p:cNvSpPr/>
            <p:nvPr/>
          </p:nvSpPr>
          <p:spPr>
            <a:xfrm>
              <a:off x="3064" y="3125"/>
              <a:ext cx="481" cy="469"/>
            </a:xfrm>
            <a:prstGeom prst="rect">
              <a:avLst/>
            </a:prstGeom>
            <a:solidFill>
              <a:srgbClr val="E5F5B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54" name="Google Shape;554;p44"/>
            <p:cNvSpPr/>
            <p:nvPr/>
          </p:nvSpPr>
          <p:spPr>
            <a:xfrm>
              <a:off x="5274" y="3125"/>
              <a:ext cx="481" cy="469"/>
            </a:xfrm>
            <a:prstGeom prst="rect">
              <a:avLst/>
            </a:prstGeom>
            <a:solidFill>
              <a:srgbClr val="FFD8C7"/>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55" name="Google Shape;555;p44"/>
            <p:cNvSpPr/>
            <p:nvPr/>
          </p:nvSpPr>
          <p:spPr>
            <a:xfrm>
              <a:off x="3617" y="3125"/>
              <a:ext cx="480" cy="469"/>
            </a:xfrm>
            <a:prstGeom prst="rect">
              <a:avLst/>
            </a:prstGeom>
            <a:solidFill>
              <a:srgbClr val="F4F8B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56" name="Google Shape;556;p44"/>
            <p:cNvSpPr/>
            <p:nvPr/>
          </p:nvSpPr>
          <p:spPr>
            <a:xfrm>
              <a:off x="5827" y="3125"/>
              <a:ext cx="480" cy="469"/>
            </a:xfrm>
            <a:prstGeom prst="rect">
              <a:avLst/>
            </a:prstGeom>
            <a:solidFill>
              <a:srgbClr val="F6C9C7"/>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57" name="Google Shape;557;p44"/>
            <p:cNvSpPr/>
            <p:nvPr/>
          </p:nvSpPr>
          <p:spPr>
            <a:xfrm>
              <a:off x="1959" y="3594"/>
              <a:ext cx="481" cy="469"/>
            </a:xfrm>
            <a:prstGeom prst="rect">
              <a:avLst/>
            </a:prstGeom>
            <a:solidFill>
              <a:srgbClr val="E5F8F7"/>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58" name="Google Shape;558;p44"/>
            <p:cNvSpPr/>
            <p:nvPr/>
          </p:nvSpPr>
          <p:spPr>
            <a:xfrm>
              <a:off x="4169" y="3594"/>
              <a:ext cx="481" cy="469"/>
            </a:xfrm>
            <a:prstGeom prst="rect">
              <a:avLst/>
            </a:prstGeom>
            <a:solidFill>
              <a:srgbClr val="FFFAE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59" name="Google Shape;559;p44"/>
            <p:cNvSpPr/>
            <p:nvPr/>
          </p:nvSpPr>
          <p:spPr>
            <a:xfrm>
              <a:off x="6379" y="3594"/>
              <a:ext cx="480" cy="469"/>
            </a:xfrm>
            <a:prstGeom prst="rect">
              <a:avLst/>
            </a:prstGeom>
            <a:solidFill>
              <a:srgbClr val="F3EBF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60" name="Google Shape;560;p44"/>
            <p:cNvSpPr/>
            <p:nvPr/>
          </p:nvSpPr>
          <p:spPr>
            <a:xfrm>
              <a:off x="2512" y="3594"/>
              <a:ext cx="480" cy="469"/>
            </a:xfrm>
            <a:prstGeom prst="rect">
              <a:avLst/>
            </a:prstGeom>
            <a:solidFill>
              <a:srgbClr val="EBFBEB"/>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61" name="Google Shape;561;p44"/>
            <p:cNvSpPr/>
            <p:nvPr/>
          </p:nvSpPr>
          <p:spPr>
            <a:xfrm>
              <a:off x="4722" y="3594"/>
              <a:ext cx="480" cy="469"/>
            </a:xfrm>
            <a:prstGeom prst="rect">
              <a:avLst/>
            </a:prstGeom>
            <a:solidFill>
              <a:srgbClr val="F9F7F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62" name="Google Shape;562;p44"/>
            <p:cNvSpPr/>
            <p:nvPr/>
          </p:nvSpPr>
          <p:spPr>
            <a:xfrm>
              <a:off x="6932" y="3594"/>
              <a:ext cx="480" cy="469"/>
            </a:xfrm>
            <a:prstGeom prst="rect">
              <a:avLst/>
            </a:prstGeom>
            <a:solidFill>
              <a:srgbClr val="E5E9F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63" name="Google Shape;563;p44"/>
            <p:cNvSpPr/>
            <p:nvPr/>
          </p:nvSpPr>
          <p:spPr>
            <a:xfrm>
              <a:off x="3064" y="3594"/>
              <a:ext cx="481" cy="469"/>
            </a:xfrm>
            <a:prstGeom prst="rect">
              <a:avLst/>
            </a:prstGeom>
            <a:solidFill>
              <a:srgbClr val="F5FBE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64" name="Google Shape;564;p44"/>
            <p:cNvSpPr/>
            <p:nvPr/>
          </p:nvSpPr>
          <p:spPr>
            <a:xfrm>
              <a:off x="5274" y="3594"/>
              <a:ext cx="481" cy="469"/>
            </a:xfrm>
            <a:prstGeom prst="rect">
              <a:avLst/>
            </a:prstGeom>
            <a:solidFill>
              <a:srgbClr val="FFEFE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65" name="Google Shape;565;p44"/>
            <p:cNvSpPr/>
            <p:nvPr/>
          </p:nvSpPr>
          <p:spPr>
            <a:xfrm>
              <a:off x="3617" y="3594"/>
              <a:ext cx="480" cy="469"/>
            </a:xfrm>
            <a:prstGeom prst="rect">
              <a:avLst/>
            </a:prstGeom>
            <a:solidFill>
              <a:srgbClr val="FAFCE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66" name="Google Shape;566;p44"/>
            <p:cNvSpPr/>
            <p:nvPr/>
          </p:nvSpPr>
          <p:spPr>
            <a:xfrm>
              <a:off x="5827" y="3594"/>
              <a:ext cx="480" cy="469"/>
            </a:xfrm>
            <a:prstGeom prst="rect">
              <a:avLst/>
            </a:prstGeom>
            <a:solidFill>
              <a:srgbClr val="FBEAE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67" name="Google Shape;567;p44"/>
            <p:cNvSpPr/>
            <p:nvPr/>
          </p:nvSpPr>
          <p:spPr>
            <a:xfrm>
              <a:off x="1959" y="729"/>
              <a:ext cx="481" cy="1459"/>
            </a:xfrm>
            <a:prstGeom prst="rect">
              <a:avLst/>
            </a:prstGeom>
            <a:solidFill>
              <a:srgbClr val="00B4A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68" name="Google Shape;568;p44"/>
            <p:cNvSpPr/>
            <p:nvPr/>
          </p:nvSpPr>
          <p:spPr>
            <a:xfrm>
              <a:off x="3064" y="729"/>
              <a:ext cx="481" cy="1459"/>
            </a:xfrm>
            <a:prstGeom prst="rect">
              <a:avLst/>
            </a:prstGeom>
            <a:solidFill>
              <a:srgbClr val="96D7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69" name="Google Shape;569;p44"/>
            <p:cNvSpPr/>
            <p:nvPr/>
          </p:nvSpPr>
          <p:spPr>
            <a:xfrm>
              <a:off x="3617" y="729"/>
              <a:ext cx="480" cy="1459"/>
            </a:xfrm>
            <a:prstGeom prst="rect">
              <a:avLst/>
            </a:prstGeom>
            <a:solidFill>
              <a:srgbClr val="D2E1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70" name="Google Shape;570;p44"/>
            <p:cNvSpPr/>
            <p:nvPr/>
          </p:nvSpPr>
          <p:spPr>
            <a:xfrm>
              <a:off x="2512" y="729"/>
              <a:ext cx="480" cy="1459"/>
            </a:xfrm>
            <a:prstGeom prst="rect">
              <a:avLst/>
            </a:prstGeom>
            <a:solidFill>
              <a:srgbClr val="32D73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71" name="Google Shape;571;p44"/>
            <p:cNvSpPr/>
            <p:nvPr/>
          </p:nvSpPr>
          <p:spPr>
            <a:xfrm>
              <a:off x="302" y="729"/>
              <a:ext cx="481" cy="1459"/>
            </a:xfrm>
            <a:prstGeom prst="rect">
              <a:avLst/>
            </a:prstGeom>
            <a:solidFill>
              <a:srgbClr val="0569B9"/>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72" name="Google Shape;572;p44"/>
            <p:cNvSpPr/>
            <p:nvPr/>
          </p:nvSpPr>
          <p:spPr>
            <a:xfrm>
              <a:off x="302" y="2188"/>
              <a:ext cx="481" cy="468"/>
            </a:xfrm>
            <a:prstGeom prst="rect">
              <a:avLst/>
            </a:prstGeom>
            <a:solidFill>
              <a:srgbClr val="448FC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73" name="Google Shape;573;p44"/>
            <p:cNvSpPr/>
            <p:nvPr/>
          </p:nvSpPr>
          <p:spPr>
            <a:xfrm>
              <a:off x="302" y="2656"/>
              <a:ext cx="481" cy="469"/>
            </a:xfrm>
            <a:prstGeom prst="rect">
              <a:avLst/>
            </a:prstGeom>
            <a:solidFill>
              <a:srgbClr val="82B4D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74" name="Google Shape;574;p44"/>
            <p:cNvSpPr/>
            <p:nvPr/>
          </p:nvSpPr>
          <p:spPr>
            <a:xfrm>
              <a:off x="302" y="3125"/>
              <a:ext cx="481" cy="469"/>
            </a:xfrm>
            <a:prstGeom prst="rect">
              <a:avLst/>
            </a:prstGeom>
            <a:solidFill>
              <a:srgbClr val="C1DAE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75" name="Google Shape;575;p44"/>
            <p:cNvSpPr/>
            <p:nvPr/>
          </p:nvSpPr>
          <p:spPr>
            <a:xfrm>
              <a:off x="302" y="3594"/>
              <a:ext cx="481" cy="469"/>
            </a:xfrm>
            <a:prstGeom prst="rect">
              <a:avLst/>
            </a:prstGeom>
            <a:solidFill>
              <a:srgbClr val="E6F0F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76" name="Google Shape;576;p44"/>
            <p:cNvSpPr/>
            <p:nvPr/>
          </p:nvSpPr>
          <p:spPr>
            <a:xfrm>
              <a:off x="855" y="729"/>
              <a:ext cx="480" cy="1459"/>
            </a:xfrm>
            <a:prstGeom prst="rect">
              <a:avLst/>
            </a:prstGeom>
            <a:solidFill>
              <a:srgbClr val="00AAC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77" name="Google Shape;577;p44"/>
            <p:cNvSpPr/>
            <p:nvPr/>
          </p:nvSpPr>
          <p:spPr>
            <a:xfrm>
              <a:off x="1407" y="729"/>
              <a:ext cx="480" cy="1459"/>
            </a:xfrm>
            <a:prstGeom prst="rect">
              <a:avLst/>
            </a:prstGeom>
            <a:solidFill>
              <a:srgbClr val="50555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78" name="Google Shape;578;p44"/>
            <p:cNvSpPr/>
            <p:nvPr/>
          </p:nvSpPr>
          <p:spPr>
            <a:xfrm>
              <a:off x="855" y="2188"/>
              <a:ext cx="480" cy="468"/>
            </a:xfrm>
            <a:prstGeom prst="rect">
              <a:avLst/>
            </a:prstGeom>
            <a:solidFill>
              <a:srgbClr val="40BFD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79" name="Google Shape;579;p44"/>
            <p:cNvSpPr/>
            <p:nvPr/>
          </p:nvSpPr>
          <p:spPr>
            <a:xfrm>
              <a:off x="1407" y="2188"/>
              <a:ext cx="480" cy="468"/>
            </a:xfrm>
            <a:prstGeom prst="rect">
              <a:avLst/>
            </a:prstGeom>
            <a:solidFill>
              <a:srgbClr val="7C808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80" name="Google Shape;580;p44"/>
            <p:cNvSpPr/>
            <p:nvPr/>
          </p:nvSpPr>
          <p:spPr>
            <a:xfrm>
              <a:off x="855" y="2656"/>
              <a:ext cx="480" cy="469"/>
            </a:xfrm>
            <a:prstGeom prst="rect">
              <a:avLst/>
            </a:prstGeom>
            <a:solidFill>
              <a:srgbClr val="80D4E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81" name="Google Shape;581;p44"/>
            <p:cNvSpPr/>
            <p:nvPr/>
          </p:nvSpPr>
          <p:spPr>
            <a:xfrm>
              <a:off x="1407" y="2656"/>
              <a:ext cx="480" cy="469"/>
            </a:xfrm>
            <a:prstGeom prst="rect">
              <a:avLst/>
            </a:prstGeom>
            <a:solidFill>
              <a:srgbClr val="A8AAA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82" name="Google Shape;582;p44"/>
            <p:cNvSpPr/>
            <p:nvPr/>
          </p:nvSpPr>
          <p:spPr>
            <a:xfrm>
              <a:off x="855" y="3125"/>
              <a:ext cx="480" cy="467"/>
            </a:xfrm>
            <a:prstGeom prst="rect">
              <a:avLst/>
            </a:prstGeom>
            <a:solidFill>
              <a:srgbClr val="BFEAF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83" name="Google Shape;583;p44"/>
            <p:cNvSpPr/>
            <p:nvPr/>
          </p:nvSpPr>
          <p:spPr>
            <a:xfrm>
              <a:off x="1407" y="3125"/>
              <a:ext cx="480" cy="469"/>
            </a:xfrm>
            <a:prstGeom prst="rect">
              <a:avLst/>
            </a:prstGeom>
            <a:solidFill>
              <a:srgbClr val="D3D4D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84" name="Google Shape;584;p44"/>
            <p:cNvSpPr/>
            <p:nvPr/>
          </p:nvSpPr>
          <p:spPr>
            <a:xfrm>
              <a:off x="855" y="3592"/>
              <a:ext cx="480" cy="469"/>
            </a:xfrm>
            <a:prstGeom prst="rect">
              <a:avLst/>
            </a:prstGeom>
            <a:solidFill>
              <a:srgbClr val="E5F7F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85" name="Google Shape;585;p44"/>
            <p:cNvSpPr/>
            <p:nvPr/>
          </p:nvSpPr>
          <p:spPr>
            <a:xfrm>
              <a:off x="1407" y="3594"/>
              <a:ext cx="480" cy="469"/>
            </a:xfrm>
            <a:prstGeom prst="rect">
              <a:avLst/>
            </a:prstGeom>
            <a:solidFill>
              <a:srgbClr val="EDEEEE"/>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586" name="Google Shape;586;p44"/>
            <p:cNvSpPr/>
            <p:nvPr/>
          </p:nvSpPr>
          <p:spPr>
            <a:xfrm>
              <a:off x="374"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587" name="Google Shape;587;p44"/>
            <p:cNvSpPr/>
            <p:nvPr/>
          </p:nvSpPr>
          <p:spPr>
            <a:xfrm>
              <a:off x="404" y="783"/>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05</a:t>
              </a:r>
              <a:endParaRPr sz="1800">
                <a:solidFill>
                  <a:schemeClr val="dk1"/>
                </a:solidFill>
                <a:latin typeface="Calibri"/>
                <a:ea typeface="Calibri"/>
                <a:cs typeface="Calibri"/>
                <a:sym typeface="Calibri"/>
              </a:endParaRPr>
            </a:p>
          </p:txBody>
        </p:sp>
        <p:sp>
          <p:nvSpPr>
            <p:cNvPr id="588" name="Google Shape;588;p44"/>
            <p:cNvSpPr/>
            <p:nvPr/>
          </p:nvSpPr>
          <p:spPr>
            <a:xfrm>
              <a:off x="464"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589" name="Google Shape;589;p44"/>
            <p:cNvSpPr/>
            <p:nvPr/>
          </p:nvSpPr>
          <p:spPr>
            <a:xfrm>
              <a:off x="492"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590" name="Google Shape;590;p44"/>
            <p:cNvSpPr/>
            <p:nvPr/>
          </p:nvSpPr>
          <p:spPr>
            <a:xfrm>
              <a:off x="522" y="783"/>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591" name="Google Shape;591;p44"/>
            <p:cNvSpPr/>
            <p:nvPr/>
          </p:nvSpPr>
          <p:spPr>
            <a:xfrm>
              <a:off x="554"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592" name="Google Shape;592;p44"/>
            <p:cNvSpPr/>
            <p:nvPr/>
          </p:nvSpPr>
          <p:spPr>
            <a:xfrm>
              <a:off x="374" y="911"/>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 5</a:t>
              </a:r>
              <a:endParaRPr sz="1800">
                <a:solidFill>
                  <a:schemeClr val="dk1"/>
                </a:solidFill>
                <a:latin typeface="Calibri"/>
                <a:ea typeface="Calibri"/>
                <a:cs typeface="Calibri"/>
                <a:sym typeface="Calibri"/>
              </a:endParaRPr>
            </a:p>
          </p:txBody>
        </p:sp>
        <p:sp>
          <p:nvSpPr>
            <p:cNvPr id="593" name="Google Shape;593;p44"/>
            <p:cNvSpPr/>
            <p:nvPr/>
          </p:nvSpPr>
          <p:spPr>
            <a:xfrm>
              <a:off x="374" y="984"/>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594" name="Google Shape;594;p44"/>
            <p:cNvSpPr/>
            <p:nvPr/>
          </p:nvSpPr>
          <p:spPr>
            <a:xfrm>
              <a:off x="424"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595" name="Google Shape;595;p44"/>
            <p:cNvSpPr/>
            <p:nvPr/>
          </p:nvSpPr>
          <p:spPr>
            <a:xfrm>
              <a:off x="452" y="984"/>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05</a:t>
              </a:r>
              <a:endParaRPr sz="1800">
                <a:solidFill>
                  <a:schemeClr val="dk1"/>
                </a:solidFill>
                <a:latin typeface="Calibri"/>
                <a:ea typeface="Calibri"/>
                <a:cs typeface="Calibri"/>
                <a:sym typeface="Calibri"/>
              </a:endParaRPr>
            </a:p>
          </p:txBody>
        </p:sp>
        <p:sp>
          <p:nvSpPr>
            <p:cNvPr id="596" name="Google Shape;596;p44"/>
            <p:cNvSpPr/>
            <p:nvPr/>
          </p:nvSpPr>
          <p:spPr>
            <a:xfrm>
              <a:off x="374" y="1056"/>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597" name="Google Shape;597;p44"/>
            <p:cNvSpPr/>
            <p:nvPr/>
          </p:nvSpPr>
          <p:spPr>
            <a:xfrm>
              <a:off x="422"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598" name="Google Shape;598;p44"/>
            <p:cNvSpPr/>
            <p:nvPr/>
          </p:nvSpPr>
          <p:spPr>
            <a:xfrm>
              <a:off x="450"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599" name="Google Shape;599;p44"/>
            <p:cNvSpPr/>
            <p:nvPr/>
          </p:nvSpPr>
          <p:spPr>
            <a:xfrm>
              <a:off x="482"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600" name="Google Shape;600;p44"/>
            <p:cNvSpPr/>
            <p:nvPr/>
          </p:nvSpPr>
          <p:spPr>
            <a:xfrm>
              <a:off x="925"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601" name="Google Shape;601;p44"/>
            <p:cNvSpPr/>
            <p:nvPr/>
          </p:nvSpPr>
          <p:spPr>
            <a:xfrm>
              <a:off x="955"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02" name="Google Shape;602;p44"/>
            <p:cNvSpPr/>
            <p:nvPr/>
          </p:nvSpPr>
          <p:spPr>
            <a:xfrm>
              <a:off x="987"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03" name="Google Shape;603;p44"/>
            <p:cNvSpPr/>
            <p:nvPr/>
          </p:nvSpPr>
          <p:spPr>
            <a:xfrm>
              <a:off x="1015" y="783"/>
              <a:ext cx="31"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604" name="Google Shape;604;p44"/>
            <p:cNvSpPr/>
            <p:nvPr/>
          </p:nvSpPr>
          <p:spPr>
            <a:xfrm>
              <a:off x="1045" y="783"/>
              <a:ext cx="31"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605" name="Google Shape;605;p44"/>
            <p:cNvSpPr/>
            <p:nvPr/>
          </p:nvSpPr>
          <p:spPr>
            <a:xfrm>
              <a:off x="1075" y="783"/>
              <a:ext cx="27"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606" name="Google Shape;606;p44"/>
            <p:cNvSpPr/>
            <p:nvPr/>
          </p:nvSpPr>
          <p:spPr>
            <a:xfrm>
              <a:off x="1103" y="783"/>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607" name="Google Shape;607;p44"/>
            <p:cNvSpPr/>
            <p:nvPr/>
          </p:nvSpPr>
          <p:spPr>
            <a:xfrm>
              <a:off x="925" y="911"/>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 0</a:t>
              </a:r>
              <a:endParaRPr sz="1800">
                <a:solidFill>
                  <a:schemeClr val="dk1"/>
                </a:solidFill>
                <a:latin typeface="Calibri"/>
                <a:ea typeface="Calibri"/>
                <a:cs typeface="Calibri"/>
                <a:sym typeface="Calibri"/>
              </a:endParaRPr>
            </a:p>
          </p:txBody>
        </p:sp>
        <p:sp>
          <p:nvSpPr>
            <p:cNvPr id="608" name="Google Shape;608;p44"/>
            <p:cNvSpPr/>
            <p:nvPr/>
          </p:nvSpPr>
          <p:spPr>
            <a:xfrm>
              <a:off x="925" y="984"/>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609" name="Google Shape;609;p44"/>
            <p:cNvSpPr/>
            <p:nvPr/>
          </p:nvSpPr>
          <p:spPr>
            <a:xfrm>
              <a:off x="975"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610" name="Google Shape;610;p44"/>
            <p:cNvSpPr/>
            <p:nvPr/>
          </p:nvSpPr>
          <p:spPr>
            <a:xfrm>
              <a:off x="1001"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611" name="Google Shape;611;p44"/>
            <p:cNvSpPr/>
            <p:nvPr/>
          </p:nvSpPr>
          <p:spPr>
            <a:xfrm>
              <a:off x="1029"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12" name="Google Shape;612;p44"/>
            <p:cNvSpPr/>
            <p:nvPr/>
          </p:nvSpPr>
          <p:spPr>
            <a:xfrm>
              <a:off x="925" y="1056"/>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613" name="Google Shape;613;p44"/>
            <p:cNvSpPr/>
            <p:nvPr/>
          </p:nvSpPr>
          <p:spPr>
            <a:xfrm>
              <a:off x="973"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614" name="Google Shape;614;p44"/>
            <p:cNvSpPr/>
            <p:nvPr/>
          </p:nvSpPr>
          <p:spPr>
            <a:xfrm>
              <a:off x="1001" y="1056"/>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05</a:t>
              </a:r>
              <a:endParaRPr sz="1800">
                <a:solidFill>
                  <a:schemeClr val="dk1"/>
                </a:solidFill>
                <a:latin typeface="Calibri"/>
                <a:ea typeface="Calibri"/>
                <a:cs typeface="Calibri"/>
                <a:sym typeface="Calibri"/>
              </a:endParaRPr>
            </a:p>
          </p:txBody>
        </p:sp>
        <p:sp>
          <p:nvSpPr>
            <p:cNvPr id="615" name="Google Shape;615;p44"/>
            <p:cNvSpPr/>
            <p:nvPr/>
          </p:nvSpPr>
          <p:spPr>
            <a:xfrm>
              <a:off x="1477"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616" name="Google Shape;616;p44"/>
            <p:cNvSpPr/>
            <p:nvPr/>
          </p:nvSpPr>
          <p:spPr>
            <a:xfrm>
              <a:off x="1507"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617" name="Google Shape;617;p44"/>
            <p:cNvSpPr/>
            <p:nvPr/>
          </p:nvSpPr>
          <p:spPr>
            <a:xfrm>
              <a:off x="1537" y="783"/>
              <a:ext cx="97"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055</a:t>
              </a:r>
              <a:endParaRPr sz="1800">
                <a:solidFill>
                  <a:schemeClr val="dk1"/>
                </a:solidFill>
                <a:latin typeface="Calibri"/>
                <a:ea typeface="Calibri"/>
                <a:cs typeface="Calibri"/>
                <a:sym typeface="Calibri"/>
              </a:endParaRPr>
            </a:p>
          </p:txBody>
        </p:sp>
        <p:sp>
          <p:nvSpPr>
            <p:cNvPr id="618" name="Google Shape;618;p44"/>
            <p:cNvSpPr/>
            <p:nvPr/>
          </p:nvSpPr>
          <p:spPr>
            <a:xfrm>
              <a:off x="1627"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619" name="Google Shape;619;p44"/>
            <p:cNvSpPr/>
            <p:nvPr/>
          </p:nvSpPr>
          <p:spPr>
            <a:xfrm>
              <a:off x="1655" y="783"/>
              <a:ext cx="31"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620" name="Google Shape;620;p44"/>
            <p:cNvSpPr/>
            <p:nvPr/>
          </p:nvSpPr>
          <p:spPr>
            <a:xfrm>
              <a:off x="1477" y="911"/>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621" name="Google Shape;621;p44"/>
            <p:cNvSpPr/>
            <p:nvPr/>
          </p:nvSpPr>
          <p:spPr>
            <a:xfrm>
              <a:off x="1525"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622" name="Google Shape;622;p44"/>
            <p:cNvSpPr/>
            <p:nvPr/>
          </p:nvSpPr>
          <p:spPr>
            <a:xfrm>
              <a:off x="1555"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23" name="Google Shape;623;p44"/>
            <p:cNvSpPr/>
            <p:nvPr/>
          </p:nvSpPr>
          <p:spPr>
            <a:xfrm>
              <a:off x="1477" y="984"/>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624" name="Google Shape;624;p44"/>
            <p:cNvSpPr/>
            <p:nvPr/>
          </p:nvSpPr>
          <p:spPr>
            <a:xfrm>
              <a:off x="1527"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625" name="Google Shape;625;p44"/>
            <p:cNvSpPr/>
            <p:nvPr/>
          </p:nvSpPr>
          <p:spPr>
            <a:xfrm>
              <a:off x="1557"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626" name="Google Shape;626;p44"/>
            <p:cNvSpPr/>
            <p:nvPr/>
          </p:nvSpPr>
          <p:spPr>
            <a:xfrm>
              <a:off x="1477" y="1056"/>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627" name="Google Shape;627;p44"/>
            <p:cNvSpPr/>
            <p:nvPr/>
          </p:nvSpPr>
          <p:spPr>
            <a:xfrm>
              <a:off x="1525"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628" name="Google Shape;628;p44"/>
            <p:cNvSpPr/>
            <p:nvPr/>
          </p:nvSpPr>
          <p:spPr>
            <a:xfrm>
              <a:off x="1555"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29" name="Google Shape;629;p44"/>
            <p:cNvSpPr/>
            <p:nvPr/>
          </p:nvSpPr>
          <p:spPr>
            <a:xfrm>
              <a:off x="2030"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630" name="Google Shape;630;p44"/>
            <p:cNvSpPr/>
            <p:nvPr/>
          </p:nvSpPr>
          <p:spPr>
            <a:xfrm>
              <a:off x="2060"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31" name="Google Shape;631;p44"/>
            <p:cNvSpPr/>
            <p:nvPr/>
          </p:nvSpPr>
          <p:spPr>
            <a:xfrm>
              <a:off x="2092"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32" name="Google Shape;632;p44"/>
            <p:cNvSpPr/>
            <p:nvPr/>
          </p:nvSpPr>
          <p:spPr>
            <a:xfrm>
              <a:off x="2122" y="783"/>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633" name="Google Shape;633;p44"/>
            <p:cNvSpPr/>
            <p:nvPr/>
          </p:nvSpPr>
          <p:spPr>
            <a:xfrm>
              <a:off x="2156"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634" name="Google Shape;634;p44"/>
            <p:cNvSpPr/>
            <p:nvPr/>
          </p:nvSpPr>
          <p:spPr>
            <a:xfrm>
              <a:off x="2186" y="783"/>
              <a:ext cx="31"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635" name="Google Shape;635;p44"/>
            <p:cNvSpPr/>
            <p:nvPr/>
          </p:nvSpPr>
          <p:spPr>
            <a:xfrm>
              <a:off x="2216" y="783"/>
              <a:ext cx="31"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636" name="Google Shape;636;p44"/>
            <p:cNvSpPr/>
            <p:nvPr/>
          </p:nvSpPr>
          <p:spPr>
            <a:xfrm>
              <a:off x="2030" y="911"/>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 0</a:t>
              </a:r>
              <a:endParaRPr sz="1800">
                <a:solidFill>
                  <a:schemeClr val="dk1"/>
                </a:solidFill>
                <a:latin typeface="Calibri"/>
                <a:ea typeface="Calibri"/>
                <a:cs typeface="Calibri"/>
                <a:sym typeface="Calibri"/>
              </a:endParaRPr>
            </a:p>
          </p:txBody>
        </p:sp>
        <p:sp>
          <p:nvSpPr>
            <p:cNvPr id="637" name="Google Shape;637;p44"/>
            <p:cNvSpPr/>
            <p:nvPr/>
          </p:nvSpPr>
          <p:spPr>
            <a:xfrm>
              <a:off x="2030" y="984"/>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638" name="Google Shape;638;p44"/>
            <p:cNvSpPr/>
            <p:nvPr/>
          </p:nvSpPr>
          <p:spPr>
            <a:xfrm>
              <a:off x="2080"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639" name="Google Shape;639;p44"/>
            <p:cNvSpPr/>
            <p:nvPr/>
          </p:nvSpPr>
          <p:spPr>
            <a:xfrm>
              <a:off x="2108"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640" name="Google Shape;640;p44"/>
            <p:cNvSpPr/>
            <p:nvPr/>
          </p:nvSpPr>
          <p:spPr>
            <a:xfrm>
              <a:off x="2138"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41" name="Google Shape;641;p44"/>
            <p:cNvSpPr/>
            <p:nvPr/>
          </p:nvSpPr>
          <p:spPr>
            <a:xfrm>
              <a:off x="2030" y="1056"/>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642" name="Google Shape;642;p44"/>
            <p:cNvSpPr/>
            <p:nvPr/>
          </p:nvSpPr>
          <p:spPr>
            <a:xfrm>
              <a:off x="2078"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643" name="Google Shape;643;p44"/>
            <p:cNvSpPr/>
            <p:nvPr/>
          </p:nvSpPr>
          <p:spPr>
            <a:xfrm>
              <a:off x="2104"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644" name="Google Shape;644;p44"/>
            <p:cNvSpPr/>
            <p:nvPr/>
          </p:nvSpPr>
          <p:spPr>
            <a:xfrm>
              <a:off x="2132"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45" name="Google Shape;645;p44"/>
            <p:cNvSpPr/>
            <p:nvPr/>
          </p:nvSpPr>
          <p:spPr>
            <a:xfrm>
              <a:off x="2582"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646" name="Google Shape;646;p44"/>
            <p:cNvSpPr/>
            <p:nvPr/>
          </p:nvSpPr>
          <p:spPr>
            <a:xfrm>
              <a:off x="2612"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647" name="Google Shape;647;p44"/>
            <p:cNvSpPr/>
            <p:nvPr/>
          </p:nvSpPr>
          <p:spPr>
            <a:xfrm>
              <a:off x="2640"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648" name="Google Shape;648;p44"/>
            <p:cNvSpPr/>
            <p:nvPr/>
          </p:nvSpPr>
          <p:spPr>
            <a:xfrm>
              <a:off x="2670" y="783"/>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649" name="Google Shape;649;p44"/>
            <p:cNvSpPr/>
            <p:nvPr/>
          </p:nvSpPr>
          <p:spPr>
            <a:xfrm>
              <a:off x="2702"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650" name="Google Shape;650;p44"/>
            <p:cNvSpPr/>
            <p:nvPr/>
          </p:nvSpPr>
          <p:spPr>
            <a:xfrm>
              <a:off x="2732"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651" name="Google Shape;651;p44"/>
            <p:cNvSpPr/>
            <p:nvPr/>
          </p:nvSpPr>
          <p:spPr>
            <a:xfrm>
              <a:off x="2762"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652" name="Google Shape;652;p44"/>
            <p:cNvSpPr/>
            <p:nvPr/>
          </p:nvSpPr>
          <p:spPr>
            <a:xfrm>
              <a:off x="2582" y="911"/>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653" name="Google Shape;653;p44"/>
            <p:cNvSpPr/>
            <p:nvPr/>
          </p:nvSpPr>
          <p:spPr>
            <a:xfrm>
              <a:off x="2630"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654" name="Google Shape;654;p44"/>
            <p:cNvSpPr/>
            <p:nvPr/>
          </p:nvSpPr>
          <p:spPr>
            <a:xfrm>
              <a:off x="2660"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55" name="Google Shape;655;p44"/>
            <p:cNvSpPr/>
            <p:nvPr/>
          </p:nvSpPr>
          <p:spPr>
            <a:xfrm>
              <a:off x="2582" y="984"/>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656" name="Google Shape;656;p44"/>
            <p:cNvSpPr/>
            <p:nvPr/>
          </p:nvSpPr>
          <p:spPr>
            <a:xfrm>
              <a:off x="2632"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657" name="Google Shape;657;p44"/>
            <p:cNvSpPr/>
            <p:nvPr/>
          </p:nvSpPr>
          <p:spPr>
            <a:xfrm>
              <a:off x="2660"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658" name="Google Shape;658;p44"/>
            <p:cNvSpPr/>
            <p:nvPr/>
          </p:nvSpPr>
          <p:spPr>
            <a:xfrm>
              <a:off x="2690"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659" name="Google Shape;659;p44"/>
            <p:cNvSpPr/>
            <p:nvPr/>
          </p:nvSpPr>
          <p:spPr>
            <a:xfrm>
              <a:off x="2582" y="1056"/>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660" name="Google Shape;660;p44"/>
            <p:cNvSpPr/>
            <p:nvPr/>
          </p:nvSpPr>
          <p:spPr>
            <a:xfrm>
              <a:off x="2630"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661" name="Google Shape;661;p44"/>
            <p:cNvSpPr/>
            <p:nvPr/>
          </p:nvSpPr>
          <p:spPr>
            <a:xfrm>
              <a:off x="2660"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62" name="Google Shape;662;p44"/>
            <p:cNvSpPr/>
            <p:nvPr/>
          </p:nvSpPr>
          <p:spPr>
            <a:xfrm>
              <a:off x="3134"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663" name="Google Shape;663;p44"/>
            <p:cNvSpPr/>
            <p:nvPr/>
          </p:nvSpPr>
          <p:spPr>
            <a:xfrm>
              <a:off x="3166" y="783"/>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96</a:t>
              </a:r>
              <a:endParaRPr sz="1800">
                <a:solidFill>
                  <a:schemeClr val="dk1"/>
                </a:solidFill>
                <a:latin typeface="Calibri"/>
                <a:ea typeface="Calibri"/>
                <a:cs typeface="Calibri"/>
                <a:sym typeface="Calibri"/>
              </a:endParaRPr>
            </a:p>
          </p:txBody>
        </p:sp>
        <p:sp>
          <p:nvSpPr>
            <p:cNvPr id="664" name="Google Shape;664;p44"/>
            <p:cNvSpPr/>
            <p:nvPr/>
          </p:nvSpPr>
          <p:spPr>
            <a:xfrm>
              <a:off x="3227" y="783"/>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665" name="Google Shape;665;p44"/>
            <p:cNvSpPr/>
            <p:nvPr/>
          </p:nvSpPr>
          <p:spPr>
            <a:xfrm>
              <a:off x="3259"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666" name="Google Shape;666;p44"/>
            <p:cNvSpPr/>
            <p:nvPr/>
          </p:nvSpPr>
          <p:spPr>
            <a:xfrm>
              <a:off x="3287"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67" name="Google Shape;667;p44"/>
            <p:cNvSpPr/>
            <p:nvPr/>
          </p:nvSpPr>
          <p:spPr>
            <a:xfrm>
              <a:off x="3317"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68" name="Google Shape;668;p44"/>
            <p:cNvSpPr/>
            <p:nvPr/>
          </p:nvSpPr>
          <p:spPr>
            <a:xfrm>
              <a:off x="3134" y="911"/>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669" name="Google Shape;669;p44"/>
            <p:cNvSpPr/>
            <p:nvPr/>
          </p:nvSpPr>
          <p:spPr>
            <a:xfrm>
              <a:off x="3182"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670" name="Google Shape;670;p44"/>
            <p:cNvSpPr/>
            <p:nvPr/>
          </p:nvSpPr>
          <p:spPr>
            <a:xfrm>
              <a:off x="3213"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671" name="Google Shape;671;p44"/>
            <p:cNvSpPr/>
            <p:nvPr/>
          </p:nvSpPr>
          <p:spPr>
            <a:xfrm>
              <a:off x="3243"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72" name="Google Shape;672;p44"/>
            <p:cNvSpPr/>
            <p:nvPr/>
          </p:nvSpPr>
          <p:spPr>
            <a:xfrm>
              <a:off x="3134" y="984"/>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673" name="Google Shape;673;p44"/>
            <p:cNvSpPr/>
            <p:nvPr/>
          </p:nvSpPr>
          <p:spPr>
            <a:xfrm>
              <a:off x="3184"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674" name="Google Shape;674;p44"/>
            <p:cNvSpPr/>
            <p:nvPr/>
          </p:nvSpPr>
          <p:spPr>
            <a:xfrm>
              <a:off x="3213"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675" name="Google Shape;675;p44"/>
            <p:cNvSpPr/>
            <p:nvPr/>
          </p:nvSpPr>
          <p:spPr>
            <a:xfrm>
              <a:off x="3243"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676" name="Google Shape;676;p44"/>
            <p:cNvSpPr/>
            <p:nvPr/>
          </p:nvSpPr>
          <p:spPr>
            <a:xfrm>
              <a:off x="3134" y="1056"/>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 0</a:t>
              </a:r>
              <a:endParaRPr sz="1800">
                <a:solidFill>
                  <a:schemeClr val="dk1"/>
                </a:solidFill>
                <a:latin typeface="Calibri"/>
                <a:ea typeface="Calibri"/>
                <a:cs typeface="Calibri"/>
                <a:sym typeface="Calibri"/>
              </a:endParaRPr>
            </a:p>
          </p:txBody>
        </p:sp>
        <p:sp>
          <p:nvSpPr>
            <p:cNvPr id="677" name="Google Shape;677;p44"/>
            <p:cNvSpPr/>
            <p:nvPr/>
          </p:nvSpPr>
          <p:spPr>
            <a:xfrm>
              <a:off x="3687"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678" name="Google Shape;678;p44"/>
            <p:cNvSpPr/>
            <p:nvPr/>
          </p:nvSpPr>
          <p:spPr>
            <a:xfrm>
              <a:off x="3717" y="783"/>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679" name="Google Shape;679;p44"/>
            <p:cNvSpPr/>
            <p:nvPr/>
          </p:nvSpPr>
          <p:spPr>
            <a:xfrm>
              <a:off x="3749"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680" name="Google Shape;680;p44"/>
            <p:cNvSpPr/>
            <p:nvPr/>
          </p:nvSpPr>
          <p:spPr>
            <a:xfrm>
              <a:off x="3779"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681" name="Google Shape;681;p44"/>
            <p:cNvSpPr/>
            <p:nvPr/>
          </p:nvSpPr>
          <p:spPr>
            <a:xfrm>
              <a:off x="3807"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682" name="Google Shape;682;p44"/>
            <p:cNvSpPr/>
            <p:nvPr/>
          </p:nvSpPr>
          <p:spPr>
            <a:xfrm>
              <a:off x="3835"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83" name="Google Shape;683;p44"/>
            <p:cNvSpPr/>
            <p:nvPr/>
          </p:nvSpPr>
          <p:spPr>
            <a:xfrm>
              <a:off x="3865"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84" name="Google Shape;684;p44"/>
            <p:cNvSpPr/>
            <p:nvPr/>
          </p:nvSpPr>
          <p:spPr>
            <a:xfrm>
              <a:off x="3687" y="911"/>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685" name="Google Shape;685;p44"/>
            <p:cNvSpPr/>
            <p:nvPr/>
          </p:nvSpPr>
          <p:spPr>
            <a:xfrm>
              <a:off x="3735"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686" name="Google Shape;686;p44"/>
            <p:cNvSpPr/>
            <p:nvPr/>
          </p:nvSpPr>
          <p:spPr>
            <a:xfrm>
              <a:off x="3763"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687" name="Google Shape;687;p44"/>
            <p:cNvSpPr/>
            <p:nvPr/>
          </p:nvSpPr>
          <p:spPr>
            <a:xfrm>
              <a:off x="3791"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688" name="Google Shape;688;p44"/>
            <p:cNvSpPr/>
            <p:nvPr/>
          </p:nvSpPr>
          <p:spPr>
            <a:xfrm>
              <a:off x="3687" y="984"/>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689" name="Google Shape;689;p44"/>
            <p:cNvSpPr/>
            <p:nvPr/>
          </p:nvSpPr>
          <p:spPr>
            <a:xfrm>
              <a:off x="3737"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690" name="Google Shape;690;p44"/>
            <p:cNvSpPr/>
            <p:nvPr/>
          </p:nvSpPr>
          <p:spPr>
            <a:xfrm>
              <a:off x="3767"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691" name="Google Shape;691;p44"/>
            <p:cNvSpPr/>
            <p:nvPr/>
          </p:nvSpPr>
          <p:spPr>
            <a:xfrm>
              <a:off x="3797"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692" name="Google Shape;692;p44"/>
            <p:cNvSpPr/>
            <p:nvPr/>
          </p:nvSpPr>
          <p:spPr>
            <a:xfrm>
              <a:off x="3687" y="1056"/>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 0</a:t>
              </a:r>
              <a:endParaRPr sz="1800">
                <a:solidFill>
                  <a:schemeClr val="dk1"/>
                </a:solidFill>
                <a:latin typeface="Calibri"/>
                <a:ea typeface="Calibri"/>
                <a:cs typeface="Calibri"/>
                <a:sym typeface="Calibri"/>
              </a:endParaRPr>
            </a:p>
          </p:txBody>
        </p:sp>
        <p:sp>
          <p:nvSpPr>
            <p:cNvPr id="693" name="Google Shape;693;p44"/>
            <p:cNvSpPr/>
            <p:nvPr/>
          </p:nvSpPr>
          <p:spPr>
            <a:xfrm>
              <a:off x="4243" y="803"/>
              <a:ext cx="183" cy="44"/>
            </a:xfrm>
            <a:custGeom>
              <a:rect b="b" l="l" r="r" t="t"/>
              <a:pathLst>
                <a:path extrusionOk="0" h="22" w="91">
                  <a:moveTo>
                    <a:pt x="2" y="15"/>
                  </a:moveTo>
                  <a:cubicBezTo>
                    <a:pt x="0" y="15"/>
                    <a:pt x="0" y="15"/>
                    <a:pt x="0" y="15"/>
                  </a:cubicBezTo>
                  <a:cubicBezTo>
                    <a:pt x="0" y="14"/>
                    <a:pt x="0" y="14"/>
                    <a:pt x="0" y="14"/>
                  </a:cubicBezTo>
                  <a:cubicBezTo>
                    <a:pt x="2" y="14"/>
                    <a:pt x="2" y="14"/>
                    <a:pt x="2" y="14"/>
                  </a:cubicBezTo>
                  <a:cubicBezTo>
                    <a:pt x="3" y="9"/>
                    <a:pt x="3" y="9"/>
                    <a:pt x="3" y="9"/>
                  </a:cubicBezTo>
                  <a:cubicBezTo>
                    <a:pt x="0" y="9"/>
                    <a:pt x="0" y="9"/>
                    <a:pt x="0" y="9"/>
                  </a:cubicBezTo>
                  <a:cubicBezTo>
                    <a:pt x="0" y="7"/>
                    <a:pt x="0" y="7"/>
                    <a:pt x="0" y="7"/>
                  </a:cubicBezTo>
                  <a:cubicBezTo>
                    <a:pt x="3" y="7"/>
                    <a:pt x="3" y="7"/>
                    <a:pt x="3" y="7"/>
                  </a:cubicBezTo>
                  <a:cubicBezTo>
                    <a:pt x="4" y="2"/>
                    <a:pt x="4" y="2"/>
                    <a:pt x="4" y="2"/>
                  </a:cubicBezTo>
                  <a:cubicBezTo>
                    <a:pt x="5" y="2"/>
                    <a:pt x="5" y="2"/>
                    <a:pt x="5" y="2"/>
                  </a:cubicBezTo>
                  <a:cubicBezTo>
                    <a:pt x="5" y="7"/>
                    <a:pt x="5" y="7"/>
                    <a:pt x="5" y="7"/>
                  </a:cubicBezTo>
                  <a:cubicBezTo>
                    <a:pt x="9" y="7"/>
                    <a:pt x="9" y="7"/>
                    <a:pt x="9" y="7"/>
                  </a:cubicBezTo>
                  <a:cubicBezTo>
                    <a:pt x="9" y="2"/>
                    <a:pt x="9" y="2"/>
                    <a:pt x="9" y="2"/>
                  </a:cubicBezTo>
                  <a:cubicBezTo>
                    <a:pt x="11" y="2"/>
                    <a:pt x="11" y="2"/>
                    <a:pt x="11" y="2"/>
                  </a:cubicBezTo>
                  <a:cubicBezTo>
                    <a:pt x="10" y="7"/>
                    <a:pt x="10" y="7"/>
                    <a:pt x="10" y="7"/>
                  </a:cubicBezTo>
                  <a:cubicBezTo>
                    <a:pt x="13" y="7"/>
                    <a:pt x="13" y="7"/>
                    <a:pt x="13" y="7"/>
                  </a:cubicBezTo>
                  <a:cubicBezTo>
                    <a:pt x="13" y="9"/>
                    <a:pt x="13" y="9"/>
                    <a:pt x="13" y="9"/>
                  </a:cubicBezTo>
                  <a:cubicBezTo>
                    <a:pt x="10" y="9"/>
                    <a:pt x="10" y="9"/>
                    <a:pt x="10" y="9"/>
                  </a:cubicBezTo>
                  <a:cubicBezTo>
                    <a:pt x="10" y="14"/>
                    <a:pt x="10" y="14"/>
                    <a:pt x="10" y="14"/>
                  </a:cubicBezTo>
                  <a:cubicBezTo>
                    <a:pt x="12" y="14"/>
                    <a:pt x="12" y="14"/>
                    <a:pt x="12" y="14"/>
                  </a:cubicBezTo>
                  <a:cubicBezTo>
                    <a:pt x="12" y="15"/>
                    <a:pt x="12" y="15"/>
                    <a:pt x="12" y="15"/>
                  </a:cubicBezTo>
                  <a:cubicBezTo>
                    <a:pt x="9" y="15"/>
                    <a:pt x="9" y="15"/>
                    <a:pt x="9" y="15"/>
                  </a:cubicBezTo>
                  <a:cubicBezTo>
                    <a:pt x="9" y="21"/>
                    <a:pt x="9" y="21"/>
                    <a:pt x="9" y="21"/>
                  </a:cubicBezTo>
                  <a:cubicBezTo>
                    <a:pt x="7" y="21"/>
                    <a:pt x="7" y="21"/>
                    <a:pt x="7" y="21"/>
                  </a:cubicBezTo>
                  <a:cubicBezTo>
                    <a:pt x="8" y="15"/>
                    <a:pt x="8" y="15"/>
                    <a:pt x="8" y="15"/>
                  </a:cubicBezTo>
                  <a:cubicBezTo>
                    <a:pt x="4" y="15"/>
                    <a:pt x="4" y="15"/>
                    <a:pt x="4" y="15"/>
                  </a:cubicBezTo>
                  <a:cubicBezTo>
                    <a:pt x="3" y="21"/>
                    <a:pt x="3" y="21"/>
                    <a:pt x="3" y="21"/>
                  </a:cubicBezTo>
                  <a:cubicBezTo>
                    <a:pt x="1" y="21"/>
                    <a:pt x="1" y="21"/>
                    <a:pt x="1" y="21"/>
                  </a:cubicBezTo>
                  <a:lnTo>
                    <a:pt x="2" y="15"/>
                  </a:lnTo>
                  <a:close/>
                  <a:moveTo>
                    <a:pt x="8" y="14"/>
                  </a:moveTo>
                  <a:cubicBezTo>
                    <a:pt x="8" y="9"/>
                    <a:pt x="8" y="9"/>
                    <a:pt x="8" y="9"/>
                  </a:cubicBezTo>
                  <a:cubicBezTo>
                    <a:pt x="5" y="9"/>
                    <a:pt x="5" y="9"/>
                    <a:pt x="5" y="9"/>
                  </a:cubicBezTo>
                  <a:cubicBezTo>
                    <a:pt x="4" y="14"/>
                    <a:pt x="4" y="14"/>
                    <a:pt x="4" y="14"/>
                  </a:cubicBezTo>
                  <a:lnTo>
                    <a:pt x="8" y="14"/>
                  </a:lnTo>
                  <a:close/>
                  <a:moveTo>
                    <a:pt x="32" y="2"/>
                  </a:moveTo>
                  <a:cubicBezTo>
                    <a:pt x="31" y="2"/>
                    <a:pt x="31" y="2"/>
                    <a:pt x="30" y="2"/>
                  </a:cubicBezTo>
                  <a:cubicBezTo>
                    <a:pt x="29" y="2"/>
                    <a:pt x="28" y="3"/>
                    <a:pt x="28" y="5"/>
                  </a:cubicBezTo>
                  <a:cubicBezTo>
                    <a:pt x="28" y="7"/>
                    <a:pt x="28" y="7"/>
                    <a:pt x="28" y="7"/>
                  </a:cubicBezTo>
                  <a:cubicBezTo>
                    <a:pt x="31" y="7"/>
                    <a:pt x="31" y="7"/>
                    <a:pt x="31" y="7"/>
                  </a:cubicBezTo>
                  <a:cubicBezTo>
                    <a:pt x="31" y="9"/>
                    <a:pt x="31" y="9"/>
                    <a:pt x="31" y="9"/>
                  </a:cubicBezTo>
                  <a:cubicBezTo>
                    <a:pt x="28" y="9"/>
                    <a:pt x="28" y="9"/>
                    <a:pt x="28" y="9"/>
                  </a:cubicBezTo>
                  <a:cubicBezTo>
                    <a:pt x="28" y="21"/>
                    <a:pt x="28" y="21"/>
                    <a:pt x="28" y="21"/>
                  </a:cubicBezTo>
                  <a:cubicBezTo>
                    <a:pt x="26" y="21"/>
                    <a:pt x="26" y="21"/>
                    <a:pt x="26" y="21"/>
                  </a:cubicBezTo>
                  <a:cubicBezTo>
                    <a:pt x="26" y="9"/>
                    <a:pt x="26" y="9"/>
                    <a:pt x="26" y="9"/>
                  </a:cubicBezTo>
                  <a:cubicBezTo>
                    <a:pt x="20" y="9"/>
                    <a:pt x="20" y="9"/>
                    <a:pt x="20" y="9"/>
                  </a:cubicBezTo>
                  <a:cubicBezTo>
                    <a:pt x="20" y="21"/>
                    <a:pt x="20" y="21"/>
                    <a:pt x="20" y="21"/>
                  </a:cubicBezTo>
                  <a:cubicBezTo>
                    <a:pt x="17" y="21"/>
                    <a:pt x="17" y="21"/>
                    <a:pt x="17" y="21"/>
                  </a:cubicBezTo>
                  <a:cubicBezTo>
                    <a:pt x="17" y="9"/>
                    <a:pt x="17" y="9"/>
                    <a:pt x="17" y="9"/>
                  </a:cubicBezTo>
                  <a:cubicBezTo>
                    <a:pt x="15" y="9"/>
                    <a:pt x="15" y="9"/>
                    <a:pt x="15" y="9"/>
                  </a:cubicBezTo>
                  <a:cubicBezTo>
                    <a:pt x="15" y="7"/>
                    <a:pt x="15" y="7"/>
                    <a:pt x="15" y="7"/>
                  </a:cubicBezTo>
                  <a:cubicBezTo>
                    <a:pt x="17" y="7"/>
                    <a:pt x="17" y="7"/>
                    <a:pt x="17" y="7"/>
                  </a:cubicBezTo>
                  <a:cubicBezTo>
                    <a:pt x="17" y="5"/>
                    <a:pt x="17" y="5"/>
                    <a:pt x="17" y="5"/>
                  </a:cubicBezTo>
                  <a:cubicBezTo>
                    <a:pt x="17" y="2"/>
                    <a:pt x="19" y="0"/>
                    <a:pt x="22" y="0"/>
                  </a:cubicBezTo>
                  <a:cubicBezTo>
                    <a:pt x="23" y="0"/>
                    <a:pt x="24" y="0"/>
                    <a:pt x="24" y="1"/>
                  </a:cubicBezTo>
                  <a:cubicBezTo>
                    <a:pt x="24" y="2"/>
                    <a:pt x="24" y="2"/>
                    <a:pt x="24" y="2"/>
                  </a:cubicBezTo>
                  <a:cubicBezTo>
                    <a:pt x="23" y="2"/>
                    <a:pt x="23" y="2"/>
                    <a:pt x="22" y="2"/>
                  </a:cubicBezTo>
                  <a:cubicBezTo>
                    <a:pt x="20" y="2"/>
                    <a:pt x="20" y="3"/>
                    <a:pt x="20" y="5"/>
                  </a:cubicBezTo>
                  <a:cubicBezTo>
                    <a:pt x="20" y="7"/>
                    <a:pt x="20" y="7"/>
                    <a:pt x="20" y="7"/>
                  </a:cubicBezTo>
                  <a:cubicBezTo>
                    <a:pt x="26" y="7"/>
                    <a:pt x="26" y="7"/>
                    <a:pt x="26" y="7"/>
                  </a:cubicBezTo>
                  <a:cubicBezTo>
                    <a:pt x="26" y="5"/>
                    <a:pt x="26" y="5"/>
                    <a:pt x="26" y="5"/>
                  </a:cubicBezTo>
                  <a:cubicBezTo>
                    <a:pt x="26" y="2"/>
                    <a:pt x="27" y="0"/>
                    <a:pt x="30" y="0"/>
                  </a:cubicBezTo>
                  <a:cubicBezTo>
                    <a:pt x="31" y="0"/>
                    <a:pt x="32" y="0"/>
                    <a:pt x="32" y="0"/>
                  </a:cubicBezTo>
                  <a:lnTo>
                    <a:pt x="32" y="2"/>
                  </a:lnTo>
                  <a:close/>
                  <a:moveTo>
                    <a:pt x="39" y="7"/>
                  </a:moveTo>
                  <a:cubicBezTo>
                    <a:pt x="41" y="7"/>
                    <a:pt x="42" y="7"/>
                    <a:pt x="43" y="8"/>
                  </a:cubicBezTo>
                  <a:cubicBezTo>
                    <a:pt x="43" y="6"/>
                    <a:pt x="43" y="6"/>
                    <a:pt x="43" y="6"/>
                  </a:cubicBezTo>
                  <a:cubicBezTo>
                    <a:pt x="43" y="0"/>
                    <a:pt x="43" y="0"/>
                    <a:pt x="43" y="0"/>
                  </a:cubicBezTo>
                  <a:cubicBezTo>
                    <a:pt x="46" y="0"/>
                    <a:pt x="46" y="0"/>
                    <a:pt x="46" y="0"/>
                  </a:cubicBezTo>
                  <a:cubicBezTo>
                    <a:pt x="46" y="21"/>
                    <a:pt x="46" y="21"/>
                    <a:pt x="46" y="21"/>
                  </a:cubicBezTo>
                  <a:cubicBezTo>
                    <a:pt x="43" y="21"/>
                    <a:pt x="43" y="21"/>
                    <a:pt x="43" y="21"/>
                  </a:cubicBezTo>
                  <a:cubicBezTo>
                    <a:pt x="43" y="20"/>
                    <a:pt x="43" y="20"/>
                    <a:pt x="43" y="20"/>
                  </a:cubicBezTo>
                  <a:cubicBezTo>
                    <a:pt x="43" y="20"/>
                    <a:pt x="43" y="20"/>
                    <a:pt x="43" y="20"/>
                  </a:cubicBezTo>
                  <a:cubicBezTo>
                    <a:pt x="42" y="21"/>
                    <a:pt x="40" y="22"/>
                    <a:pt x="39" y="22"/>
                  </a:cubicBezTo>
                  <a:cubicBezTo>
                    <a:pt x="35" y="22"/>
                    <a:pt x="33" y="19"/>
                    <a:pt x="33" y="14"/>
                  </a:cubicBezTo>
                  <a:cubicBezTo>
                    <a:pt x="33" y="9"/>
                    <a:pt x="36" y="7"/>
                    <a:pt x="39" y="7"/>
                  </a:cubicBezTo>
                  <a:close/>
                  <a:moveTo>
                    <a:pt x="39" y="20"/>
                  </a:moveTo>
                  <a:cubicBezTo>
                    <a:pt x="41" y="20"/>
                    <a:pt x="42" y="19"/>
                    <a:pt x="43" y="18"/>
                  </a:cubicBezTo>
                  <a:cubicBezTo>
                    <a:pt x="43" y="10"/>
                    <a:pt x="43" y="10"/>
                    <a:pt x="43" y="10"/>
                  </a:cubicBezTo>
                  <a:cubicBezTo>
                    <a:pt x="42" y="9"/>
                    <a:pt x="41" y="9"/>
                    <a:pt x="39" y="9"/>
                  </a:cubicBezTo>
                  <a:cubicBezTo>
                    <a:pt x="37" y="9"/>
                    <a:pt x="35" y="11"/>
                    <a:pt x="35" y="14"/>
                  </a:cubicBezTo>
                  <a:cubicBezTo>
                    <a:pt x="35" y="18"/>
                    <a:pt x="37" y="20"/>
                    <a:pt x="39" y="20"/>
                  </a:cubicBezTo>
                  <a:close/>
                  <a:moveTo>
                    <a:pt x="49" y="20"/>
                  </a:moveTo>
                  <a:cubicBezTo>
                    <a:pt x="55" y="14"/>
                    <a:pt x="58" y="11"/>
                    <a:pt x="58" y="8"/>
                  </a:cubicBezTo>
                  <a:cubicBezTo>
                    <a:pt x="58" y="6"/>
                    <a:pt x="57" y="4"/>
                    <a:pt x="54" y="4"/>
                  </a:cubicBezTo>
                  <a:cubicBezTo>
                    <a:pt x="53" y="4"/>
                    <a:pt x="51" y="5"/>
                    <a:pt x="50" y="6"/>
                  </a:cubicBezTo>
                  <a:cubicBezTo>
                    <a:pt x="49" y="5"/>
                    <a:pt x="49" y="5"/>
                    <a:pt x="49" y="5"/>
                  </a:cubicBezTo>
                  <a:cubicBezTo>
                    <a:pt x="50" y="3"/>
                    <a:pt x="52" y="2"/>
                    <a:pt x="54" y="2"/>
                  </a:cubicBezTo>
                  <a:cubicBezTo>
                    <a:pt x="58" y="2"/>
                    <a:pt x="60" y="4"/>
                    <a:pt x="60" y="8"/>
                  </a:cubicBezTo>
                  <a:cubicBezTo>
                    <a:pt x="60" y="11"/>
                    <a:pt x="57" y="15"/>
                    <a:pt x="52" y="20"/>
                  </a:cubicBezTo>
                  <a:cubicBezTo>
                    <a:pt x="53" y="19"/>
                    <a:pt x="55" y="19"/>
                    <a:pt x="56" y="19"/>
                  </a:cubicBezTo>
                  <a:cubicBezTo>
                    <a:pt x="61" y="19"/>
                    <a:pt x="61" y="19"/>
                    <a:pt x="61" y="19"/>
                  </a:cubicBezTo>
                  <a:cubicBezTo>
                    <a:pt x="61" y="21"/>
                    <a:pt x="61" y="21"/>
                    <a:pt x="61" y="21"/>
                  </a:cubicBezTo>
                  <a:cubicBezTo>
                    <a:pt x="49" y="21"/>
                    <a:pt x="49" y="21"/>
                    <a:pt x="49" y="21"/>
                  </a:cubicBezTo>
                  <a:lnTo>
                    <a:pt x="49" y="20"/>
                  </a:lnTo>
                  <a:close/>
                  <a:moveTo>
                    <a:pt x="63" y="12"/>
                  </a:moveTo>
                  <a:cubicBezTo>
                    <a:pt x="63" y="5"/>
                    <a:pt x="66" y="2"/>
                    <a:pt x="70" y="2"/>
                  </a:cubicBezTo>
                  <a:cubicBezTo>
                    <a:pt x="73" y="2"/>
                    <a:pt x="76" y="5"/>
                    <a:pt x="76" y="12"/>
                  </a:cubicBezTo>
                  <a:cubicBezTo>
                    <a:pt x="76" y="18"/>
                    <a:pt x="73" y="22"/>
                    <a:pt x="70" y="22"/>
                  </a:cubicBezTo>
                  <a:cubicBezTo>
                    <a:pt x="66" y="22"/>
                    <a:pt x="63" y="18"/>
                    <a:pt x="63" y="12"/>
                  </a:cubicBezTo>
                  <a:close/>
                  <a:moveTo>
                    <a:pt x="73" y="12"/>
                  </a:moveTo>
                  <a:cubicBezTo>
                    <a:pt x="73" y="6"/>
                    <a:pt x="72" y="4"/>
                    <a:pt x="70" y="4"/>
                  </a:cubicBezTo>
                  <a:cubicBezTo>
                    <a:pt x="67" y="4"/>
                    <a:pt x="66" y="6"/>
                    <a:pt x="66" y="12"/>
                  </a:cubicBezTo>
                  <a:cubicBezTo>
                    <a:pt x="66" y="17"/>
                    <a:pt x="67" y="20"/>
                    <a:pt x="70" y="20"/>
                  </a:cubicBezTo>
                  <a:cubicBezTo>
                    <a:pt x="72" y="20"/>
                    <a:pt x="73" y="17"/>
                    <a:pt x="73" y="12"/>
                  </a:cubicBezTo>
                  <a:close/>
                  <a:moveTo>
                    <a:pt x="79" y="12"/>
                  </a:moveTo>
                  <a:cubicBezTo>
                    <a:pt x="79" y="5"/>
                    <a:pt x="81" y="2"/>
                    <a:pt x="85" y="2"/>
                  </a:cubicBezTo>
                  <a:cubicBezTo>
                    <a:pt x="89" y="2"/>
                    <a:pt x="91" y="5"/>
                    <a:pt x="91" y="12"/>
                  </a:cubicBezTo>
                  <a:cubicBezTo>
                    <a:pt x="91" y="18"/>
                    <a:pt x="89" y="22"/>
                    <a:pt x="85" y="22"/>
                  </a:cubicBezTo>
                  <a:cubicBezTo>
                    <a:pt x="81" y="22"/>
                    <a:pt x="79" y="18"/>
                    <a:pt x="79" y="12"/>
                  </a:cubicBezTo>
                  <a:close/>
                  <a:moveTo>
                    <a:pt x="89" y="12"/>
                  </a:moveTo>
                  <a:cubicBezTo>
                    <a:pt x="89" y="6"/>
                    <a:pt x="87" y="4"/>
                    <a:pt x="85" y="4"/>
                  </a:cubicBezTo>
                  <a:cubicBezTo>
                    <a:pt x="83" y="4"/>
                    <a:pt x="81" y="6"/>
                    <a:pt x="81" y="12"/>
                  </a:cubicBezTo>
                  <a:cubicBezTo>
                    <a:pt x="81" y="17"/>
                    <a:pt x="83" y="20"/>
                    <a:pt x="85" y="20"/>
                  </a:cubicBezTo>
                  <a:cubicBezTo>
                    <a:pt x="87" y="20"/>
                    <a:pt x="89" y="17"/>
                    <a:pt x="89" y="12"/>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694" name="Google Shape;694;p44"/>
            <p:cNvSpPr/>
            <p:nvPr/>
          </p:nvSpPr>
          <p:spPr>
            <a:xfrm>
              <a:off x="4239" y="911"/>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695" name="Google Shape;695;p44"/>
            <p:cNvSpPr/>
            <p:nvPr/>
          </p:nvSpPr>
          <p:spPr>
            <a:xfrm>
              <a:off x="4287"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696" name="Google Shape;696;p44"/>
            <p:cNvSpPr/>
            <p:nvPr/>
          </p:nvSpPr>
          <p:spPr>
            <a:xfrm>
              <a:off x="4317" y="911"/>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55</a:t>
              </a:r>
              <a:endParaRPr sz="1800">
                <a:solidFill>
                  <a:schemeClr val="dk1"/>
                </a:solidFill>
                <a:latin typeface="Calibri"/>
                <a:ea typeface="Calibri"/>
                <a:cs typeface="Calibri"/>
                <a:sym typeface="Calibri"/>
              </a:endParaRPr>
            </a:p>
          </p:txBody>
        </p:sp>
        <p:sp>
          <p:nvSpPr>
            <p:cNvPr id="697" name="Google Shape;697;p44"/>
            <p:cNvSpPr/>
            <p:nvPr/>
          </p:nvSpPr>
          <p:spPr>
            <a:xfrm>
              <a:off x="4239" y="984"/>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698" name="Google Shape;698;p44"/>
            <p:cNvSpPr/>
            <p:nvPr/>
          </p:nvSpPr>
          <p:spPr>
            <a:xfrm>
              <a:off x="4289"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699" name="Google Shape;699;p44"/>
            <p:cNvSpPr/>
            <p:nvPr/>
          </p:nvSpPr>
          <p:spPr>
            <a:xfrm>
              <a:off x="4317"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700" name="Google Shape;700;p44"/>
            <p:cNvSpPr/>
            <p:nvPr/>
          </p:nvSpPr>
          <p:spPr>
            <a:xfrm>
              <a:off x="4345"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701" name="Google Shape;701;p44"/>
            <p:cNvSpPr/>
            <p:nvPr/>
          </p:nvSpPr>
          <p:spPr>
            <a:xfrm>
              <a:off x="4239" y="1056"/>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 0</a:t>
              </a:r>
              <a:endParaRPr sz="1800">
                <a:solidFill>
                  <a:schemeClr val="dk1"/>
                </a:solidFill>
                <a:latin typeface="Calibri"/>
                <a:ea typeface="Calibri"/>
                <a:cs typeface="Calibri"/>
                <a:sym typeface="Calibri"/>
              </a:endParaRPr>
            </a:p>
          </p:txBody>
        </p:sp>
        <p:sp>
          <p:nvSpPr>
            <p:cNvPr id="702" name="Google Shape;702;p44"/>
            <p:cNvSpPr/>
            <p:nvPr/>
          </p:nvSpPr>
          <p:spPr>
            <a:xfrm>
              <a:off x="4792" y="783"/>
              <a:ext cx="6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703" name="Google Shape;703;p44"/>
            <p:cNvSpPr/>
            <p:nvPr/>
          </p:nvSpPr>
          <p:spPr>
            <a:xfrm>
              <a:off x="4850"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704" name="Google Shape;704;p44"/>
            <p:cNvSpPr/>
            <p:nvPr/>
          </p:nvSpPr>
          <p:spPr>
            <a:xfrm>
              <a:off x="4880" y="783"/>
              <a:ext cx="31"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705" name="Google Shape;705;p44"/>
            <p:cNvSpPr/>
            <p:nvPr/>
          </p:nvSpPr>
          <p:spPr>
            <a:xfrm>
              <a:off x="4910" y="783"/>
              <a:ext cx="31"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706" name="Google Shape;706;p44"/>
            <p:cNvSpPr/>
            <p:nvPr/>
          </p:nvSpPr>
          <p:spPr>
            <a:xfrm>
              <a:off x="4936"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707" name="Google Shape;707;p44"/>
            <p:cNvSpPr/>
            <p:nvPr/>
          </p:nvSpPr>
          <p:spPr>
            <a:xfrm>
              <a:off x="4964"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708" name="Google Shape;708;p44"/>
            <p:cNvSpPr/>
            <p:nvPr/>
          </p:nvSpPr>
          <p:spPr>
            <a:xfrm>
              <a:off x="4792" y="911"/>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709" name="Google Shape;709;p44"/>
            <p:cNvSpPr/>
            <p:nvPr/>
          </p:nvSpPr>
          <p:spPr>
            <a:xfrm>
              <a:off x="4840"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710" name="Google Shape;710;p44"/>
            <p:cNvSpPr/>
            <p:nvPr/>
          </p:nvSpPr>
          <p:spPr>
            <a:xfrm>
              <a:off x="4868"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711" name="Google Shape;711;p44"/>
            <p:cNvSpPr/>
            <p:nvPr/>
          </p:nvSpPr>
          <p:spPr>
            <a:xfrm>
              <a:off x="4898"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712" name="Google Shape;712;p44"/>
            <p:cNvSpPr/>
            <p:nvPr/>
          </p:nvSpPr>
          <p:spPr>
            <a:xfrm>
              <a:off x="4792" y="984"/>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713" name="Google Shape;713;p44"/>
            <p:cNvSpPr/>
            <p:nvPr/>
          </p:nvSpPr>
          <p:spPr>
            <a:xfrm>
              <a:off x="4842"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714" name="Google Shape;714;p44"/>
            <p:cNvSpPr/>
            <p:nvPr/>
          </p:nvSpPr>
          <p:spPr>
            <a:xfrm>
              <a:off x="4868"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715" name="Google Shape;715;p44"/>
            <p:cNvSpPr/>
            <p:nvPr/>
          </p:nvSpPr>
          <p:spPr>
            <a:xfrm>
              <a:off x="4896"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716" name="Google Shape;716;p44"/>
            <p:cNvSpPr/>
            <p:nvPr/>
          </p:nvSpPr>
          <p:spPr>
            <a:xfrm>
              <a:off x="4792" y="1056"/>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 1</a:t>
              </a:r>
              <a:endParaRPr sz="1800">
                <a:solidFill>
                  <a:schemeClr val="dk1"/>
                </a:solidFill>
                <a:latin typeface="Calibri"/>
                <a:ea typeface="Calibri"/>
                <a:cs typeface="Calibri"/>
                <a:sym typeface="Calibri"/>
              </a:endParaRPr>
            </a:p>
          </p:txBody>
        </p:sp>
        <p:sp>
          <p:nvSpPr>
            <p:cNvPr id="717" name="Google Shape;717;p44"/>
            <p:cNvSpPr/>
            <p:nvPr/>
          </p:nvSpPr>
          <p:spPr>
            <a:xfrm>
              <a:off x="4870"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718" name="Google Shape;718;p44"/>
            <p:cNvSpPr/>
            <p:nvPr/>
          </p:nvSpPr>
          <p:spPr>
            <a:xfrm>
              <a:off x="4898"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719" name="Google Shape;719;p44"/>
            <p:cNvSpPr/>
            <p:nvPr/>
          </p:nvSpPr>
          <p:spPr>
            <a:xfrm>
              <a:off x="5348" y="803"/>
              <a:ext cx="178" cy="44"/>
            </a:xfrm>
            <a:custGeom>
              <a:rect b="b" l="l" r="r" t="t"/>
              <a:pathLst>
                <a:path extrusionOk="0" h="22" w="89">
                  <a:moveTo>
                    <a:pt x="2" y="15"/>
                  </a:moveTo>
                  <a:cubicBezTo>
                    <a:pt x="0" y="15"/>
                    <a:pt x="0" y="15"/>
                    <a:pt x="0" y="15"/>
                  </a:cubicBezTo>
                  <a:cubicBezTo>
                    <a:pt x="0" y="14"/>
                    <a:pt x="0" y="14"/>
                    <a:pt x="0" y="14"/>
                  </a:cubicBezTo>
                  <a:cubicBezTo>
                    <a:pt x="2" y="14"/>
                    <a:pt x="2" y="14"/>
                    <a:pt x="2" y="14"/>
                  </a:cubicBezTo>
                  <a:cubicBezTo>
                    <a:pt x="3" y="9"/>
                    <a:pt x="3" y="9"/>
                    <a:pt x="3" y="9"/>
                  </a:cubicBezTo>
                  <a:cubicBezTo>
                    <a:pt x="0" y="9"/>
                    <a:pt x="0" y="9"/>
                    <a:pt x="0" y="9"/>
                  </a:cubicBezTo>
                  <a:cubicBezTo>
                    <a:pt x="0" y="7"/>
                    <a:pt x="0" y="7"/>
                    <a:pt x="0" y="7"/>
                  </a:cubicBezTo>
                  <a:cubicBezTo>
                    <a:pt x="3" y="7"/>
                    <a:pt x="3" y="7"/>
                    <a:pt x="3" y="7"/>
                  </a:cubicBezTo>
                  <a:cubicBezTo>
                    <a:pt x="4" y="2"/>
                    <a:pt x="4" y="2"/>
                    <a:pt x="4" y="2"/>
                  </a:cubicBezTo>
                  <a:cubicBezTo>
                    <a:pt x="5" y="2"/>
                    <a:pt x="5" y="2"/>
                    <a:pt x="5" y="2"/>
                  </a:cubicBezTo>
                  <a:cubicBezTo>
                    <a:pt x="5" y="7"/>
                    <a:pt x="5" y="7"/>
                    <a:pt x="5" y="7"/>
                  </a:cubicBezTo>
                  <a:cubicBezTo>
                    <a:pt x="9" y="7"/>
                    <a:pt x="9" y="7"/>
                    <a:pt x="9" y="7"/>
                  </a:cubicBezTo>
                  <a:cubicBezTo>
                    <a:pt x="9" y="2"/>
                    <a:pt x="9" y="2"/>
                    <a:pt x="9" y="2"/>
                  </a:cubicBezTo>
                  <a:cubicBezTo>
                    <a:pt x="11" y="2"/>
                    <a:pt x="11" y="2"/>
                    <a:pt x="11" y="2"/>
                  </a:cubicBezTo>
                  <a:cubicBezTo>
                    <a:pt x="10" y="7"/>
                    <a:pt x="10" y="7"/>
                    <a:pt x="10" y="7"/>
                  </a:cubicBezTo>
                  <a:cubicBezTo>
                    <a:pt x="13" y="7"/>
                    <a:pt x="13" y="7"/>
                    <a:pt x="13" y="7"/>
                  </a:cubicBezTo>
                  <a:cubicBezTo>
                    <a:pt x="13" y="9"/>
                    <a:pt x="13" y="9"/>
                    <a:pt x="13" y="9"/>
                  </a:cubicBezTo>
                  <a:cubicBezTo>
                    <a:pt x="10" y="9"/>
                    <a:pt x="10" y="9"/>
                    <a:pt x="10" y="9"/>
                  </a:cubicBezTo>
                  <a:cubicBezTo>
                    <a:pt x="10" y="14"/>
                    <a:pt x="10" y="14"/>
                    <a:pt x="10" y="14"/>
                  </a:cubicBezTo>
                  <a:cubicBezTo>
                    <a:pt x="12" y="14"/>
                    <a:pt x="12" y="14"/>
                    <a:pt x="12" y="14"/>
                  </a:cubicBezTo>
                  <a:cubicBezTo>
                    <a:pt x="12" y="15"/>
                    <a:pt x="12" y="15"/>
                    <a:pt x="12" y="15"/>
                  </a:cubicBezTo>
                  <a:cubicBezTo>
                    <a:pt x="9" y="15"/>
                    <a:pt x="9" y="15"/>
                    <a:pt x="9" y="15"/>
                  </a:cubicBezTo>
                  <a:cubicBezTo>
                    <a:pt x="9" y="21"/>
                    <a:pt x="9" y="21"/>
                    <a:pt x="9" y="21"/>
                  </a:cubicBezTo>
                  <a:cubicBezTo>
                    <a:pt x="7" y="21"/>
                    <a:pt x="7" y="21"/>
                    <a:pt x="7" y="21"/>
                  </a:cubicBezTo>
                  <a:cubicBezTo>
                    <a:pt x="8" y="15"/>
                    <a:pt x="8" y="15"/>
                    <a:pt x="8" y="15"/>
                  </a:cubicBezTo>
                  <a:cubicBezTo>
                    <a:pt x="4" y="15"/>
                    <a:pt x="4" y="15"/>
                    <a:pt x="4" y="15"/>
                  </a:cubicBezTo>
                  <a:cubicBezTo>
                    <a:pt x="3" y="21"/>
                    <a:pt x="3" y="21"/>
                    <a:pt x="3" y="21"/>
                  </a:cubicBezTo>
                  <a:cubicBezTo>
                    <a:pt x="1" y="21"/>
                    <a:pt x="1" y="21"/>
                    <a:pt x="1" y="21"/>
                  </a:cubicBezTo>
                  <a:lnTo>
                    <a:pt x="2" y="15"/>
                  </a:lnTo>
                  <a:close/>
                  <a:moveTo>
                    <a:pt x="8" y="14"/>
                  </a:moveTo>
                  <a:cubicBezTo>
                    <a:pt x="8" y="9"/>
                    <a:pt x="8" y="9"/>
                    <a:pt x="8" y="9"/>
                  </a:cubicBezTo>
                  <a:cubicBezTo>
                    <a:pt x="5" y="9"/>
                    <a:pt x="5" y="9"/>
                    <a:pt x="5" y="9"/>
                  </a:cubicBezTo>
                  <a:cubicBezTo>
                    <a:pt x="4" y="14"/>
                    <a:pt x="4" y="14"/>
                    <a:pt x="4" y="14"/>
                  </a:cubicBezTo>
                  <a:lnTo>
                    <a:pt x="8" y="14"/>
                  </a:lnTo>
                  <a:close/>
                  <a:moveTo>
                    <a:pt x="32" y="2"/>
                  </a:moveTo>
                  <a:cubicBezTo>
                    <a:pt x="31" y="2"/>
                    <a:pt x="31" y="2"/>
                    <a:pt x="30" y="2"/>
                  </a:cubicBezTo>
                  <a:cubicBezTo>
                    <a:pt x="29" y="2"/>
                    <a:pt x="28" y="3"/>
                    <a:pt x="28" y="5"/>
                  </a:cubicBezTo>
                  <a:cubicBezTo>
                    <a:pt x="28" y="7"/>
                    <a:pt x="28" y="7"/>
                    <a:pt x="28" y="7"/>
                  </a:cubicBezTo>
                  <a:cubicBezTo>
                    <a:pt x="31" y="7"/>
                    <a:pt x="31" y="7"/>
                    <a:pt x="31" y="7"/>
                  </a:cubicBezTo>
                  <a:cubicBezTo>
                    <a:pt x="31" y="9"/>
                    <a:pt x="31" y="9"/>
                    <a:pt x="31" y="9"/>
                  </a:cubicBezTo>
                  <a:cubicBezTo>
                    <a:pt x="28" y="9"/>
                    <a:pt x="28" y="9"/>
                    <a:pt x="28" y="9"/>
                  </a:cubicBezTo>
                  <a:cubicBezTo>
                    <a:pt x="28" y="21"/>
                    <a:pt x="28" y="21"/>
                    <a:pt x="28" y="21"/>
                  </a:cubicBezTo>
                  <a:cubicBezTo>
                    <a:pt x="26" y="21"/>
                    <a:pt x="26" y="21"/>
                    <a:pt x="26" y="21"/>
                  </a:cubicBezTo>
                  <a:cubicBezTo>
                    <a:pt x="26" y="9"/>
                    <a:pt x="26" y="9"/>
                    <a:pt x="26" y="9"/>
                  </a:cubicBezTo>
                  <a:cubicBezTo>
                    <a:pt x="20" y="9"/>
                    <a:pt x="20" y="9"/>
                    <a:pt x="20" y="9"/>
                  </a:cubicBezTo>
                  <a:cubicBezTo>
                    <a:pt x="20" y="21"/>
                    <a:pt x="20" y="21"/>
                    <a:pt x="20" y="21"/>
                  </a:cubicBezTo>
                  <a:cubicBezTo>
                    <a:pt x="17" y="21"/>
                    <a:pt x="17" y="21"/>
                    <a:pt x="17" y="21"/>
                  </a:cubicBezTo>
                  <a:cubicBezTo>
                    <a:pt x="17" y="9"/>
                    <a:pt x="17" y="9"/>
                    <a:pt x="17" y="9"/>
                  </a:cubicBezTo>
                  <a:cubicBezTo>
                    <a:pt x="15" y="9"/>
                    <a:pt x="15" y="9"/>
                    <a:pt x="15" y="9"/>
                  </a:cubicBezTo>
                  <a:cubicBezTo>
                    <a:pt x="15" y="7"/>
                    <a:pt x="15" y="7"/>
                    <a:pt x="15" y="7"/>
                  </a:cubicBezTo>
                  <a:cubicBezTo>
                    <a:pt x="17" y="7"/>
                    <a:pt x="17" y="7"/>
                    <a:pt x="17" y="7"/>
                  </a:cubicBezTo>
                  <a:cubicBezTo>
                    <a:pt x="17" y="5"/>
                    <a:pt x="17" y="5"/>
                    <a:pt x="17" y="5"/>
                  </a:cubicBezTo>
                  <a:cubicBezTo>
                    <a:pt x="17" y="2"/>
                    <a:pt x="19" y="0"/>
                    <a:pt x="22" y="0"/>
                  </a:cubicBezTo>
                  <a:cubicBezTo>
                    <a:pt x="23" y="0"/>
                    <a:pt x="24" y="0"/>
                    <a:pt x="24" y="1"/>
                  </a:cubicBezTo>
                  <a:cubicBezTo>
                    <a:pt x="24" y="2"/>
                    <a:pt x="24" y="2"/>
                    <a:pt x="24" y="2"/>
                  </a:cubicBezTo>
                  <a:cubicBezTo>
                    <a:pt x="23" y="2"/>
                    <a:pt x="23" y="2"/>
                    <a:pt x="22" y="2"/>
                  </a:cubicBezTo>
                  <a:cubicBezTo>
                    <a:pt x="20" y="2"/>
                    <a:pt x="20" y="3"/>
                    <a:pt x="20" y="5"/>
                  </a:cubicBezTo>
                  <a:cubicBezTo>
                    <a:pt x="20" y="7"/>
                    <a:pt x="20" y="7"/>
                    <a:pt x="20" y="7"/>
                  </a:cubicBezTo>
                  <a:cubicBezTo>
                    <a:pt x="26" y="7"/>
                    <a:pt x="26" y="7"/>
                    <a:pt x="26" y="7"/>
                  </a:cubicBezTo>
                  <a:cubicBezTo>
                    <a:pt x="26" y="5"/>
                    <a:pt x="26" y="5"/>
                    <a:pt x="26" y="5"/>
                  </a:cubicBezTo>
                  <a:cubicBezTo>
                    <a:pt x="26" y="2"/>
                    <a:pt x="27" y="0"/>
                    <a:pt x="30" y="0"/>
                  </a:cubicBezTo>
                  <a:cubicBezTo>
                    <a:pt x="31" y="0"/>
                    <a:pt x="32" y="0"/>
                    <a:pt x="32" y="0"/>
                  </a:cubicBezTo>
                  <a:lnTo>
                    <a:pt x="32" y="2"/>
                  </a:lnTo>
                  <a:close/>
                  <a:moveTo>
                    <a:pt x="44" y="6"/>
                  </a:moveTo>
                  <a:cubicBezTo>
                    <a:pt x="43" y="5"/>
                    <a:pt x="42" y="4"/>
                    <a:pt x="41" y="4"/>
                  </a:cubicBezTo>
                  <a:cubicBezTo>
                    <a:pt x="38" y="4"/>
                    <a:pt x="36" y="6"/>
                    <a:pt x="36" y="12"/>
                  </a:cubicBezTo>
                  <a:cubicBezTo>
                    <a:pt x="37" y="11"/>
                    <a:pt x="39" y="10"/>
                    <a:pt x="40" y="10"/>
                  </a:cubicBezTo>
                  <a:cubicBezTo>
                    <a:pt x="44" y="10"/>
                    <a:pt x="46" y="12"/>
                    <a:pt x="46" y="16"/>
                  </a:cubicBezTo>
                  <a:cubicBezTo>
                    <a:pt x="46" y="19"/>
                    <a:pt x="43" y="22"/>
                    <a:pt x="40" y="22"/>
                  </a:cubicBezTo>
                  <a:cubicBezTo>
                    <a:pt x="36" y="22"/>
                    <a:pt x="33" y="19"/>
                    <a:pt x="33" y="13"/>
                  </a:cubicBezTo>
                  <a:cubicBezTo>
                    <a:pt x="33" y="5"/>
                    <a:pt x="37" y="2"/>
                    <a:pt x="41" y="2"/>
                  </a:cubicBezTo>
                  <a:cubicBezTo>
                    <a:pt x="43" y="2"/>
                    <a:pt x="44" y="3"/>
                    <a:pt x="45" y="4"/>
                  </a:cubicBezTo>
                  <a:lnTo>
                    <a:pt x="44" y="6"/>
                  </a:lnTo>
                  <a:close/>
                  <a:moveTo>
                    <a:pt x="43" y="16"/>
                  </a:moveTo>
                  <a:cubicBezTo>
                    <a:pt x="43" y="13"/>
                    <a:pt x="42" y="12"/>
                    <a:pt x="40" y="12"/>
                  </a:cubicBezTo>
                  <a:cubicBezTo>
                    <a:pt x="39" y="12"/>
                    <a:pt x="37" y="12"/>
                    <a:pt x="36" y="14"/>
                  </a:cubicBezTo>
                  <a:cubicBezTo>
                    <a:pt x="36" y="18"/>
                    <a:pt x="38" y="20"/>
                    <a:pt x="40" y="20"/>
                  </a:cubicBezTo>
                  <a:cubicBezTo>
                    <a:pt x="42" y="20"/>
                    <a:pt x="43" y="18"/>
                    <a:pt x="43" y="16"/>
                  </a:cubicBezTo>
                  <a:close/>
                  <a:moveTo>
                    <a:pt x="62" y="16"/>
                  </a:moveTo>
                  <a:cubicBezTo>
                    <a:pt x="59" y="16"/>
                    <a:pt x="59" y="16"/>
                    <a:pt x="59" y="16"/>
                  </a:cubicBezTo>
                  <a:cubicBezTo>
                    <a:pt x="59" y="21"/>
                    <a:pt x="59" y="21"/>
                    <a:pt x="59" y="21"/>
                  </a:cubicBezTo>
                  <a:cubicBezTo>
                    <a:pt x="57" y="21"/>
                    <a:pt x="57" y="21"/>
                    <a:pt x="57" y="21"/>
                  </a:cubicBezTo>
                  <a:cubicBezTo>
                    <a:pt x="57" y="16"/>
                    <a:pt x="57" y="16"/>
                    <a:pt x="57" y="16"/>
                  </a:cubicBezTo>
                  <a:cubicBezTo>
                    <a:pt x="48" y="16"/>
                    <a:pt x="48" y="16"/>
                    <a:pt x="48" y="16"/>
                  </a:cubicBezTo>
                  <a:cubicBezTo>
                    <a:pt x="48" y="15"/>
                    <a:pt x="48" y="15"/>
                    <a:pt x="48" y="15"/>
                  </a:cubicBezTo>
                  <a:cubicBezTo>
                    <a:pt x="56" y="2"/>
                    <a:pt x="56" y="2"/>
                    <a:pt x="56" y="2"/>
                  </a:cubicBezTo>
                  <a:cubicBezTo>
                    <a:pt x="59" y="2"/>
                    <a:pt x="59" y="2"/>
                    <a:pt x="59" y="2"/>
                  </a:cubicBezTo>
                  <a:cubicBezTo>
                    <a:pt x="59" y="14"/>
                    <a:pt x="59" y="14"/>
                    <a:pt x="59" y="14"/>
                  </a:cubicBezTo>
                  <a:cubicBezTo>
                    <a:pt x="62" y="14"/>
                    <a:pt x="62" y="14"/>
                    <a:pt x="62" y="14"/>
                  </a:cubicBezTo>
                  <a:lnTo>
                    <a:pt x="62" y="16"/>
                  </a:lnTo>
                  <a:close/>
                  <a:moveTo>
                    <a:pt x="57" y="14"/>
                  </a:moveTo>
                  <a:cubicBezTo>
                    <a:pt x="57" y="9"/>
                    <a:pt x="57" y="9"/>
                    <a:pt x="57" y="9"/>
                  </a:cubicBezTo>
                  <a:cubicBezTo>
                    <a:pt x="57" y="8"/>
                    <a:pt x="57" y="6"/>
                    <a:pt x="57" y="5"/>
                  </a:cubicBezTo>
                  <a:cubicBezTo>
                    <a:pt x="57" y="5"/>
                    <a:pt x="57" y="5"/>
                    <a:pt x="57" y="5"/>
                  </a:cubicBezTo>
                  <a:cubicBezTo>
                    <a:pt x="56" y="6"/>
                    <a:pt x="56" y="7"/>
                    <a:pt x="55" y="8"/>
                  </a:cubicBezTo>
                  <a:cubicBezTo>
                    <a:pt x="51" y="14"/>
                    <a:pt x="51" y="14"/>
                    <a:pt x="51" y="14"/>
                  </a:cubicBezTo>
                  <a:lnTo>
                    <a:pt x="57" y="14"/>
                  </a:lnTo>
                  <a:close/>
                  <a:moveTo>
                    <a:pt x="63" y="19"/>
                  </a:moveTo>
                  <a:cubicBezTo>
                    <a:pt x="68" y="19"/>
                    <a:pt x="68" y="19"/>
                    <a:pt x="68" y="19"/>
                  </a:cubicBezTo>
                  <a:cubicBezTo>
                    <a:pt x="68" y="5"/>
                    <a:pt x="68" y="5"/>
                    <a:pt x="68" y="5"/>
                  </a:cubicBezTo>
                  <a:cubicBezTo>
                    <a:pt x="64" y="5"/>
                    <a:pt x="64" y="5"/>
                    <a:pt x="64" y="5"/>
                  </a:cubicBezTo>
                  <a:cubicBezTo>
                    <a:pt x="64" y="4"/>
                    <a:pt x="64" y="4"/>
                    <a:pt x="64" y="4"/>
                  </a:cubicBezTo>
                  <a:cubicBezTo>
                    <a:pt x="66" y="3"/>
                    <a:pt x="67" y="3"/>
                    <a:pt x="68" y="2"/>
                  </a:cubicBezTo>
                  <a:cubicBezTo>
                    <a:pt x="70" y="2"/>
                    <a:pt x="70" y="2"/>
                    <a:pt x="70" y="2"/>
                  </a:cubicBezTo>
                  <a:cubicBezTo>
                    <a:pt x="70" y="19"/>
                    <a:pt x="70" y="19"/>
                    <a:pt x="70" y="19"/>
                  </a:cubicBezTo>
                  <a:cubicBezTo>
                    <a:pt x="74" y="19"/>
                    <a:pt x="74" y="19"/>
                    <a:pt x="74" y="19"/>
                  </a:cubicBezTo>
                  <a:cubicBezTo>
                    <a:pt x="74" y="21"/>
                    <a:pt x="74" y="21"/>
                    <a:pt x="74" y="21"/>
                  </a:cubicBezTo>
                  <a:cubicBezTo>
                    <a:pt x="63" y="21"/>
                    <a:pt x="63" y="21"/>
                    <a:pt x="63" y="21"/>
                  </a:cubicBezTo>
                  <a:lnTo>
                    <a:pt x="63" y="19"/>
                  </a:lnTo>
                  <a:close/>
                  <a:moveTo>
                    <a:pt x="83" y="7"/>
                  </a:moveTo>
                  <a:cubicBezTo>
                    <a:pt x="87" y="7"/>
                    <a:pt x="89" y="9"/>
                    <a:pt x="89" y="13"/>
                  </a:cubicBezTo>
                  <a:cubicBezTo>
                    <a:pt x="89" y="14"/>
                    <a:pt x="89" y="14"/>
                    <a:pt x="89" y="15"/>
                  </a:cubicBezTo>
                  <a:cubicBezTo>
                    <a:pt x="79" y="15"/>
                    <a:pt x="79" y="15"/>
                    <a:pt x="79" y="15"/>
                  </a:cubicBezTo>
                  <a:cubicBezTo>
                    <a:pt x="79" y="18"/>
                    <a:pt x="81" y="20"/>
                    <a:pt x="84" y="20"/>
                  </a:cubicBezTo>
                  <a:cubicBezTo>
                    <a:pt x="85" y="20"/>
                    <a:pt x="86" y="19"/>
                    <a:pt x="87" y="19"/>
                  </a:cubicBezTo>
                  <a:cubicBezTo>
                    <a:pt x="88" y="20"/>
                    <a:pt x="88" y="20"/>
                    <a:pt x="88" y="20"/>
                  </a:cubicBezTo>
                  <a:cubicBezTo>
                    <a:pt x="87" y="21"/>
                    <a:pt x="85" y="22"/>
                    <a:pt x="83" y="22"/>
                  </a:cubicBezTo>
                  <a:cubicBezTo>
                    <a:pt x="79" y="22"/>
                    <a:pt x="76" y="19"/>
                    <a:pt x="76" y="14"/>
                  </a:cubicBezTo>
                  <a:cubicBezTo>
                    <a:pt x="76" y="9"/>
                    <a:pt x="80" y="7"/>
                    <a:pt x="83" y="7"/>
                  </a:cubicBezTo>
                  <a:close/>
                  <a:moveTo>
                    <a:pt x="87" y="13"/>
                  </a:moveTo>
                  <a:cubicBezTo>
                    <a:pt x="87" y="10"/>
                    <a:pt x="85" y="8"/>
                    <a:pt x="83" y="8"/>
                  </a:cubicBezTo>
                  <a:cubicBezTo>
                    <a:pt x="81" y="8"/>
                    <a:pt x="79" y="10"/>
                    <a:pt x="79" y="13"/>
                  </a:cubicBezTo>
                  <a:lnTo>
                    <a:pt x="87" y="13"/>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720" name="Google Shape;720;p44"/>
            <p:cNvSpPr/>
            <p:nvPr/>
          </p:nvSpPr>
          <p:spPr>
            <a:xfrm>
              <a:off x="5344" y="911"/>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grpSp>
      <p:grpSp>
        <p:nvGrpSpPr>
          <p:cNvPr id="721" name="Google Shape;721;p44"/>
          <p:cNvGrpSpPr/>
          <p:nvPr/>
        </p:nvGrpSpPr>
        <p:grpSpPr>
          <a:xfrm>
            <a:off x="445295" y="932260"/>
            <a:ext cx="8141494" cy="2151460"/>
            <a:chOff x="374" y="783"/>
            <a:chExt cx="6838" cy="1807"/>
          </a:xfrm>
        </p:grpSpPr>
        <p:sp>
          <p:nvSpPr>
            <p:cNvPr id="722" name="Google Shape;722;p44"/>
            <p:cNvSpPr/>
            <p:nvPr/>
          </p:nvSpPr>
          <p:spPr>
            <a:xfrm>
              <a:off x="5392"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723" name="Google Shape;723;p44"/>
            <p:cNvSpPr/>
            <p:nvPr/>
          </p:nvSpPr>
          <p:spPr>
            <a:xfrm>
              <a:off x="5422" y="911"/>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55</a:t>
              </a:r>
              <a:endParaRPr sz="1800">
                <a:solidFill>
                  <a:schemeClr val="dk1"/>
                </a:solidFill>
                <a:latin typeface="Calibri"/>
                <a:ea typeface="Calibri"/>
                <a:cs typeface="Calibri"/>
                <a:sym typeface="Calibri"/>
              </a:endParaRPr>
            </a:p>
          </p:txBody>
        </p:sp>
        <p:sp>
          <p:nvSpPr>
            <p:cNvPr id="724" name="Google Shape;724;p44"/>
            <p:cNvSpPr/>
            <p:nvPr/>
          </p:nvSpPr>
          <p:spPr>
            <a:xfrm>
              <a:off x="5344" y="984"/>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725" name="Google Shape;725;p44"/>
            <p:cNvSpPr/>
            <p:nvPr/>
          </p:nvSpPr>
          <p:spPr>
            <a:xfrm>
              <a:off x="5394"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726" name="Google Shape;726;p44"/>
            <p:cNvSpPr/>
            <p:nvPr/>
          </p:nvSpPr>
          <p:spPr>
            <a:xfrm>
              <a:off x="5422"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727" name="Google Shape;727;p44"/>
            <p:cNvSpPr/>
            <p:nvPr/>
          </p:nvSpPr>
          <p:spPr>
            <a:xfrm>
              <a:off x="5452"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728" name="Google Shape;728;p44"/>
            <p:cNvSpPr/>
            <p:nvPr/>
          </p:nvSpPr>
          <p:spPr>
            <a:xfrm>
              <a:off x="5344" y="1056"/>
              <a:ext cx="11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 30</a:t>
              </a:r>
              <a:endParaRPr sz="1800">
                <a:solidFill>
                  <a:schemeClr val="dk1"/>
                </a:solidFill>
                <a:latin typeface="Calibri"/>
                <a:ea typeface="Calibri"/>
                <a:cs typeface="Calibri"/>
                <a:sym typeface="Calibri"/>
              </a:endParaRPr>
            </a:p>
          </p:txBody>
        </p:sp>
        <p:sp>
          <p:nvSpPr>
            <p:cNvPr id="729" name="Google Shape;729;p44"/>
            <p:cNvSpPr/>
            <p:nvPr/>
          </p:nvSpPr>
          <p:spPr>
            <a:xfrm>
              <a:off x="5897"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730" name="Google Shape;730;p44"/>
            <p:cNvSpPr/>
            <p:nvPr/>
          </p:nvSpPr>
          <p:spPr>
            <a:xfrm>
              <a:off x="5927" y="783"/>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731" name="Google Shape;731;p44"/>
            <p:cNvSpPr/>
            <p:nvPr/>
          </p:nvSpPr>
          <p:spPr>
            <a:xfrm>
              <a:off x="5961" y="783"/>
              <a:ext cx="27"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732" name="Google Shape;732;p44"/>
            <p:cNvSpPr/>
            <p:nvPr/>
          </p:nvSpPr>
          <p:spPr>
            <a:xfrm>
              <a:off x="5989"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733" name="Google Shape;733;p44"/>
            <p:cNvSpPr/>
            <p:nvPr/>
          </p:nvSpPr>
          <p:spPr>
            <a:xfrm>
              <a:off x="6019"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734" name="Google Shape;734;p44"/>
            <p:cNvSpPr/>
            <p:nvPr/>
          </p:nvSpPr>
          <p:spPr>
            <a:xfrm>
              <a:off x="6047"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735" name="Google Shape;735;p44"/>
            <p:cNvSpPr/>
            <p:nvPr/>
          </p:nvSpPr>
          <p:spPr>
            <a:xfrm>
              <a:off x="6075"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736" name="Google Shape;736;p44"/>
            <p:cNvSpPr/>
            <p:nvPr/>
          </p:nvSpPr>
          <p:spPr>
            <a:xfrm>
              <a:off x="5897" y="911"/>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737" name="Google Shape;737;p44"/>
            <p:cNvSpPr/>
            <p:nvPr/>
          </p:nvSpPr>
          <p:spPr>
            <a:xfrm>
              <a:off x="5945"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738" name="Google Shape;738;p44"/>
            <p:cNvSpPr/>
            <p:nvPr/>
          </p:nvSpPr>
          <p:spPr>
            <a:xfrm>
              <a:off x="5975"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739" name="Google Shape;739;p44"/>
            <p:cNvSpPr/>
            <p:nvPr/>
          </p:nvSpPr>
          <p:spPr>
            <a:xfrm>
              <a:off x="6003"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740" name="Google Shape;740;p44"/>
            <p:cNvSpPr/>
            <p:nvPr/>
          </p:nvSpPr>
          <p:spPr>
            <a:xfrm>
              <a:off x="5897" y="984"/>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741" name="Google Shape;741;p44"/>
            <p:cNvSpPr/>
            <p:nvPr/>
          </p:nvSpPr>
          <p:spPr>
            <a:xfrm>
              <a:off x="5947"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742" name="Google Shape;742;p44"/>
            <p:cNvSpPr/>
            <p:nvPr/>
          </p:nvSpPr>
          <p:spPr>
            <a:xfrm>
              <a:off x="5977"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743" name="Google Shape;743;p44"/>
            <p:cNvSpPr/>
            <p:nvPr/>
          </p:nvSpPr>
          <p:spPr>
            <a:xfrm>
              <a:off x="5897" y="1056"/>
              <a:ext cx="11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 30</a:t>
              </a:r>
              <a:endParaRPr sz="1800">
                <a:solidFill>
                  <a:schemeClr val="dk1"/>
                </a:solidFill>
                <a:latin typeface="Calibri"/>
                <a:ea typeface="Calibri"/>
                <a:cs typeface="Calibri"/>
                <a:sym typeface="Calibri"/>
              </a:endParaRPr>
            </a:p>
          </p:txBody>
        </p:sp>
        <p:sp>
          <p:nvSpPr>
            <p:cNvPr id="744" name="Google Shape;744;p44"/>
            <p:cNvSpPr/>
            <p:nvPr/>
          </p:nvSpPr>
          <p:spPr>
            <a:xfrm>
              <a:off x="6449"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745" name="Google Shape;745;p44"/>
            <p:cNvSpPr/>
            <p:nvPr/>
          </p:nvSpPr>
          <p:spPr>
            <a:xfrm>
              <a:off x="6479"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746" name="Google Shape;746;p44"/>
            <p:cNvSpPr/>
            <p:nvPr/>
          </p:nvSpPr>
          <p:spPr>
            <a:xfrm>
              <a:off x="6509"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747" name="Google Shape;747;p44"/>
            <p:cNvSpPr/>
            <p:nvPr/>
          </p:nvSpPr>
          <p:spPr>
            <a:xfrm>
              <a:off x="6539"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748" name="Google Shape;748;p44"/>
            <p:cNvSpPr/>
            <p:nvPr/>
          </p:nvSpPr>
          <p:spPr>
            <a:xfrm>
              <a:off x="6569"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749" name="Google Shape;749;p44"/>
            <p:cNvSpPr/>
            <p:nvPr/>
          </p:nvSpPr>
          <p:spPr>
            <a:xfrm>
              <a:off x="6597"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750" name="Google Shape;750;p44"/>
            <p:cNvSpPr/>
            <p:nvPr/>
          </p:nvSpPr>
          <p:spPr>
            <a:xfrm>
              <a:off x="6627"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751" name="Google Shape;751;p44"/>
            <p:cNvSpPr/>
            <p:nvPr/>
          </p:nvSpPr>
          <p:spPr>
            <a:xfrm>
              <a:off x="6449" y="911"/>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752" name="Google Shape;752;p44"/>
            <p:cNvSpPr/>
            <p:nvPr/>
          </p:nvSpPr>
          <p:spPr>
            <a:xfrm>
              <a:off x="6497" y="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753" name="Google Shape;753;p44"/>
            <p:cNvSpPr/>
            <p:nvPr/>
          </p:nvSpPr>
          <p:spPr>
            <a:xfrm>
              <a:off x="6527" y="911"/>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30</a:t>
              </a:r>
              <a:endParaRPr sz="1800">
                <a:solidFill>
                  <a:schemeClr val="dk1"/>
                </a:solidFill>
                <a:latin typeface="Calibri"/>
                <a:ea typeface="Calibri"/>
                <a:cs typeface="Calibri"/>
                <a:sym typeface="Calibri"/>
              </a:endParaRPr>
            </a:p>
          </p:txBody>
        </p:sp>
        <p:sp>
          <p:nvSpPr>
            <p:cNvPr id="754" name="Google Shape;754;p44"/>
            <p:cNvSpPr/>
            <p:nvPr/>
          </p:nvSpPr>
          <p:spPr>
            <a:xfrm>
              <a:off x="6449" y="984"/>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755" name="Google Shape;755;p44"/>
            <p:cNvSpPr/>
            <p:nvPr/>
          </p:nvSpPr>
          <p:spPr>
            <a:xfrm>
              <a:off x="6499"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756" name="Google Shape;756;p44"/>
            <p:cNvSpPr/>
            <p:nvPr/>
          </p:nvSpPr>
          <p:spPr>
            <a:xfrm>
              <a:off x="6529" y="98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757" name="Google Shape;757;p44"/>
            <p:cNvSpPr/>
            <p:nvPr/>
          </p:nvSpPr>
          <p:spPr>
            <a:xfrm>
              <a:off x="6449" y="1056"/>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 1</a:t>
              </a:r>
              <a:endParaRPr sz="1800">
                <a:solidFill>
                  <a:schemeClr val="dk1"/>
                </a:solidFill>
                <a:latin typeface="Calibri"/>
                <a:ea typeface="Calibri"/>
                <a:cs typeface="Calibri"/>
                <a:sym typeface="Calibri"/>
              </a:endParaRPr>
            </a:p>
          </p:txBody>
        </p:sp>
        <p:sp>
          <p:nvSpPr>
            <p:cNvPr id="758" name="Google Shape;758;p44"/>
            <p:cNvSpPr/>
            <p:nvPr/>
          </p:nvSpPr>
          <p:spPr>
            <a:xfrm>
              <a:off x="6527"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759" name="Google Shape;759;p44"/>
            <p:cNvSpPr/>
            <p:nvPr/>
          </p:nvSpPr>
          <p:spPr>
            <a:xfrm>
              <a:off x="6555"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760" name="Google Shape;760;p44"/>
            <p:cNvSpPr/>
            <p:nvPr/>
          </p:nvSpPr>
          <p:spPr>
            <a:xfrm>
              <a:off x="7002"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761" name="Google Shape;761;p44"/>
            <p:cNvSpPr/>
            <p:nvPr/>
          </p:nvSpPr>
          <p:spPr>
            <a:xfrm>
              <a:off x="7032"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762" name="Google Shape;762;p44"/>
            <p:cNvSpPr/>
            <p:nvPr/>
          </p:nvSpPr>
          <p:spPr>
            <a:xfrm>
              <a:off x="7064"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763" name="Google Shape;763;p44"/>
            <p:cNvSpPr/>
            <p:nvPr/>
          </p:nvSpPr>
          <p:spPr>
            <a:xfrm>
              <a:off x="7090"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764" name="Google Shape;764;p44"/>
            <p:cNvSpPr/>
            <p:nvPr/>
          </p:nvSpPr>
          <p:spPr>
            <a:xfrm>
              <a:off x="7120"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765" name="Google Shape;765;p44"/>
            <p:cNvSpPr/>
            <p:nvPr/>
          </p:nvSpPr>
          <p:spPr>
            <a:xfrm>
              <a:off x="7150"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766" name="Google Shape;766;p44"/>
            <p:cNvSpPr/>
            <p:nvPr/>
          </p:nvSpPr>
          <p:spPr>
            <a:xfrm>
              <a:off x="7180" y="7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767" name="Google Shape;767;p44"/>
            <p:cNvSpPr/>
            <p:nvPr/>
          </p:nvSpPr>
          <p:spPr>
            <a:xfrm>
              <a:off x="7002" y="911"/>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 0</a:t>
              </a:r>
              <a:endParaRPr sz="1800">
                <a:solidFill>
                  <a:schemeClr val="dk1"/>
                </a:solidFill>
                <a:latin typeface="Calibri"/>
                <a:ea typeface="Calibri"/>
                <a:cs typeface="Calibri"/>
                <a:sym typeface="Calibri"/>
              </a:endParaRPr>
            </a:p>
          </p:txBody>
        </p:sp>
        <p:sp>
          <p:nvSpPr>
            <p:cNvPr id="768" name="Google Shape;768;p44"/>
            <p:cNvSpPr/>
            <p:nvPr/>
          </p:nvSpPr>
          <p:spPr>
            <a:xfrm>
              <a:off x="7002" y="984"/>
              <a:ext cx="119"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 30</a:t>
              </a:r>
              <a:endParaRPr sz="1800">
                <a:solidFill>
                  <a:schemeClr val="dk1"/>
                </a:solidFill>
                <a:latin typeface="Calibri"/>
                <a:ea typeface="Calibri"/>
                <a:cs typeface="Calibri"/>
                <a:sym typeface="Calibri"/>
              </a:endParaRPr>
            </a:p>
          </p:txBody>
        </p:sp>
        <p:sp>
          <p:nvSpPr>
            <p:cNvPr id="769" name="Google Shape;769;p44"/>
            <p:cNvSpPr/>
            <p:nvPr/>
          </p:nvSpPr>
          <p:spPr>
            <a:xfrm>
              <a:off x="7002" y="1056"/>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770" name="Google Shape;770;p44"/>
            <p:cNvSpPr/>
            <p:nvPr/>
          </p:nvSpPr>
          <p:spPr>
            <a:xfrm>
              <a:off x="7050" y="105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771" name="Google Shape;771;p44"/>
            <p:cNvSpPr/>
            <p:nvPr/>
          </p:nvSpPr>
          <p:spPr>
            <a:xfrm>
              <a:off x="7078" y="1056"/>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05</a:t>
              </a:r>
              <a:endParaRPr sz="1800">
                <a:solidFill>
                  <a:schemeClr val="dk1"/>
                </a:solidFill>
                <a:latin typeface="Calibri"/>
                <a:ea typeface="Calibri"/>
                <a:cs typeface="Calibri"/>
                <a:sym typeface="Calibri"/>
              </a:endParaRPr>
            </a:p>
          </p:txBody>
        </p:sp>
        <p:sp>
          <p:nvSpPr>
            <p:cNvPr id="772" name="Google Shape;772;p44"/>
            <p:cNvSpPr/>
            <p:nvPr/>
          </p:nvSpPr>
          <p:spPr>
            <a:xfrm>
              <a:off x="374"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773" name="Google Shape;773;p44"/>
            <p:cNvSpPr/>
            <p:nvPr/>
          </p:nvSpPr>
          <p:spPr>
            <a:xfrm>
              <a:off x="406"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774" name="Google Shape;774;p44"/>
            <p:cNvSpPr/>
            <p:nvPr/>
          </p:nvSpPr>
          <p:spPr>
            <a:xfrm>
              <a:off x="436"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775" name="Google Shape;775;p44"/>
            <p:cNvSpPr/>
            <p:nvPr/>
          </p:nvSpPr>
          <p:spPr>
            <a:xfrm>
              <a:off x="468"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776" name="Google Shape;776;p44"/>
            <p:cNvSpPr/>
            <p:nvPr/>
          </p:nvSpPr>
          <p:spPr>
            <a:xfrm>
              <a:off x="496" y="2240"/>
              <a:ext cx="2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777" name="Google Shape;777;p44"/>
            <p:cNvSpPr/>
            <p:nvPr/>
          </p:nvSpPr>
          <p:spPr>
            <a:xfrm>
              <a:off x="512" y="2240"/>
              <a:ext cx="27"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778" name="Google Shape;778;p44"/>
            <p:cNvSpPr/>
            <p:nvPr/>
          </p:nvSpPr>
          <p:spPr>
            <a:xfrm>
              <a:off x="538" y="2240"/>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779" name="Google Shape;779;p44"/>
            <p:cNvSpPr/>
            <p:nvPr/>
          </p:nvSpPr>
          <p:spPr>
            <a:xfrm>
              <a:off x="374" y="236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780" name="Google Shape;780;p44"/>
            <p:cNvSpPr/>
            <p:nvPr/>
          </p:nvSpPr>
          <p:spPr>
            <a:xfrm>
              <a:off x="422"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781" name="Google Shape;781;p44"/>
            <p:cNvSpPr/>
            <p:nvPr/>
          </p:nvSpPr>
          <p:spPr>
            <a:xfrm>
              <a:off x="452"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782" name="Google Shape;782;p44"/>
            <p:cNvSpPr/>
            <p:nvPr/>
          </p:nvSpPr>
          <p:spPr>
            <a:xfrm>
              <a:off x="374" y="2440"/>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783" name="Google Shape;783;p44"/>
            <p:cNvSpPr/>
            <p:nvPr/>
          </p:nvSpPr>
          <p:spPr>
            <a:xfrm>
              <a:off x="424"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784" name="Google Shape;784;p44"/>
            <p:cNvSpPr/>
            <p:nvPr/>
          </p:nvSpPr>
          <p:spPr>
            <a:xfrm>
              <a:off x="452"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785" name="Google Shape;785;p44"/>
            <p:cNvSpPr/>
            <p:nvPr/>
          </p:nvSpPr>
          <p:spPr>
            <a:xfrm>
              <a:off x="480"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786" name="Google Shape;786;p44"/>
            <p:cNvSpPr/>
            <p:nvPr/>
          </p:nvSpPr>
          <p:spPr>
            <a:xfrm>
              <a:off x="374" y="2512"/>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787" name="Google Shape;787;p44"/>
            <p:cNvSpPr/>
            <p:nvPr/>
          </p:nvSpPr>
          <p:spPr>
            <a:xfrm>
              <a:off x="422"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788" name="Google Shape;788;p44"/>
            <p:cNvSpPr/>
            <p:nvPr/>
          </p:nvSpPr>
          <p:spPr>
            <a:xfrm>
              <a:off x="450"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789" name="Google Shape;789;p44"/>
            <p:cNvSpPr/>
            <p:nvPr/>
          </p:nvSpPr>
          <p:spPr>
            <a:xfrm>
              <a:off x="480"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790" name="Google Shape;790;p44"/>
            <p:cNvSpPr/>
            <p:nvPr/>
          </p:nvSpPr>
          <p:spPr>
            <a:xfrm>
              <a:off x="925"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791" name="Google Shape;791;p44"/>
            <p:cNvSpPr/>
            <p:nvPr/>
          </p:nvSpPr>
          <p:spPr>
            <a:xfrm>
              <a:off x="957"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792" name="Google Shape;792;p44"/>
            <p:cNvSpPr/>
            <p:nvPr/>
          </p:nvSpPr>
          <p:spPr>
            <a:xfrm>
              <a:off x="987"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793" name="Google Shape;793;p44"/>
            <p:cNvSpPr/>
            <p:nvPr/>
          </p:nvSpPr>
          <p:spPr>
            <a:xfrm>
              <a:off x="1017" y="2240"/>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794" name="Google Shape;794;p44"/>
            <p:cNvSpPr/>
            <p:nvPr/>
          </p:nvSpPr>
          <p:spPr>
            <a:xfrm>
              <a:off x="1049" y="2240"/>
              <a:ext cx="2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795" name="Google Shape;795;p44"/>
            <p:cNvSpPr/>
            <p:nvPr/>
          </p:nvSpPr>
          <p:spPr>
            <a:xfrm>
              <a:off x="1067" y="2240"/>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796" name="Google Shape;796;p44"/>
            <p:cNvSpPr/>
            <p:nvPr/>
          </p:nvSpPr>
          <p:spPr>
            <a:xfrm>
              <a:off x="1099" y="2240"/>
              <a:ext cx="31"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797" name="Google Shape;797;p44"/>
            <p:cNvSpPr/>
            <p:nvPr/>
          </p:nvSpPr>
          <p:spPr>
            <a:xfrm>
              <a:off x="925" y="236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798" name="Google Shape;798;p44"/>
            <p:cNvSpPr/>
            <p:nvPr/>
          </p:nvSpPr>
          <p:spPr>
            <a:xfrm>
              <a:off x="973"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799" name="Google Shape;799;p44"/>
            <p:cNvSpPr/>
            <p:nvPr/>
          </p:nvSpPr>
          <p:spPr>
            <a:xfrm>
              <a:off x="1003"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800" name="Google Shape;800;p44"/>
            <p:cNvSpPr/>
            <p:nvPr/>
          </p:nvSpPr>
          <p:spPr>
            <a:xfrm>
              <a:off x="925" y="2440"/>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801" name="Google Shape;801;p44"/>
            <p:cNvSpPr/>
            <p:nvPr/>
          </p:nvSpPr>
          <p:spPr>
            <a:xfrm>
              <a:off x="975"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802" name="Google Shape;802;p44"/>
            <p:cNvSpPr/>
            <p:nvPr/>
          </p:nvSpPr>
          <p:spPr>
            <a:xfrm>
              <a:off x="1005"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803" name="Google Shape;803;p44"/>
            <p:cNvSpPr/>
            <p:nvPr/>
          </p:nvSpPr>
          <p:spPr>
            <a:xfrm>
              <a:off x="1031"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804" name="Google Shape;804;p44"/>
            <p:cNvSpPr/>
            <p:nvPr/>
          </p:nvSpPr>
          <p:spPr>
            <a:xfrm>
              <a:off x="925" y="2512"/>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805" name="Google Shape;805;p44"/>
            <p:cNvSpPr/>
            <p:nvPr/>
          </p:nvSpPr>
          <p:spPr>
            <a:xfrm>
              <a:off x="973" y="2512"/>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21</a:t>
              </a:r>
              <a:endParaRPr sz="1800">
                <a:solidFill>
                  <a:schemeClr val="dk1"/>
                </a:solidFill>
                <a:latin typeface="Calibri"/>
                <a:ea typeface="Calibri"/>
                <a:cs typeface="Calibri"/>
                <a:sym typeface="Calibri"/>
              </a:endParaRPr>
            </a:p>
          </p:txBody>
        </p:sp>
        <p:sp>
          <p:nvSpPr>
            <p:cNvPr id="806" name="Google Shape;806;p44"/>
            <p:cNvSpPr/>
            <p:nvPr/>
          </p:nvSpPr>
          <p:spPr>
            <a:xfrm>
              <a:off x="1031"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807" name="Google Shape;807;p44"/>
            <p:cNvSpPr/>
            <p:nvPr/>
          </p:nvSpPr>
          <p:spPr>
            <a:xfrm>
              <a:off x="1477" y="224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808" name="Google Shape;808;p44"/>
            <p:cNvSpPr/>
            <p:nvPr/>
          </p:nvSpPr>
          <p:spPr>
            <a:xfrm>
              <a:off x="1505" y="224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809" name="Google Shape;809;p44"/>
            <p:cNvSpPr/>
            <p:nvPr/>
          </p:nvSpPr>
          <p:spPr>
            <a:xfrm>
              <a:off x="1529" y="2244"/>
              <a:ext cx="24"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810" name="Google Shape;810;p44"/>
            <p:cNvSpPr/>
            <p:nvPr/>
          </p:nvSpPr>
          <p:spPr>
            <a:xfrm>
              <a:off x="1555" y="224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811" name="Google Shape;811;p44"/>
            <p:cNvSpPr/>
            <p:nvPr/>
          </p:nvSpPr>
          <p:spPr>
            <a:xfrm>
              <a:off x="1583" y="224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812" name="Google Shape;812;p44"/>
            <p:cNvSpPr/>
            <p:nvPr/>
          </p:nvSpPr>
          <p:spPr>
            <a:xfrm>
              <a:off x="1611" y="224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813" name="Google Shape;813;p44"/>
            <p:cNvSpPr/>
            <p:nvPr/>
          </p:nvSpPr>
          <p:spPr>
            <a:xfrm>
              <a:off x="1639" y="224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814" name="Google Shape;814;p44"/>
            <p:cNvSpPr/>
            <p:nvPr/>
          </p:nvSpPr>
          <p:spPr>
            <a:xfrm>
              <a:off x="1477" y="2364"/>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 1</a:t>
              </a:r>
              <a:endParaRPr sz="1800">
                <a:solidFill>
                  <a:schemeClr val="dk1"/>
                </a:solidFill>
                <a:latin typeface="Calibri"/>
                <a:ea typeface="Calibri"/>
                <a:cs typeface="Calibri"/>
                <a:sym typeface="Calibri"/>
              </a:endParaRPr>
            </a:p>
          </p:txBody>
        </p:sp>
        <p:sp>
          <p:nvSpPr>
            <p:cNvPr id="815" name="Google Shape;815;p44"/>
            <p:cNvSpPr/>
            <p:nvPr/>
          </p:nvSpPr>
          <p:spPr>
            <a:xfrm>
              <a:off x="1555" y="236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816" name="Google Shape;816;p44"/>
            <p:cNvSpPr/>
            <p:nvPr/>
          </p:nvSpPr>
          <p:spPr>
            <a:xfrm>
              <a:off x="1583" y="236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817" name="Google Shape;817;p44"/>
            <p:cNvSpPr/>
            <p:nvPr/>
          </p:nvSpPr>
          <p:spPr>
            <a:xfrm>
              <a:off x="1477" y="2436"/>
              <a:ext cx="87"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 1</a:t>
              </a:r>
              <a:endParaRPr sz="1800">
                <a:solidFill>
                  <a:schemeClr val="dk1"/>
                </a:solidFill>
                <a:latin typeface="Calibri"/>
                <a:ea typeface="Calibri"/>
                <a:cs typeface="Calibri"/>
                <a:sym typeface="Calibri"/>
              </a:endParaRPr>
            </a:p>
          </p:txBody>
        </p:sp>
        <p:sp>
          <p:nvSpPr>
            <p:cNvPr id="818" name="Google Shape;818;p44"/>
            <p:cNvSpPr/>
            <p:nvPr/>
          </p:nvSpPr>
          <p:spPr>
            <a:xfrm>
              <a:off x="1557" y="243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819" name="Google Shape;819;p44"/>
            <p:cNvSpPr/>
            <p:nvPr/>
          </p:nvSpPr>
          <p:spPr>
            <a:xfrm>
              <a:off x="1587" y="243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820" name="Google Shape;820;p44"/>
            <p:cNvSpPr/>
            <p:nvPr/>
          </p:nvSpPr>
          <p:spPr>
            <a:xfrm>
              <a:off x="1477" y="250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821" name="Google Shape;821;p44"/>
            <p:cNvSpPr/>
            <p:nvPr/>
          </p:nvSpPr>
          <p:spPr>
            <a:xfrm>
              <a:off x="1525" y="25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822" name="Google Shape;822;p44"/>
            <p:cNvSpPr/>
            <p:nvPr/>
          </p:nvSpPr>
          <p:spPr>
            <a:xfrm>
              <a:off x="1555" y="25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823" name="Google Shape;823;p44"/>
            <p:cNvSpPr/>
            <p:nvPr/>
          </p:nvSpPr>
          <p:spPr>
            <a:xfrm>
              <a:off x="1583" y="25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824" name="Google Shape;824;p44"/>
            <p:cNvSpPr/>
            <p:nvPr/>
          </p:nvSpPr>
          <p:spPr>
            <a:xfrm>
              <a:off x="2030"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825" name="Google Shape;825;p44"/>
            <p:cNvSpPr/>
            <p:nvPr/>
          </p:nvSpPr>
          <p:spPr>
            <a:xfrm>
              <a:off x="2062"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826" name="Google Shape;826;p44"/>
            <p:cNvSpPr/>
            <p:nvPr/>
          </p:nvSpPr>
          <p:spPr>
            <a:xfrm>
              <a:off x="2092"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827" name="Google Shape;827;p44"/>
            <p:cNvSpPr/>
            <p:nvPr/>
          </p:nvSpPr>
          <p:spPr>
            <a:xfrm>
              <a:off x="2122" y="2240"/>
              <a:ext cx="27"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828" name="Google Shape;828;p44"/>
            <p:cNvSpPr/>
            <p:nvPr/>
          </p:nvSpPr>
          <p:spPr>
            <a:xfrm>
              <a:off x="2146"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829" name="Google Shape;829;p44"/>
            <p:cNvSpPr/>
            <p:nvPr/>
          </p:nvSpPr>
          <p:spPr>
            <a:xfrm>
              <a:off x="2174" y="2240"/>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830" name="Google Shape;830;p44"/>
            <p:cNvSpPr/>
            <p:nvPr/>
          </p:nvSpPr>
          <p:spPr>
            <a:xfrm>
              <a:off x="2208" y="2240"/>
              <a:ext cx="2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831" name="Google Shape;831;p44"/>
            <p:cNvSpPr/>
            <p:nvPr/>
          </p:nvSpPr>
          <p:spPr>
            <a:xfrm>
              <a:off x="2030" y="236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832" name="Google Shape;832;p44"/>
            <p:cNvSpPr/>
            <p:nvPr/>
          </p:nvSpPr>
          <p:spPr>
            <a:xfrm>
              <a:off x="2078"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833" name="Google Shape;833;p44"/>
            <p:cNvSpPr/>
            <p:nvPr/>
          </p:nvSpPr>
          <p:spPr>
            <a:xfrm>
              <a:off x="2108"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834" name="Google Shape;834;p44"/>
            <p:cNvSpPr/>
            <p:nvPr/>
          </p:nvSpPr>
          <p:spPr>
            <a:xfrm>
              <a:off x="2030" y="2440"/>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835" name="Google Shape;835;p44"/>
            <p:cNvSpPr/>
            <p:nvPr/>
          </p:nvSpPr>
          <p:spPr>
            <a:xfrm>
              <a:off x="2080"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836" name="Google Shape;836;p44"/>
            <p:cNvSpPr/>
            <p:nvPr/>
          </p:nvSpPr>
          <p:spPr>
            <a:xfrm>
              <a:off x="2110"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837" name="Google Shape;837;p44"/>
            <p:cNvSpPr/>
            <p:nvPr/>
          </p:nvSpPr>
          <p:spPr>
            <a:xfrm>
              <a:off x="2140"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838" name="Google Shape;838;p44"/>
            <p:cNvSpPr/>
            <p:nvPr/>
          </p:nvSpPr>
          <p:spPr>
            <a:xfrm>
              <a:off x="2030" y="2512"/>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839" name="Google Shape;839;p44"/>
            <p:cNvSpPr/>
            <p:nvPr/>
          </p:nvSpPr>
          <p:spPr>
            <a:xfrm>
              <a:off x="2078"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840" name="Google Shape;840;p44"/>
            <p:cNvSpPr/>
            <p:nvPr/>
          </p:nvSpPr>
          <p:spPr>
            <a:xfrm>
              <a:off x="2108"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841" name="Google Shape;841;p44"/>
            <p:cNvSpPr/>
            <p:nvPr/>
          </p:nvSpPr>
          <p:spPr>
            <a:xfrm>
              <a:off x="2134"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842" name="Google Shape;842;p44"/>
            <p:cNvSpPr/>
            <p:nvPr/>
          </p:nvSpPr>
          <p:spPr>
            <a:xfrm>
              <a:off x="2582"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843" name="Google Shape;843;p44"/>
            <p:cNvSpPr/>
            <p:nvPr/>
          </p:nvSpPr>
          <p:spPr>
            <a:xfrm>
              <a:off x="2612"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844" name="Google Shape;844;p44"/>
            <p:cNvSpPr/>
            <p:nvPr/>
          </p:nvSpPr>
          <p:spPr>
            <a:xfrm>
              <a:off x="2642"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845" name="Google Shape;845;p44"/>
            <p:cNvSpPr/>
            <p:nvPr/>
          </p:nvSpPr>
          <p:spPr>
            <a:xfrm>
              <a:off x="2672"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846" name="Google Shape;846;p44"/>
            <p:cNvSpPr/>
            <p:nvPr/>
          </p:nvSpPr>
          <p:spPr>
            <a:xfrm>
              <a:off x="2702"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847" name="Google Shape;847;p44"/>
            <p:cNvSpPr/>
            <p:nvPr/>
          </p:nvSpPr>
          <p:spPr>
            <a:xfrm>
              <a:off x="2730"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848" name="Google Shape;848;p44"/>
            <p:cNvSpPr/>
            <p:nvPr/>
          </p:nvSpPr>
          <p:spPr>
            <a:xfrm>
              <a:off x="2760"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849" name="Google Shape;849;p44"/>
            <p:cNvSpPr/>
            <p:nvPr/>
          </p:nvSpPr>
          <p:spPr>
            <a:xfrm>
              <a:off x="2582" y="236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850" name="Google Shape;850;p44"/>
            <p:cNvSpPr/>
            <p:nvPr/>
          </p:nvSpPr>
          <p:spPr>
            <a:xfrm>
              <a:off x="2630"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851" name="Google Shape;851;p44"/>
            <p:cNvSpPr/>
            <p:nvPr/>
          </p:nvSpPr>
          <p:spPr>
            <a:xfrm>
              <a:off x="2658"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852" name="Google Shape;852;p44"/>
            <p:cNvSpPr/>
            <p:nvPr/>
          </p:nvSpPr>
          <p:spPr>
            <a:xfrm>
              <a:off x="2686"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853" name="Google Shape;853;p44"/>
            <p:cNvSpPr/>
            <p:nvPr/>
          </p:nvSpPr>
          <p:spPr>
            <a:xfrm>
              <a:off x="2582" y="2440"/>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854" name="Google Shape;854;p44"/>
            <p:cNvSpPr/>
            <p:nvPr/>
          </p:nvSpPr>
          <p:spPr>
            <a:xfrm>
              <a:off x="2632"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855" name="Google Shape;855;p44"/>
            <p:cNvSpPr/>
            <p:nvPr/>
          </p:nvSpPr>
          <p:spPr>
            <a:xfrm>
              <a:off x="2662"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856" name="Google Shape;856;p44"/>
            <p:cNvSpPr/>
            <p:nvPr/>
          </p:nvSpPr>
          <p:spPr>
            <a:xfrm>
              <a:off x="2692"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857" name="Google Shape;857;p44"/>
            <p:cNvSpPr/>
            <p:nvPr/>
          </p:nvSpPr>
          <p:spPr>
            <a:xfrm>
              <a:off x="2582" y="2512"/>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858" name="Google Shape;858;p44"/>
            <p:cNvSpPr/>
            <p:nvPr/>
          </p:nvSpPr>
          <p:spPr>
            <a:xfrm>
              <a:off x="2630"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859" name="Google Shape;859;p44"/>
            <p:cNvSpPr/>
            <p:nvPr/>
          </p:nvSpPr>
          <p:spPr>
            <a:xfrm>
              <a:off x="2658"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860" name="Google Shape;860;p44"/>
            <p:cNvSpPr/>
            <p:nvPr/>
          </p:nvSpPr>
          <p:spPr>
            <a:xfrm>
              <a:off x="2686"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861" name="Google Shape;861;p44"/>
            <p:cNvSpPr/>
            <p:nvPr/>
          </p:nvSpPr>
          <p:spPr>
            <a:xfrm>
              <a:off x="3134" y="224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862" name="Google Shape;862;p44"/>
            <p:cNvSpPr/>
            <p:nvPr/>
          </p:nvSpPr>
          <p:spPr>
            <a:xfrm>
              <a:off x="3162" y="2244"/>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863" name="Google Shape;863;p44"/>
            <p:cNvSpPr/>
            <p:nvPr/>
          </p:nvSpPr>
          <p:spPr>
            <a:xfrm>
              <a:off x="3194" y="224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864" name="Google Shape;864;p44"/>
            <p:cNvSpPr/>
            <p:nvPr/>
          </p:nvSpPr>
          <p:spPr>
            <a:xfrm>
              <a:off x="3223" y="224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865" name="Google Shape;865;p44"/>
            <p:cNvSpPr/>
            <p:nvPr/>
          </p:nvSpPr>
          <p:spPr>
            <a:xfrm>
              <a:off x="3249" y="224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866" name="Google Shape;866;p44"/>
            <p:cNvSpPr/>
            <p:nvPr/>
          </p:nvSpPr>
          <p:spPr>
            <a:xfrm>
              <a:off x="3275" y="224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867" name="Google Shape;867;p44"/>
            <p:cNvSpPr/>
            <p:nvPr/>
          </p:nvSpPr>
          <p:spPr>
            <a:xfrm>
              <a:off x="3303" y="224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868" name="Google Shape;868;p44"/>
            <p:cNvSpPr/>
            <p:nvPr/>
          </p:nvSpPr>
          <p:spPr>
            <a:xfrm>
              <a:off x="3134" y="2364"/>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869" name="Google Shape;869;p44"/>
            <p:cNvSpPr/>
            <p:nvPr/>
          </p:nvSpPr>
          <p:spPr>
            <a:xfrm>
              <a:off x="3182" y="236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870" name="Google Shape;870;p44"/>
            <p:cNvSpPr/>
            <p:nvPr/>
          </p:nvSpPr>
          <p:spPr>
            <a:xfrm>
              <a:off x="3209" y="236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871" name="Google Shape;871;p44"/>
            <p:cNvSpPr/>
            <p:nvPr/>
          </p:nvSpPr>
          <p:spPr>
            <a:xfrm>
              <a:off x="3237" y="236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872" name="Google Shape;872;p44"/>
            <p:cNvSpPr/>
            <p:nvPr/>
          </p:nvSpPr>
          <p:spPr>
            <a:xfrm>
              <a:off x="3134" y="2436"/>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873" name="Google Shape;873;p44"/>
            <p:cNvSpPr/>
            <p:nvPr/>
          </p:nvSpPr>
          <p:spPr>
            <a:xfrm>
              <a:off x="3184" y="243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874" name="Google Shape;874;p44"/>
            <p:cNvSpPr/>
            <p:nvPr/>
          </p:nvSpPr>
          <p:spPr>
            <a:xfrm>
              <a:off x="3215" y="243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875" name="Google Shape;875;p44"/>
            <p:cNvSpPr/>
            <p:nvPr/>
          </p:nvSpPr>
          <p:spPr>
            <a:xfrm>
              <a:off x="3245" y="243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876" name="Google Shape;876;p44"/>
            <p:cNvSpPr/>
            <p:nvPr/>
          </p:nvSpPr>
          <p:spPr>
            <a:xfrm>
              <a:off x="3134" y="250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877" name="Google Shape;877;p44"/>
            <p:cNvSpPr/>
            <p:nvPr/>
          </p:nvSpPr>
          <p:spPr>
            <a:xfrm>
              <a:off x="3182" y="25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878" name="Google Shape;878;p44"/>
            <p:cNvSpPr/>
            <p:nvPr/>
          </p:nvSpPr>
          <p:spPr>
            <a:xfrm>
              <a:off x="3213" y="25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879" name="Google Shape;879;p44"/>
            <p:cNvSpPr/>
            <p:nvPr/>
          </p:nvSpPr>
          <p:spPr>
            <a:xfrm>
              <a:off x="3687"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880" name="Google Shape;880;p44"/>
            <p:cNvSpPr/>
            <p:nvPr/>
          </p:nvSpPr>
          <p:spPr>
            <a:xfrm>
              <a:off x="3717" y="2240"/>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881" name="Google Shape;881;p44"/>
            <p:cNvSpPr/>
            <p:nvPr/>
          </p:nvSpPr>
          <p:spPr>
            <a:xfrm>
              <a:off x="3751" y="2240"/>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882" name="Google Shape;882;p44"/>
            <p:cNvSpPr/>
            <p:nvPr/>
          </p:nvSpPr>
          <p:spPr>
            <a:xfrm>
              <a:off x="3783"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883" name="Google Shape;883;p44"/>
            <p:cNvSpPr/>
            <p:nvPr/>
          </p:nvSpPr>
          <p:spPr>
            <a:xfrm>
              <a:off x="3813"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884" name="Google Shape;884;p44"/>
            <p:cNvSpPr/>
            <p:nvPr/>
          </p:nvSpPr>
          <p:spPr>
            <a:xfrm>
              <a:off x="3843"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885" name="Google Shape;885;p44"/>
            <p:cNvSpPr/>
            <p:nvPr/>
          </p:nvSpPr>
          <p:spPr>
            <a:xfrm>
              <a:off x="3875"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886" name="Google Shape;886;p44"/>
            <p:cNvSpPr/>
            <p:nvPr/>
          </p:nvSpPr>
          <p:spPr>
            <a:xfrm>
              <a:off x="3687" y="236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887" name="Google Shape;887;p44"/>
            <p:cNvSpPr/>
            <p:nvPr/>
          </p:nvSpPr>
          <p:spPr>
            <a:xfrm>
              <a:off x="3735"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888" name="Google Shape;888;p44"/>
            <p:cNvSpPr/>
            <p:nvPr/>
          </p:nvSpPr>
          <p:spPr>
            <a:xfrm>
              <a:off x="3765"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889" name="Google Shape;889;p44"/>
            <p:cNvSpPr/>
            <p:nvPr/>
          </p:nvSpPr>
          <p:spPr>
            <a:xfrm>
              <a:off x="3793"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890" name="Google Shape;890;p44"/>
            <p:cNvSpPr/>
            <p:nvPr/>
          </p:nvSpPr>
          <p:spPr>
            <a:xfrm>
              <a:off x="3687" y="2440"/>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891" name="Google Shape;891;p44"/>
            <p:cNvSpPr/>
            <p:nvPr/>
          </p:nvSpPr>
          <p:spPr>
            <a:xfrm>
              <a:off x="3737"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892" name="Google Shape;892;p44"/>
            <p:cNvSpPr/>
            <p:nvPr/>
          </p:nvSpPr>
          <p:spPr>
            <a:xfrm>
              <a:off x="3767"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893" name="Google Shape;893;p44"/>
            <p:cNvSpPr/>
            <p:nvPr/>
          </p:nvSpPr>
          <p:spPr>
            <a:xfrm>
              <a:off x="3797"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894" name="Google Shape;894;p44"/>
            <p:cNvSpPr/>
            <p:nvPr/>
          </p:nvSpPr>
          <p:spPr>
            <a:xfrm>
              <a:off x="3687" y="2512"/>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895" name="Google Shape;895;p44"/>
            <p:cNvSpPr/>
            <p:nvPr/>
          </p:nvSpPr>
          <p:spPr>
            <a:xfrm>
              <a:off x="3735"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896" name="Google Shape;896;p44"/>
            <p:cNvSpPr/>
            <p:nvPr/>
          </p:nvSpPr>
          <p:spPr>
            <a:xfrm>
              <a:off x="3765"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897" name="Google Shape;897;p44"/>
            <p:cNvSpPr/>
            <p:nvPr/>
          </p:nvSpPr>
          <p:spPr>
            <a:xfrm>
              <a:off x="4243" y="2258"/>
              <a:ext cx="174" cy="42"/>
            </a:xfrm>
            <a:custGeom>
              <a:rect b="b" l="l" r="r" t="t"/>
              <a:pathLst>
                <a:path extrusionOk="0" h="21" w="87">
                  <a:moveTo>
                    <a:pt x="2" y="15"/>
                  </a:moveTo>
                  <a:cubicBezTo>
                    <a:pt x="0" y="15"/>
                    <a:pt x="0" y="15"/>
                    <a:pt x="0" y="15"/>
                  </a:cubicBezTo>
                  <a:cubicBezTo>
                    <a:pt x="0" y="13"/>
                    <a:pt x="0" y="13"/>
                    <a:pt x="0" y="13"/>
                  </a:cubicBezTo>
                  <a:cubicBezTo>
                    <a:pt x="2" y="13"/>
                    <a:pt x="2" y="13"/>
                    <a:pt x="2" y="13"/>
                  </a:cubicBezTo>
                  <a:cubicBezTo>
                    <a:pt x="3" y="9"/>
                    <a:pt x="3" y="9"/>
                    <a:pt x="3" y="9"/>
                  </a:cubicBezTo>
                  <a:cubicBezTo>
                    <a:pt x="0" y="9"/>
                    <a:pt x="0" y="9"/>
                    <a:pt x="0" y="9"/>
                  </a:cubicBezTo>
                  <a:cubicBezTo>
                    <a:pt x="0" y="8"/>
                    <a:pt x="0" y="8"/>
                    <a:pt x="0" y="8"/>
                  </a:cubicBezTo>
                  <a:cubicBezTo>
                    <a:pt x="3" y="8"/>
                    <a:pt x="3" y="8"/>
                    <a:pt x="3" y="8"/>
                  </a:cubicBezTo>
                  <a:cubicBezTo>
                    <a:pt x="3" y="3"/>
                    <a:pt x="3" y="3"/>
                    <a:pt x="3" y="3"/>
                  </a:cubicBezTo>
                  <a:cubicBezTo>
                    <a:pt x="5" y="3"/>
                    <a:pt x="5" y="3"/>
                    <a:pt x="5" y="3"/>
                  </a:cubicBezTo>
                  <a:cubicBezTo>
                    <a:pt x="4" y="8"/>
                    <a:pt x="4" y="8"/>
                    <a:pt x="4" y="8"/>
                  </a:cubicBezTo>
                  <a:cubicBezTo>
                    <a:pt x="8" y="8"/>
                    <a:pt x="8" y="8"/>
                    <a:pt x="8" y="8"/>
                  </a:cubicBezTo>
                  <a:cubicBezTo>
                    <a:pt x="9" y="3"/>
                    <a:pt x="9" y="3"/>
                    <a:pt x="9" y="3"/>
                  </a:cubicBezTo>
                  <a:cubicBezTo>
                    <a:pt x="10" y="3"/>
                    <a:pt x="10" y="3"/>
                    <a:pt x="10" y="3"/>
                  </a:cubicBezTo>
                  <a:cubicBezTo>
                    <a:pt x="10" y="8"/>
                    <a:pt x="10" y="8"/>
                    <a:pt x="10" y="8"/>
                  </a:cubicBezTo>
                  <a:cubicBezTo>
                    <a:pt x="12" y="8"/>
                    <a:pt x="12" y="8"/>
                    <a:pt x="12" y="8"/>
                  </a:cubicBezTo>
                  <a:cubicBezTo>
                    <a:pt x="12" y="9"/>
                    <a:pt x="12" y="9"/>
                    <a:pt x="12" y="9"/>
                  </a:cubicBezTo>
                  <a:cubicBezTo>
                    <a:pt x="9" y="9"/>
                    <a:pt x="9" y="9"/>
                    <a:pt x="9" y="9"/>
                  </a:cubicBezTo>
                  <a:cubicBezTo>
                    <a:pt x="9" y="13"/>
                    <a:pt x="9" y="13"/>
                    <a:pt x="9" y="13"/>
                  </a:cubicBezTo>
                  <a:cubicBezTo>
                    <a:pt x="11" y="13"/>
                    <a:pt x="11" y="13"/>
                    <a:pt x="11" y="13"/>
                  </a:cubicBezTo>
                  <a:cubicBezTo>
                    <a:pt x="11" y="15"/>
                    <a:pt x="11" y="15"/>
                    <a:pt x="11" y="15"/>
                  </a:cubicBezTo>
                  <a:cubicBezTo>
                    <a:pt x="9" y="15"/>
                    <a:pt x="9" y="15"/>
                    <a:pt x="9" y="15"/>
                  </a:cubicBezTo>
                  <a:cubicBezTo>
                    <a:pt x="8" y="21"/>
                    <a:pt x="8" y="21"/>
                    <a:pt x="8" y="21"/>
                  </a:cubicBezTo>
                  <a:cubicBezTo>
                    <a:pt x="6" y="21"/>
                    <a:pt x="6" y="21"/>
                    <a:pt x="6" y="21"/>
                  </a:cubicBezTo>
                  <a:cubicBezTo>
                    <a:pt x="7" y="15"/>
                    <a:pt x="7" y="15"/>
                    <a:pt x="7" y="15"/>
                  </a:cubicBezTo>
                  <a:cubicBezTo>
                    <a:pt x="3" y="15"/>
                    <a:pt x="3" y="15"/>
                    <a:pt x="3" y="15"/>
                  </a:cubicBezTo>
                  <a:cubicBezTo>
                    <a:pt x="3" y="21"/>
                    <a:pt x="3" y="21"/>
                    <a:pt x="3" y="21"/>
                  </a:cubicBezTo>
                  <a:cubicBezTo>
                    <a:pt x="1" y="21"/>
                    <a:pt x="1" y="21"/>
                    <a:pt x="1" y="21"/>
                  </a:cubicBezTo>
                  <a:lnTo>
                    <a:pt x="2" y="15"/>
                  </a:lnTo>
                  <a:close/>
                  <a:moveTo>
                    <a:pt x="7" y="13"/>
                  </a:moveTo>
                  <a:cubicBezTo>
                    <a:pt x="8" y="9"/>
                    <a:pt x="8" y="9"/>
                    <a:pt x="8" y="9"/>
                  </a:cubicBezTo>
                  <a:cubicBezTo>
                    <a:pt x="4" y="9"/>
                    <a:pt x="4" y="9"/>
                    <a:pt x="4" y="9"/>
                  </a:cubicBezTo>
                  <a:cubicBezTo>
                    <a:pt x="4" y="13"/>
                    <a:pt x="4" y="13"/>
                    <a:pt x="4" y="13"/>
                  </a:cubicBezTo>
                  <a:lnTo>
                    <a:pt x="7" y="13"/>
                  </a:lnTo>
                  <a:close/>
                  <a:moveTo>
                    <a:pt x="30" y="3"/>
                  </a:moveTo>
                  <a:cubicBezTo>
                    <a:pt x="29" y="2"/>
                    <a:pt x="29" y="2"/>
                    <a:pt x="28" y="2"/>
                  </a:cubicBezTo>
                  <a:cubicBezTo>
                    <a:pt x="27" y="2"/>
                    <a:pt x="26" y="3"/>
                    <a:pt x="26" y="5"/>
                  </a:cubicBezTo>
                  <a:cubicBezTo>
                    <a:pt x="26" y="7"/>
                    <a:pt x="26" y="7"/>
                    <a:pt x="26" y="7"/>
                  </a:cubicBezTo>
                  <a:cubicBezTo>
                    <a:pt x="29" y="7"/>
                    <a:pt x="29" y="7"/>
                    <a:pt x="29" y="7"/>
                  </a:cubicBezTo>
                  <a:cubicBezTo>
                    <a:pt x="29" y="9"/>
                    <a:pt x="29" y="9"/>
                    <a:pt x="29" y="9"/>
                  </a:cubicBezTo>
                  <a:cubicBezTo>
                    <a:pt x="26" y="9"/>
                    <a:pt x="26" y="9"/>
                    <a:pt x="26" y="9"/>
                  </a:cubicBezTo>
                  <a:cubicBezTo>
                    <a:pt x="26" y="21"/>
                    <a:pt x="26" y="21"/>
                    <a:pt x="26" y="21"/>
                  </a:cubicBezTo>
                  <a:cubicBezTo>
                    <a:pt x="24" y="21"/>
                    <a:pt x="24" y="21"/>
                    <a:pt x="24" y="21"/>
                  </a:cubicBezTo>
                  <a:cubicBezTo>
                    <a:pt x="24" y="9"/>
                    <a:pt x="24" y="9"/>
                    <a:pt x="24" y="9"/>
                  </a:cubicBezTo>
                  <a:cubicBezTo>
                    <a:pt x="18" y="9"/>
                    <a:pt x="18" y="9"/>
                    <a:pt x="18" y="9"/>
                  </a:cubicBezTo>
                  <a:cubicBezTo>
                    <a:pt x="18" y="21"/>
                    <a:pt x="18" y="21"/>
                    <a:pt x="18" y="21"/>
                  </a:cubicBezTo>
                  <a:cubicBezTo>
                    <a:pt x="16" y="21"/>
                    <a:pt x="16" y="21"/>
                    <a:pt x="16" y="21"/>
                  </a:cubicBezTo>
                  <a:cubicBezTo>
                    <a:pt x="16" y="9"/>
                    <a:pt x="16" y="9"/>
                    <a:pt x="16" y="9"/>
                  </a:cubicBezTo>
                  <a:cubicBezTo>
                    <a:pt x="14" y="9"/>
                    <a:pt x="14" y="9"/>
                    <a:pt x="14" y="9"/>
                  </a:cubicBezTo>
                  <a:cubicBezTo>
                    <a:pt x="14" y="7"/>
                    <a:pt x="14" y="7"/>
                    <a:pt x="14" y="7"/>
                  </a:cubicBezTo>
                  <a:cubicBezTo>
                    <a:pt x="16" y="7"/>
                    <a:pt x="16" y="7"/>
                    <a:pt x="16" y="7"/>
                  </a:cubicBezTo>
                  <a:cubicBezTo>
                    <a:pt x="16" y="5"/>
                    <a:pt x="16" y="5"/>
                    <a:pt x="16" y="5"/>
                  </a:cubicBezTo>
                  <a:cubicBezTo>
                    <a:pt x="16" y="3"/>
                    <a:pt x="17" y="1"/>
                    <a:pt x="20" y="1"/>
                  </a:cubicBezTo>
                  <a:cubicBezTo>
                    <a:pt x="21" y="1"/>
                    <a:pt x="22" y="1"/>
                    <a:pt x="23" y="1"/>
                  </a:cubicBezTo>
                  <a:cubicBezTo>
                    <a:pt x="22" y="3"/>
                    <a:pt x="22" y="3"/>
                    <a:pt x="22" y="3"/>
                  </a:cubicBezTo>
                  <a:cubicBezTo>
                    <a:pt x="22" y="3"/>
                    <a:pt x="21" y="3"/>
                    <a:pt x="20" y="3"/>
                  </a:cubicBezTo>
                  <a:cubicBezTo>
                    <a:pt x="19" y="3"/>
                    <a:pt x="18" y="4"/>
                    <a:pt x="18" y="5"/>
                  </a:cubicBezTo>
                  <a:cubicBezTo>
                    <a:pt x="18" y="7"/>
                    <a:pt x="18" y="7"/>
                    <a:pt x="18" y="7"/>
                  </a:cubicBezTo>
                  <a:cubicBezTo>
                    <a:pt x="24" y="7"/>
                    <a:pt x="24" y="7"/>
                    <a:pt x="24" y="7"/>
                  </a:cubicBezTo>
                  <a:cubicBezTo>
                    <a:pt x="24" y="5"/>
                    <a:pt x="24" y="5"/>
                    <a:pt x="24" y="5"/>
                  </a:cubicBezTo>
                  <a:cubicBezTo>
                    <a:pt x="24" y="2"/>
                    <a:pt x="25" y="0"/>
                    <a:pt x="28" y="0"/>
                  </a:cubicBezTo>
                  <a:cubicBezTo>
                    <a:pt x="29" y="0"/>
                    <a:pt x="29" y="1"/>
                    <a:pt x="30" y="1"/>
                  </a:cubicBezTo>
                  <a:lnTo>
                    <a:pt x="30" y="3"/>
                  </a:lnTo>
                  <a:close/>
                  <a:moveTo>
                    <a:pt x="36" y="7"/>
                  </a:moveTo>
                  <a:cubicBezTo>
                    <a:pt x="38" y="7"/>
                    <a:pt x="39" y="7"/>
                    <a:pt x="40" y="8"/>
                  </a:cubicBezTo>
                  <a:cubicBezTo>
                    <a:pt x="40" y="6"/>
                    <a:pt x="40" y="6"/>
                    <a:pt x="40" y="6"/>
                  </a:cubicBezTo>
                  <a:cubicBezTo>
                    <a:pt x="40" y="1"/>
                    <a:pt x="40" y="1"/>
                    <a:pt x="40" y="1"/>
                  </a:cubicBezTo>
                  <a:cubicBezTo>
                    <a:pt x="42" y="1"/>
                    <a:pt x="42" y="1"/>
                    <a:pt x="42" y="1"/>
                  </a:cubicBezTo>
                  <a:cubicBezTo>
                    <a:pt x="42" y="21"/>
                    <a:pt x="42" y="21"/>
                    <a:pt x="42" y="21"/>
                  </a:cubicBezTo>
                  <a:cubicBezTo>
                    <a:pt x="41" y="21"/>
                    <a:pt x="41" y="21"/>
                    <a:pt x="41" y="21"/>
                  </a:cubicBezTo>
                  <a:cubicBezTo>
                    <a:pt x="40" y="19"/>
                    <a:pt x="40" y="19"/>
                    <a:pt x="40" y="19"/>
                  </a:cubicBezTo>
                  <a:cubicBezTo>
                    <a:pt x="40" y="19"/>
                    <a:pt x="40" y="19"/>
                    <a:pt x="40" y="19"/>
                  </a:cubicBezTo>
                  <a:cubicBezTo>
                    <a:pt x="39" y="20"/>
                    <a:pt x="38" y="21"/>
                    <a:pt x="36" y="21"/>
                  </a:cubicBezTo>
                  <a:cubicBezTo>
                    <a:pt x="33" y="21"/>
                    <a:pt x="30" y="19"/>
                    <a:pt x="30" y="14"/>
                  </a:cubicBezTo>
                  <a:cubicBezTo>
                    <a:pt x="30" y="10"/>
                    <a:pt x="33" y="7"/>
                    <a:pt x="36" y="7"/>
                  </a:cubicBezTo>
                  <a:close/>
                  <a:moveTo>
                    <a:pt x="37" y="19"/>
                  </a:moveTo>
                  <a:cubicBezTo>
                    <a:pt x="38" y="19"/>
                    <a:pt x="39" y="19"/>
                    <a:pt x="40" y="17"/>
                  </a:cubicBezTo>
                  <a:cubicBezTo>
                    <a:pt x="40" y="10"/>
                    <a:pt x="40" y="10"/>
                    <a:pt x="40" y="10"/>
                  </a:cubicBezTo>
                  <a:cubicBezTo>
                    <a:pt x="39" y="9"/>
                    <a:pt x="38" y="9"/>
                    <a:pt x="37" y="9"/>
                  </a:cubicBezTo>
                  <a:cubicBezTo>
                    <a:pt x="35" y="9"/>
                    <a:pt x="33" y="11"/>
                    <a:pt x="33" y="14"/>
                  </a:cubicBezTo>
                  <a:cubicBezTo>
                    <a:pt x="33" y="17"/>
                    <a:pt x="34" y="19"/>
                    <a:pt x="37" y="19"/>
                  </a:cubicBezTo>
                  <a:close/>
                  <a:moveTo>
                    <a:pt x="52" y="7"/>
                  </a:moveTo>
                  <a:cubicBezTo>
                    <a:pt x="53" y="7"/>
                    <a:pt x="54" y="7"/>
                    <a:pt x="56" y="8"/>
                  </a:cubicBezTo>
                  <a:cubicBezTo>
                    <a:pt x="55" y="6"/>
                    <a:pt x="55" y="6"/>
                    <a:pt x="55" y="6"/>
                  </a:cubicBezTo>
                  <a:cubicBezTo>
                    <a:pt x="55" y="1"/>
                    <a:pt x="55" y="1"/>
                    <a:pt x="55" y="1"/>
                  </a:cubicBezTo>
                  <a:cubicBezTo>
                    <a:pt x="58" y="1"/>
                    <a:pt x="58" y="1"/>
                    <a:pt x="58" y="1"/>
                  </a:cubicBezTo>
                  <a:cubicBezTo>
                    <a:pt x="58" y="21"/>
                    <a:pt x="58" y="21"/>
                    <a:pt x="58" y="21"/>
                  </a:cubicBezTo>
                  <a:cubicBezTo>
                    <a:pt x="56" y="21"/>
                    <a:pt x="56" y="21"/>
                    <a:pt x="56" y="21"/>
                  </a:cubicBezTo>
                  <a:cubicBezTo>
                    <a:pt x="56" y="19"/>
                    <a:pt x="56" y="19"/>
                    <a:pt x="56" y="19"/>
                  </a:cubicBezTo>
                  <a:cubicBezTo>
                    <a:pt x="56" y="19"/>
                    <a:pt x="56" y="19"/>
                    <a:pt x="56" y="19"/>
                  </a:cubicBezTo>
                  <a:cubicBezTo>
                    <a:pt x="55" y="20"/>
                    <a:pt x="53" y="21"/>
                    <a:pt x="52" y="21"/>
                  </a:cubicBezTo>
                  <a:cubicBezTo>
                    <a:pt x="48" y="21"/>
                    <a:pt x="46" y="19"/>
                    <a:pt x="46" y="14"/>
                  </a:cubicBezTo>
                  <a:cubicBezTo>
                    <a:pt x="46" y="10"/>
                    <a:pt x="49" y="7"/>
                    <a:pt x="52" y="7"/>
                  </a:cubicBezTo>
                  <a:close/>
                  <a:moveTo>
                    <a:pt x="52" y="19"/>
                  </a:moveTo>
                  <a:cubicBezTo>
                    <a:pt x="53" y="19"/>
                    <a:pt x="54" y="19"/>
                    <a:pt x="55" y="17"/>
                  </a:cubicBezTo>
                  <a:cubicBezTo>
                    <a:pt x="55" y="10"/>
                    <a:pt x="55" y="10"/>
                    <a:pt x="55" y="10"/>
                  </a:cubicBezTo>
                  <a:cubicBezTo>
                    <a:pt x="54" y="9"/>
                    <a:pt x="53" y="9"/>
                    <a:pt x="52" y="9"/>
                  </a:cubicBezTo>
                  <a:cubicBezTo>
                    <a:pt x="50" y="9"/>
                    <a:pt x="48" y="11"/>
                    <a:pt x="48" y="14"/>
                  </a:cubicBezTo>
                  <a:cubicBezTo>
                    <a:pt x="48" y="17"/>
                    <a:pt x="50" y="19"/>
                    <a:pt x="52" y="19"/>
                  </a:cubicBezTo>
                  <a:close/>
                  <a:moveTo>
                    <a:pt x="73" y="16"/>
                  </a:moveTo>
                  <a:cubicBezTo>
                    <a:pt x="71" y="16"/>
                    <a:pt x="71" y="16"/>
                    <a:pt x="71" y="16"/>
                  </a:cubicBezTo>
                  <a:cubicBezTo>
                    <a:pt x="71" y="21"/>
                    <a:pt x="71" y="21"/>
                    <a:pt x="71" y="21"/>
                  </a:cubicBezTo>
                  <a:cubicBezTo>
                    <a:pt x="69" y="21"/>
                    <a:pt x="69" y="21"/>
                    <a:pt x="69" y="21"/>
                  </a:cubicBezTo>
                  <a:cubicBezTo>
                    <a:pt x="69" y="16"/>
                    <a:pt x="69" y="16"/>
                    <a:pt x="69" y="16"/>
                  </a:cubicBezTo>
                  <a:cubicBezTo>
                    <a:pt x="61" y="16"/>
                    <a:pt x="61" y="16"/>
                    <a:pt x="61" y="16"/>
                  </a:cubicBezTo>
                  <a:cubicBezTo>
                    <a:pt x="61" y="14"/>
                    <a:pt x="61" y="14"/>
                    <a:pt x="61" y="14"/>
                  </a:cubicBezTo>
                  <a:cubicBezTo>
                    <a:pt x="68" y="3"/>
                    <a:pt x="68" y="3"/>
                    <a:pt x="68" y="3"/>
                  </a:cubicBezTo>
                  <a:cubicBezTo>
                    <a:pt x="71" y="3"/>
                    <a:pt x="71" y="3"/>
                    <a:pt x="71" y="3"/>
                  </a:cubicBezTo>
                  <a:cubicBezTo>
                    <a:pt x="71" y="14"/>
                    <a:pt x="71" y="14"/>
                    <a:pt x="71" y="14"/>
                  </a:cubicBezTo>
                  <a:cubicBezTo>
                    <a:pt x="73" y="14"/>
                    <a:pt x="73" y="14"/>
                    <a:pt x="73" y="14"/>
                  </a:cubicBezTo>
                  <a:lnTo>
                    <a:pt x="73" y="16"/>
                  </a:lnTo>
                  <a:close/>
                  <a:moveTo>
                    <a:pt x="69" y="14"/>
                  </a:moveTo>
                  <a:cubicBezTo>
                    <a:pt x="69" y="9"/>
                    <a:pt x="69" y="9"/>
                    <a:pt x="69" y="9"/>
                  </a:cubicBezTo>
                  <a:cubicBezTo>
                    <a:pt x="69" y="8"/>
                    <a:pt x="69" y="6"/>
                    <a:pt x="69" y="5"/>
                  </a:cubicBezTo>
                  <a:cubicBezTo>
                    <a:pt x="69" y="5"/>
                    <a:pt x="69" y="5"/>
                    <a:pt x="69" y="5"/>
                  </a:cubicBezTo>
                  <a:cubicBezTo>
                    <a:pt x="68" y="6"/>
                    <a:pt x="68" y="7"/>
                    <a:pt x="67" y="8"/>
                  </a:cubicBezTo>
                  <a:cubicBezTo>
                    <a:pt x="63" y="14"/>
                    <a:pt x="63" y="14"/>
                    <a:pt x="63" y="14"/>
                  </a:cubicBezTo>
                  <a:lnTo>
                    <a:pt x="69" y="14"/>
                  </a:lnTo>
                  <a:close/>
                  <a:moveTo>
                    <a:pt x="76" y="12"/>
                  </a:moveTo>
                  <a:cubicBezTo>
                    <a:pt x="76" y="6"/>
                    <a:pt x="78" y="3"/>
                    <a:pt x="81" y="3"/>
                  </a:cubicBezTo>
                  <a:cubicBezTo>
                    <a:pt x="85" y="3"/>
                    <a:pt x="87" y="6"/>
                    <a:pt x="87" y="12"/>
                  </a:cubicBezTo>
                  <a:cubicBezTo>
                    <a:pt x="87" y="18"/>
                    <a:pt x="85" y="21"/>
                    <a:pt x="81" y="21"/>
                  </a:cubicBezTo>
                  <a:cubicBezTo>
                    <a:pt x="78" y="21"/>
                    <a:pt x="76" y="18"/>
                    <a:pt x="76" y="12"/>
                  </a:cubicBezTo>
                  <a:close/>
                  <a:moveTo>
                    <a:pt x="85" y="12"/>
                  </a:moveTo>
                  <a:cubicBezTo>
                    <a:pt x="85" y="7"/>
                    <a:pt x="83" y="4"/>
                    <a:pt x="81" y="4"/>
                  </a:cubicBezTo>
                  <a:cubicBezTo>
                    <a:pt x="79" y="4"/>
                    <a:pt x="78" y="7"/>
                    <a:pt x="78" y="12"/>
                  </a:cubicBezTo>
                  <a:cubicBezTo>
                    <a:pt x="78" y="17"/>
                    <a:pt x="79" y="19"/>
                    <a:pt x="81" y="19"/>
                  </a:cubicBezTo>
                  <a:cubicBezTo>
                    <a:pt x="83" y="19"/>
                    <a:pt x="85" y="17"/>
                    <a:pt x="85" y="12"/>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898" name="Google Shape;898;p44"/>
            <p:cNvSpPr/>
            <p:nvPr/>
          </p:nvSpPr>
          <p:spPr>
            <a:xfrm>
              <a:off x="4239" y="2364"/>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899" name="Google Shape;899;p44"/>
            <p:cNvSpPr/>
            <p:nvPr/>
          </p:nvSpPr>
          <p:spPr>
            <a:xfrm>
              <a:off x="4287" y="236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900" name="Google Shape;900;p44"/>
            <p:cNvSpPr/>
            <p:nvPr/>
          </p:nvSpPr>
          <p:spPr>
            <a:xfrm>
              <a:off x="4317" y="2364"/>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55</a:t>
              </a:r>
              <a:endParaRPr sz="1800">
                <a:solidFill>
                  <a:schemeClr val="dk1"/>
                </a:solidFill>
                <a:latin typeface="Calibri"/>
                <a:ea typeface="Calibri"/>
                <a:cs typeface="Calibri"/>
                <a:sym typeface="Calibri"/>
              </a:endParaRPr>
            </a:p>
          </p:txBody>
        </p:sp>
        <p:sp>
          <p:nvSpPr>
            <p:cNvPr id="901" name="Google Shape;901;p44"/>
            <p:cNvSpPr/>
            <p:nvPr/>
          </p:nvSpPr>
          <p:spPr>
            <a:xfrm>
              <a:off x="4239" y="2436"/>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902" name="Google Shape;902;p44"/>
            <p:cNvSpPr/>
            <p:nvPr/>
          </p:nvSpPr>
          <p:spPr>
            <a:xfrm>
              <a:off x="4289" y="243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903" name="Google Shape;903;p44"/>
            <p:cNvSpPr/>
            <p:nvPr/>
          </p:nvSpPr>
          <p:spPr>
            <a:xfrm>
              <a:off x="4319" y="243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904" name="Google Shape;904;p44"/>
            <p:cNvSpPr/>
            <p:nvPr/>
          </p:nvSpPr>
          <p:spPr>
            <a:xfrm>
              <a:off x="4347" y="243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05" name="Google Shape;905;p44"/>
            <p:cNvSpPr/>
            <p:nvPr/>
          </p:nvSpPr>
          <p:spPr>
            <a:xfrm>
              <a:off x="4239" y="250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906" name="Google Shape;906;p44"/>
            <p:cNvSpPr/>
            <p:nvPr/>
          </p:nvSpPr>
          <p:spPr>
            <a:xfrm>
              <a:off x="4287" y="25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907" name="Google Shape;907;p44"/>
            <p:cNvSpPr/>
            <p:nvPr/>
          </p:nvSpPr>
          <p:spPr>
            <a:xfrm>
              <a:off x="4317" y="25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908" name="Google Shape;908;p44"/>
            <p:cNvSpPr/>
            <p:nvPr/>
          </p:nvSpPr>
          <p:spPr>
            <a:xfrm>
              <a:off x="4792" y="224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909" name="Google Shape;909;p44"/>
            <p:cNvSpPr/>
            <p:nvPr/>
          </p:nvSpPr>
          <p:spPr>
            <a:xfrm>
              <a:off x="4820" y="2244"/>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910" name="Google Shape;910;p44"/>
            <p:cNvSpPr/>
            <p:nvPr/>
          </p:nvSpPr>
          <p:spPr>
            <a:xfrm>
              <a:off x="4852" y="224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911" name="Google Shape;911;p44"/>
            <p:cNvSpPr/>
            <p:nvPr/>
          </p:nvSpPr>
          <p:spPr>
            <a:xfrm>
              <a:off x="4880" y="2244"/>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912" name="Google Shape;912;p44"/>
            <p:cNvSpPr/>
            <p:nvPr/>
          </p:nvSpPr>
          <p:spPr>
            <a:xfrm>
              <a:off x="4910" y="2244"/>
              <a:ext cx="1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913" name="Google Shape;913;p44"/>
            <p:cNvSpPr/>
            <p:nvPr/>
          </p:nvSpPr>
          <p:spPr>
            <a:xfrm>
              <a:off x="4928" y="224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914" name="Google Shape;914;p44"/>
            <p:cNvSpPr/>
            <p:nvPr/>
          </p:nvSpPr>
          <p:spPr>
            <a:xfrm>
              <a:off x="4954" y="2244"/>
              <a:ext cx="2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915" name="Google Shape;915;p44"/>
            <p:cNvSpPr/>
            <p:nvPr/>
          </p:nvSpPr>
          <p:spPr>
            <a:xfrm>
              <a:off x="4792" y="2364"/>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916" name="Google Shape;916;p44"/>
            <p:cNvSpPr/>
            <p:nvPr/>
          </p:nvSpPr>
          <p:spPr>
            <a:xfrm>
              <a:off x="4840" y="236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917" name="Google Shape;917;p44"/>
            <p:cNvSpPr/>
            <p:nvPr/>
          </p:nvSpPr>
          <p:spPr>
            <a:xfrm>
              <a:off x="4868" y="236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18" name="Google Shape;918;p44"/>
            <p:cNvSpPr/>
            <p:nvPr/>
          </p:nvSpPr>
          <p:spPr>
            <a:xfrm>
              <a:off x="4896" y="236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919" name="Google Shape;919;p44"/>
            <p:cNvSpPr/>
            <p:nvPr/>
          </p:nvSpPr>
          <p:spPr>
            <a:xfrm>
              <a:off x="4792" y="2436"/>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920" name="Google Shape;920;p44"/>
            <p:cNvSpPr/>
            <p:nvPr/>
          </p:nvSpPr>
          <p:spPr>
            <a:xfrm>
              <a:off x="4842" y="243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21" name="Google Shape;921;p44"/>
            <p:cNvSpPr/>
            <p:nvPr/>
          </p:nvSpPr>
          <p:spPr>
            <a:xfrm>
              <a:off x="4872" y="243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grpSp>
      <p:grpSp>
        <p:nvGrpSpPr>
          <p:cNvPr id="922" name="Google Shape;922;p44"/>
          <p:cNvGrpSpPr/>
          <p:nvPr/>
        </p:nvGrpSpPr>
        <p:grpSpPr>
          <a:xfrm>
            <a:off x="445294" y="2667002"/>
            <a:ext cx="8135541" cy="977504"/>
            <a:chOff x="374" y="2240"/>
            <a:chExt cx="6833" cy="821"/>
          </a:xfrm>
        </p:grpSpPr>
        <p:sp>
          <p:nvSpPr>
            <p:cNvPr id="923" name="Google Shape;923;p44"/>
            <p:cNvSpPr/>
            <p:nvPr/>
          </p:nvSpPr>
          <p:spPr>
            <a:xfrm>
              <a:off x="4898" y="243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24" name="Google Shape;924;p44"/>
            <p:cNvSpPr/>
            <p:nvPr/>
          </p:nvSpPr>
          <p:spPr>
            <a:xfrm>
              <a:off x="4792" y="250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925" name="Google Shape;925;p44"/>
            <p:cNvSpPr/>
            <p:nvPr/>
          </p:nvSpPr>
          <p:spPr>
            <a:xfrm>
              <a:off x="4840" y="25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26" name="Google Shape;926;p44"/>
            <p:cNvSpPr/>
            <p:nvPr/>
          </p:nvSpPr>
          <p:spPr>
            <a:xfrm>
              <a:off x="4870" y="25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927" name="Google Shape;927;p44"/>
            <p:cNvSpPr/>
            <p:nvPr/>
          </p:nvSpPr>
          <p:spPr>
            <a:xfrm>
              <a:off x="4900" y="25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928" name="Google Shape;928;p44"/>
            <p:cNvSpPr/>
            <p:nvPr/>
          </p:nvSpPr>
          <p:spPr>
            <a:xfrm>
              <a:off x="5348" y="2258"/>
              <a:ext cx="172" cy="42"/>
            </a:xfrm>
            <a:custGeom>
              <a:rect b="b" l="l" r="r" t="t"/>
              <a:pathLst>
                <a:path extrusionOk="0" h="21" w="86">
                  <a:moveTo>
                    <a:pt x="2" y="15"/>
                  </a:moveTo>
                  <a:cubicBezTo>
                    <a:pt x="0" y="15"/>
                    <a:pt x="0" y="15"/>
                    <a:pt x="0" y="15"/>
                  </a:cubicBezTo>
                  <a:cubicBezTo>
                    <a:pt x="0" y="13"/>
                    <a:pt x="0" y="13"/>
                    <a:pt x="0" y="13"/>
                  </a:cubicBezTo>
                  <a:cubicBezTo>
                    <a:pt x="2" y="13"/>
                    <a:pt x="2" y="13"/>
                    <a:pt x="2" y="13"/>
                  </a:cubicBezTo>
                  <a:cubicBezTo>
                    <a:pt x="3" y="9"/>
                    <a:pt x="3" y="9"/>
                    <a:pt x="3" y="9"/>
                  </a:cubicBezTo>
                  <a:cubicBezTo>
                    <a:pt x="0" y="9"/>
                    <a:pt x="0" y="9"/>
                    <a:pt x="0" y="9"/>
                  </a:cubicBezTo>
                  <a:cubicBezTo>
                    <a:pt x="0" y="8"/>
                    <a:pt x="0" y="8"/>
                    <a:pt x="0" y="8"/>
                  </a:cubicBezTo>
                  <a:cubicBezTo>
                    <a:pt x="3" y="8"/>
                    <a:pt x="3" y="8"/>
                    <a:pt x="3" y="8"/>
                  </a:cubicBezTo>
                  <a:cubicBezTo>
                    <a:pt x="3" y="3"/>
                    <a:pt x="3" y="3"/>
                    <a:pt x="3" y="3"/>
                  </a:cubicBezTo>
                  <a:cubicBezTo>
                    <a:pt x="5" y="3"/>
                    <a:pt x="5" y="3"/>
                    <a:pt x="5" y="3"/>
                  </a:cubicBezTo>
                  <a:cubicBezTo>
                    <a:pt x="4" y="8"/>
                    <a:pt x="4" y="8"/>
                    <a:pt x="4" y="8"/>
                  </a:cubicBezTo>
                  <a:cubicBezTo>
                    <a:pt x="8" y="8"/>
                    <a:pt x="8" y="8"/>
                    <a:pt x="8" y="8"/>
                  </a:cubicBezTo>
                  <a:cubicBezTo>
                    <a:pt x="9" y="3"/>
                    <a:pt x="9" y="3"/>
                    <a:pt x="9" y="3"/>
                  </a:cubicBezTo>
                  <a:cubicBezTo>
                    <a:pt x="10" y="3"/>
                    <a:pt x="10" y="3"/>
                    <a:pt x="10" y="3"/>
                  </a:cubicBezTo>
                  <a:cubicBezTo>
                    <a:pt x="10" y="8"/>
                    <a:pt x="10" y="8"/>
                    <a:pt x="10" y="8"/>
                  </a:cubicBezTo>
                  <a:cubicBezTo>
                    <a:pt x="12" y="8"/>
                    <a:pt x="12" y="8"/>
                    <a:pt x="12" y="8"/>
                  </a:cubicBezTo>
                  <a:cubicBezTo>
                    <a:pt x="12" y="9"/>
                    <a:pt x="12" y="9"/>
                    <a:pt x="12" y="9"/>
                  </a:cubicBezTo>
                  <a:cubicBezTo>
                    <a:pt x="9" y="9"/>
                    <a:pt x="9" y="9"/>
                    <a:pt x="9" y="9"/>
                  </a:cubicBezTo>
                  <a:cubicBezTo>
                    <a:pt x="9" y="13"/>
                    <a:pt x="9" y="13"/>
                    <a:pt x="9" y="13"/>
                  </a:cubicBezTo>
                  <a:cubicBezTo>
                    <a:pt x="11" y="13"/>
                    <a:pt x="11" y="13"/>
                    <a:pt x="11" y="13"/>
                  </a:cubicBezTo>
                  <a:cubicBezTo>
                    <a:pt x="11" y="15"/>
                    <a:pt x="11" y="15"/>
                    <a:pt x="11" y="15"/>
                  </a:cubicBezTo>
                  <a:cubicBezTo>
                    <a:pt x="9" y="15"/>
                    <a:pt x="9" y="15"/>
                    <a:pt x="9" y="15"/>
                  </a:cubicBezTo>
                  <a:cubicBezTo>
                    <a:pt x="8" y="21"/>
                    <a:pt x="8" y="21"/>
                    <a:pt x="8" y="21"/>
                  </a:cubicBezTo>
                  <a:cubicBezTo>
                    <a:pt x="6" y="21"/>
                    <a:pt x="6" y="21"/>
                    <a:pt x="6" y="21"/>
                  </a:cubicBezTo>
                  <a:cubicBezTo>
                    <a:pt x="7" y="15"/>
                    <a:pt x="7" y="15"/>
                    <a:pt x="7" y="15"/>
                  </a:cubicBezTo>
                  <a:cubicBezTo>
                    <a:pt x="3" y="15"/>
                    <a:pt x="3" y="15"/>
                    <a:pt x="3" y="15"/>
                  </a:cubicBezTo>
                  <a:cubicBezTo>
                    <a:pt x="3" y="21"/>
                    <a:pt x="3" y="21"/>
                    <a:pt x="3" y="21"/>
                  </a:cubicBezTo>
                  <a:cubicBezTo>
                    <a:pt x="1" y="21"/>
                    <a:pt x="1" y="21"/>
                    <a:pt x="1" y="21"/>
                  </a:cubicBezTo>
                  <a:lnTo>
                    <a:pt x="2" y="15"/>
                  </a:lnTo>
                  <a:close/>
                  <a:moveTo>
                    <a:pt x="7" y="13"/>
                  </a:moveTo>
                  <a:cubicBezTo>
                    <a:pt x="8" y="9"/>
                    <a:pt x="8" y="9"/>
                    <a:pt x="8" y="9"/>
                  </a:cubicBezTo>
                  <a:cubicBezTo>
                    <a:pt x="4" y="9"/>
                    <a:pt x="4" y="9"/>
                    <a:pt x="4" y="9"/>
                  </a:cubicBezTo>
                  <a:cubicBezTo>
                    <a:pt x="4" y="13"/>
                    <a:pt x="4" y="13"/>
                    <a:pt x="4" y="13"/>
                  </a:cubicBezTo>
                  <a:lnTo>
                    <a:pt x="7" y="13"/>
                  </a:lnTo>
                  <a:close/>
                  <a:moveTo>
                    <a:pt x="30" y="3"/>
                  </a:moveTo>
                  <a:cubicBezTo>
                    <a:pt x="29" y="2"/>
                    <a:pt x="29" y="2"/>
                    <a:pt x="28" y="2"/>
                  </a:cubicBezTo>
                  <a:cubicBezTo>
                    <a:pt x="27" y="2"/>
                    <a:pt x="26" y="3"/>
                    <a:pt x="26" y="5"/>
                  </a:cubicBezTo>
                  <a:cubicBezTo>
                    <a:pt x="26" y="7"/>
                    <a:pt x="26" y="7"/>
                    <a:pt x="26" y="7"/>
                  </a:cubicBezTo>
                  <a:cubicBezTo>
                    <a:pt x="29" y="7"/>
                    <a:pt x="29" y="7"/>
                    <a:pt x="29" y="7"/>
                  </a:cubicBezTo>
                  <a:cubicBezTo>
                    <a:pt x="29" y="9"/>
                    <a:pt x="29" y="9"/>
                    <a:pt x="29" y="9"/>
                  </a:cubicBezTo>
                  <a:cubicBezTo>
                    <a:pt x="26" y="9"/>
                    <a:pt x="26" y="9"/>
                    <a:pt x="26" y="9"/>
                  </a:cubicBezTo>
                  <a:cubicBezTo>
                    <a:pt x="26" y="21"/>
                    <a:pt x="26" y="21"/>
                    <a:pt x="26" y="21"/>
                  </a:cubicBezTo>
                  <a:cubicBezTo>
                    <a:pt x="24" y="21"/>
                    <a:pt x="24" y="21"/>
                    <a:pt x="24" y="21"/>
                  </a:cubicBezTo>
                  <a:cubicBezTo>
                    <a:pt x="24" y="9"/>
                    <a:pt x="24" y="9"/>
                    <a:pt x="24" y="9"/>
                  </a:cubicBezTo>
                  <a:cubicBezTo>
                    <a:pt x="18" y="9"/>
                    <a:pt x="18" y="9"/>
                    <a:pt x="18" y="9"/>
                  </a:cubicBezTo>
                  <a:cubicBezTo>
                    <a:pt x="18" y="21"/>
                    <a:pt x="18" y="21"/>
                    <a:pt x="18" y="21"/>
                  </a:cubicBezTo>
                  <a:cubicBezTo>
                    <a:pt x="16" y="21"/>
                    <a:pt x="16" y="21"/>
                    <a:pt x="16" y="21"/>
                  </a:cubicBezTo>
                  <a:cubicBezTo>
                    <a:pt x="16" y="9"/>
                    <a:pt x="16" y="9"/>
                    <a:pt x="16" y="9"/>
                  </a:cubicBezTo>
                  <a:cubicBezTo>
                    <a:pt x="14" y="9"/>
                    <a:pt x="14" y="9"/>
                    <a:pt x="14" y="9"/>
                  </a:cubicBezTo>
                  <a:cubicBezTo>
                    <a:pt x="14" y="7"/>
                    <a:pt x="14" y="7"/>
                    <a:pt x="14" y="7"/>
                  </a:cubicBezTo>
                  <a:cubicBezTo>
                    <a:pt x="16" y="7"/>
                    <a:pt x="16" y="7"/>
                    <a:pt x="16" y="7"/>
                  </a:cubicBezTo>
                  <a:cubicBezTo>
                    <a:pt x="16" y="5"/>
                    <a:pt x="16" y="5"/>
                    <a:pt x="16" y="5"/>
                  </a:cubicBezTo>
                  <a:cubicBezTo>
                    <a:pt x="16" y="3"/>
                    <a:pt x="17" y="1"/>
                    <a:pt x="20" y="1"/>
                  </a:cubicBezTo>
                  <a:cubicBezTo>
                    <a:pt x="21" y="1"/>
                    <a:pt x="22" y="1"/>
                    <a:pt x="23" y="1"/>
                  </a:cubicBezTo>
                  <a:cubicBezTo>
                    <a:pt x="22" y="3"/>
                    <a:pt x="22" y="3"/>
                    <a:pt x="22" y="3"/>
                  </a:cubicBezTo>
                  <a:cubicBezTo>
                    <a:pt x="22" y="3"/>
                    <a:pt x="21" y="3"/>
                    <a:pt x="20" y="3"/>
                  </a:cubicBezTo>
                  <a:cubicBezTo>
                    <a:pt x="19" y="3"/>
                    <a:pt x="18" y="4"/>
                    <a:pt x="18" y="5"/>
                  </a:cubicBezTo>
                  <a:cubicBezTo>
                    <a:pt x="18" y="7"/>
                    <a:pt x="18" y="7"/>
                    <a:pt x="18" y="7"/>
                  </a:cubicBezTo>
                  <a:cubicBezTo>
                    <a:pt x="24" y="7"/>
                    <a:pt x="24" y="7"/>
                    <a:pt x="24" y="7"/>
                  </a:cubicBezTo>
                  <a:cubicBezTo>
                    <a:pt x="24" y="5"/>
                    <a:pt x="24" y="5"/>
                    <a:pt x="24" y="5"/>
                  </a:cubicBezTo>
                  <a:cubicBezTo>
                    <a:pt x="24" y="2"/>
                    <a:pt x="25" y="0"/>
                    <a:pt x="28" y="0"/>
                  </a:cubicBezTo>
                  <a:cubicBezTo>
                    <a:pt x="29" y="0"/>
                    <a:pt x="29" y="1"/>
                    <a:pt x="30" y="1"/>
                  </a:cubicBezTo>
                  <a:lnTo>
                    <a:pt x="30" y="3"/>
                  </a:lnTo>
                  <a:close/>
                  <a:moveTo>
                    <a:pt x="34" y="11"/>
                  </a:moveTo>
                  <a:cubicBezTo>
                    <a:pt x="34" y="11"/>
                    <a:pt x="34" y="11"/>
                    <a:pt x="34" y="11"/>
                  </a:cubicBezTo>
                  <a:cubicBezTo>
                    <a:pt x="33" y="10"/>
                    <a:pt x="32" y="9"/>
                    <a:pt x="32" y="7"/>
                  </a:cubicBezTo>
                  <a:cubicBezTo>
                    <a:pt x="32" y="4"/>
                    <a:pt x="34" y="3"/>
                    <a:pt x="37" y="3"/>
                  </a:cubicBezTo>
                  <a:cubicBezTo>
                    <a:pt x="40" y="3"/>
                    <a:pt x="42" y="5"/>
                    <a:pt x="42" y="7"/>
                  </a:cubicBezTo>
                  <a:cubicBezTo>
                    <a:pt x="42" y="9"/>
                    <a:pt x="40" y="11"/>
                    <a:pt x="39" y="12"/>
                  </a:cubicBezTo>
                  <a:cubicBezTo>
                    <a:pt x="39" y="12"/>
                    <a:pt x="39" y="12"/>
                    <a:pt x="39" y="12"/>
                  </a:cubicBezTo>
                  <a:cubicBezTo>
                    <a:pt x="41" y="13"/>
                    <a:pt x="42" y="14"/>
                    <a:pt x="42" y="16"/>
                  </a:cubicBezTo>
                  <a:cubicBezTo>
                    <a:pt x="42" y="19"/>
                    <a:pt x="40" y="21"/>
                    <a:pt x="37" y="21"/>
                  </a:cubicBezTo>
                  <a:cubicBezTo>
                    <a:pt x="33" y="21"/>
                    <a:pt x="31" y="19"/>
                    <a:pt x="31" y="16"/>
                  </a:cubicBezTo>
                  <a:cubicBezTo>
                    <a:pt x="31" y="14"/>
                    <a:pt x="32" y="12"/>
                    <a:pt x="34" y="11"/>
                  </a:cubicBezTo>
                  <a:close/>
                  <a:moveTo>
                    <a:pt x="37" y="19"/>
                  </a:moveTo>
                  <a:cubicBezTo>
                    <a:pt x="39" y="19"/>
                    <a:pt x="40" y="18"/>
                    <a:pt x="40" y="16"/>
                  </a:cubicBezTo>
                  <a:cubicBezTo>
                    <a:pt x="40" y="14"/>
                    <a:pt x="38" y="13"/>
                    <a:pt x="35" y="12"/>
                  </a:cubicBezTo>
                  <a:cubicBezTo>
                    <a:pt x="34" y="13"/>
                    <a:pt x="33" y="14"/>
                    <a:pt x="33" y="16"/>
                  </a:cubicBezTo>
                  <a:cubicBezTo>
                    <a:pt x="33" y="18"/>
                    <a:pt x="34" y="19"/>
                    <a:pt x="37" y="19"/>
                  </a:cubicBezTo>
                  <a:close/>
                  <a:moveTo>
                    <a:pt x="40" y="7"/>
                  </a:moveTo>
                  <a:cubicBezTo>
                    <a:pt x="40" y="6"/>
                    <a:pt x="39" y="4"/>
                    <a:pt x="37" y="4"/>
                  </a:cubicBezTo>
                  <a:cubicBezTo>
                    <a:pt x="35" y="4"/>
                    <a:pt x="34" y="5"/>
                    <a:pt x="34" y="7"/>
                  </a:cubicBezTo>
                  <a:cubicBezTo>
                    <a:pt x="34" y="9"/>
                    <a:pt x="36" y="10"/>
                    <a:pt x="38" y="11"/>
                  </a:cubicBezTo>
                  <a:cubicBezTo>
                    <a:pt x="39" y="10"/>
                    <a:pt x="40" y="9"/>
                    <a:pt x="40" y="7"/>
                  </a:cubicBezTo>
                  <a:close/>
                  <a:moveTo>
                    <a:pt x="46" y="1"/>
                  </a:moveTo>
                  <a:cubicBezTo>
                    <a:pt x="48" y="1"/>
                    <a:pt x="48" y="1"/>
                    <a:pt x="48" y="1"/>
                  </a:cubicBezTo>
                  <a:cubicBezTo>
                    <a:pt x="48" y="6"/>
                    <a:pt x="48" y="6"/>
                    <a:pt x="48" y="6"/>
                  </a:cubicBezTo>
                  <a:cubicBezTo>
                    <a:pt x="48" y="9"/>
                    <a:pt x="48" y="9"/>
                    <a:pt x="48" y="9"/>
                  </a:cubicBezTo>
                  <a:cubicBezTo>
                    <a:pt x="49" y="8"/>
                    <a:pt x="51" y="7"/>
                    <a:pt x="52" y="7"/>
                  </a:cubicBezTo>
                  <a:cubicBezTo>
                    <a:pt x="56" y="7"/>
                    <a:pt x="58" y="10"/>
                    <a:pt x="58" y="14"/>
                  </a:cubicBezTo>
                  <a:cubicBezTo>
                    <a:pt x="58" y="18"/>
                    <a:pt x="55" y="21"/>
                    <a:pt x="52" y="21"/>
                  </a:cubicBezTo>
                  <a:cubicBezTo>
                    <a:pt x="51" y="21"/>
                    <a:pt x="49" y="20"/>
                    <a:pt x="48" y="19"/>
                  </a:cubicBezTo>
                  <a:cubicBezTo>
                    <a:pt x="48" y="19"/>
                    <a:pt x="48" y="19"/>
                    <a:pt x="48" y="19"/>
                  </a:cubicBezTo>
                  <a:cubicBezTo>
                    <a:pt x="48" y="21"/>
                    <a:pt x="48" y="21"/>
                    <a:pt x="48" y="21"/>
                  </a:cubicBezTo>
                  <a:cubicBezTo>
                    <a:pt x="46" y="21"/>
                    <a:pt x="46" y="21"/>
                    <a:pt x="46" y="21"/>
                  </a:cubicBezTo>
                  <a:lnTo>
                    <a:pt x="46" y="1"/>
                  </a:lnTo>
                  <a:close/>
                  <a:moveTo>
                    <a:pt x="51" y="19"/>
                  </a:moveTo>
                  <a:cubicBezTo>
                    <a:pt x="54" y="19"/>
                    <a:pt x="55" y="17"/>
                    <a:pt x="55" y="14"/>
                  </a:cubicBezTo>
                  <a:cubicBezTo>
                    <a:pt x="55" y="11"/>
                    <a:pt x="54" y="9"/>
                    <a:pt x="52" y="9"/>
                  </a:cubicBezTo>
                  <a:cubicBezTo>
                    <a:pt x="51" y="9"/>
                    <a:pt x="49" y="9"/>
                    <a:pt x="48" y="11"/>
                  </a:cubicBezTo>
                  <a:cubicBezTo>
                    <a:pt x="48" y="18"/>
                    <a:pt x="48" y="18"/>
                    <a:pt x="48" y="18"/>
                  </a:cubicBezTo>
                  <a:cubicBezTo>
                    <a:pt x="49" y="19"/>
                    <a:pt x="50" y="19"/>
                    <a:pt x="51" y="19"/>
                  </a:cubicBezTo>
                  <a:close/>
                  <a:moveTo>
                    <a:pt x="61" y="17"/>
                  </a:moveTo>
                  <a:cubicBezTo>
                    <a:pt x="62" y="18"/>
                    <a:pt x="63" y="19"/>
                    <a:pt x="65" y="19"/>
                  </a:cubicBezTo>
                  <a:cubicBezTo>
                    <a:pt x="67" y="19"/>
                    <a:pt x="69" y="18"/>
                    <a:pt x="69" y="15"/>
                  </a:cubicBezTo>
                  <a:cubicBezTo>
                    <a:pt x="69" y="13"/>
                    <a:pt x="68" y="11"/>
                    <a:pt x="65" y="11"/>
                  </a:cubicBezTo>
                  <a:cubicBezTo>
                    <a:pt x="64" y="11"/>
                    <a:pt x="63" y="12"/>
                    <a:pt x="62" y="12"/>
                  </a:cubicBezTo>
                  <a:cubicBezTo>
                    <a:pt x="61" y="11"/>
                    <a:pt x="61" y="11"/>
                    <a:pt x="61" y="11"/>
                  </a:cubicBezTo>
                  <a:cubicBezTo>
                    <a:pt x="62" y="3"/>
                    <a:pt x="62" y="3"/>
                    <a:pt x="62" y="3"/>
                  </a:cubicBezTo>
                  <a:cubicBezTo>
                    <a:pt x="70" y="3"/>
                    <a:pt x="70" y="3"/>
                    <a:pt x="70" y="3"/>
                  </a:cubicBezTo>
                  <a:cubicBezTo>
                    <a:pt x="70" y="5"/>
                    <a:pt x="70" y="5"/>
                    <a:pt x="70" y="5"/>
                  </a:cubicBezTo>
                  <a:cubicBezTo>
                    <a:pt x="64" y="5"/>
                    <a:pt x="64" y="5"/>
                    <a:pt x="64" y="5"/>
                  </a:cubicBezTo>
                  <a:cubicBezTo>
                    <a:pt x="63" y="10"/>
                    <a:pt x="63" y="10"/>
                    <a:pt x="63" y="10"/>
                  </a:cubicBezTo>
                  <a:cubicBezTo>
                    <a:pt x="64" y="10"/>
                    <a:pt x="65" y="9"/>
                    <a:pt x="66" y="9"/>
                  </a:cubicBezTo>
                  <a:cubicBezTo>
                    <a:pt x="69" y="9"/>
                    <a:pt x="71" y="11"/>
                    <a:pt x="71" y="15"/>
                  </a:cubicBezTo>
                  <a:cubicBezTo>
                    <a:pt x="71" y="19"/>
                    <a:pt x="68" y="21"/>
                    <a:pt x="65" y="21"/>
                  </a:cubicBezTo>
                  <a:cubicBezTo>
                    <a:pt x="62" y="21"/>
                    <a:pt x="61" y="20"/>
                    <a:pt x="59" y="19"/>
                  </a:cubicBezTo>
                  <a:lnTo>
                    <a:pt x="61" y="17"/>
                  </a:lnTo>
                  <a:close/>
                  <a:moveTo>
                    <a:pt x="84" y="6"/>
                  </a:moveTo>
                  <a:cubicBezTo>
                    <a:pt x="83" y="5"/>
                    <a:pt x="82" y="4"/>
                    <a:pt x="81" y="4"/>
                  </a:cubicBezTo>
                  <a:cubicBezTo>
                    <a:pt x="78" y="4"/>
                    <a:pt x="76" y="6"/>
                    <a:pt x="76" y="12"/>
                  </a:cubicBezTo>
                  <a:cubicBezTo>
                    <a:pt x="77" y="11"/>
                    <a:pt x="79" y="10"/>
                    <a:pt x="80" y="10"/>
                  </a:cubicBezTo>
                  <a:cubicBezTo>
                    <a:pt x="84" y="10"/>
                    <a:pt x="86" y="12"/>
                    <a:pt x="86" y="15"/>
                  </a:cubicBezTo>
                  <a:cubicBezTo>
                    <a:pt x="86" y="19"/>
                    <a:pt x="83" y="21"/>
                    <a:pt x="80" y="21"/>
                  </a:cubicBezTo>
                  <a:cubicBezTo>
                    <a:pt x="77" y="21"/>
                    <a:pt x="74" y="18"/>
                    <a:pt x="74" y="13"/>
                  </a:cubicBezTo>
                  <a:cubicBezTo>
                    <a:pt x="74" y="5"/>
                    <a:pt x="77" y="3"/>
                    <a:pt x="81" y="3"/>
                  </a:cubicBezTo>
                  <a:cubicBezTo>
                    <a:pt x="83" y="3"/>
                    <a:pt x="84" y="3"/>
                    <a:pt x="85" y="4"/>
                  </a:cubicBezTo>
                  <a:lnTo>
                    <a:pt x="84" y="6"/>
                  </a:lnTo>
                  <a:close/>
                  <a:moveTo>
                    <a:pt x="83" y="15"/>
                  </a:moveTo>
                  <a:cubicBezTo>
                    <a:pt x="83" y="13"/>
                    <a:pt x="82" y="12"/>
                    <a:pt x="80" y="12"/>
                  </a:cubicBezTo>
                  <a:cubicBezTo>
                    <a:pt x="79" y="12"/>
                    <a:pt x="78" y="12"/>
                    <a:pt x="76" y="14"/>
                  </a:cubicBezTo>
                  <a:cubicBezTo>
                    <a:pt x="77" y="17"/>
                    <a:pt x="78" y="19"/>
                    <a:pt x="80" y="19"/>
                  </a:cubicBezTo>
                  <a:cubicBezTo>
                    <a:pt x="82" y="19"/>
                    <a:pt x="83" y="18"/>
                    <a:pt x="83" y="15"/>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929" name="Google Shape;929;p44"/>
            <p:cNvSpPr/>
            <p:nvPr/>
          </p:nvSpPr>
          <p:spPr>
            <a:xfrm>
              <a:off x="5344" y="2364"/>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930" name="Google Shape;930;p44"/>
            <p:cNvSpPr/>
            <p:nvPr/>
          </p:nvSpPr>
          <p:spPr>
            <a:xfrm>
              <a:off x="5392" y="236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931" name="Google Shape;931;p44"/>
            <p:cNvSpPr/>
            <p:nvPr/>
          </p:nvSpPr>
          <p:spPr>
            <a:xfrm>
              <a:off x="5422" y="2364"/>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55</a:t>
              </a:r>
              <a:endParaRPr sz="1800">
                <a:solidFill>
                  <a:schemeClr val="dk1"/>
                </a:solidFill>
                <a:latin typeface="Calibri"/>
                <a:ea typeface="Calibri"/>
                <a:cs typeface="Calibri"/>
                <a:sym typeface="Calibri"/>
              </a:endParaRPr>
            </a:p>
          </p:txBody>
        </p:sp>
        <p:sp>
          <p:nvSpPr>
            <p:cNvPr id="932" name="Google Shape;932;p44"/>
            <p:cNvSpPr/>
            <p:nvPr/>
          </p:nvSpPr>
          <p:spPr>
            <a:xfrm>
              <a:off x="5344" y="2436"/>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933" name="Google Shape;933;p44"/>
            <p:cNvSpPr/>
            <p:nvPr/>
          </p:nvSpPr>
          <p:spPr>
            <a:xfrm>
              <a:off x="5394" y="243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34" name="Google Shape;934;p44"/>
            <p:cNvSpPr/>
            <p:nvPr/>
          </p:nvSpPr>
          <p:spPr>
            <a:xfrm>
              <a:off x="5424" y="243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935" name="Google Shape;935;p44"/>
            <p:cNvSpPr/>
            <p:nvPr/>
          </p:nvSpPr>
          <p:spPr>
            <a:xfrm>
              <a:off x="5454" y="243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936" name="Google Shape;936;p44"/>
            <p:cNvSpPr/>
            <p:nvPr/>
          </p:nvSpPr>
          <p:spPr>
            <a:xfrm>
              <a:off x="5344" y="2508"/>
              <a:ext cx="11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 86</a:t>
              </a:r>
              <a:endParaRPr sz="1800">
                <a:solidFill>
                  <a:schemeClr val="dk1"/>
                </a:solidFill>
                <a:latin typeface="Calibri"/>
                <a:ea typeface="Calibri"/>
                <a:cs typeface="Calibri"/>
                <a:sym typeface="Calibri"/>
              </a:endParaRPr>
            </a:p>
          </p:txBody>
        </p:sp>
        <p:sp>
          <p:nvSpPr>
            <p:cNvPr id="937" name="Google Shape;937;p44"/>
            <p:cNvSpPr/>
            <p:nvPr/>
          </p:nvSpPr>
          <p:spPr>
            <a:xfrm>
              <a:off x="5897" y="2240"/>
              <a:ext cx="226"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#e55e56</a:t>
              </a:r>
              <a:endParaRPr sz="1800">
                <a:solidFill>
                  <a:schemeClr val="dk1"/>
                </a:solidFill>
                <a:latin typeface="Calibri"/>
                <a:ea typeface="Calibri"/>
                <a:cs typeface="Calibri"/>
                <a:sym typeface="Calibri"/>
              </a:endParaRPr>
            </a:p>
          </p:txBody>
        </p:sp>
        <p:sp>
          <p:nvSpPr>
            <p:cNvPr id="938" name="Google Shape;938;p44"/>
            <p:cNvSpPr/>
            <p:nvPr/>
          </p:nvSpPr>
          <p:spPr>
            <a:xfrm>
              <a:off x="5897" y="236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939" name="Google Shape;939;p44"/>
            <p:cNvSpPr/>
            <p:nvPr/>
          </p:nvSpPr>
          <p:spPr>
            <a:xfrm>
              <a:off x="5945"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940" name="Google Shape;940;p44"/>
            <p:cNvSpPr/>
            <p:nvPr/>
          </p:nvSpPr>
          <p:spPr>
            <a:xfrm>
              <a:off x="5975"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941" name="Google Shape;941;p44"/>
            <p:cNvSpPr/>
            <p:nvPr/>
          </p:nvSpPr>
          <p:spPr>
            <a:xfrm>
              <a:off x="6005"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942" name="Google Shape;942;p44"/>
            <p:cNvSpPr/>
            <p:nvPr/>
          </p:nvSpPr>
          <p:spPr>
            <a:xfrm>
              <a:off x="5897" y="2440"/>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943" name="Google Shape;943;p44"/>
            <p:cNvSpPr/>
            <p:nvPr/>
          </p:nvSpPr>
          <p:spPr>
            <a:xfrm>
              <a:off x="5947"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944" name="Google Shape;944;p44"/>
            <p:cNvSpPr/>
            <p:nvPr/>
          </p:nvSpPr>
          <p:spPr>
            <a:xfrm>
              <a:off x="5977"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945" name="Google Shape;945;p44"/>
            <p:cNvSpPr/>
            <p:nvPr/>
          </p:nvSpPr>
          <p:spPr>
            <a:xfrm>
              <a:off x="5897" y="2512"/>
              <a:ext cx="11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 86</a:t>
              </a:r>
              <a:endParaRPr sz="1800">
                <a:solidFill>
                  <a:schemeClr val="dk1"/>
                </a:solidFill>
                <a:latin typeface="Calibri"/>
                <a:ea typeface="Calibri"/>
                <a:cs typeface="Calibri"/>
                <a:sym typeface="Calibri"/>
              </a:endParaRPr>
            </a:p>
          </p:txBody>
        </p:sp>
        <p:sp>
          <p:nvSpPr>
            <p:cNvPr id="946" name="Google Shape;946;p44"/>
            <p:cNvSpPr/>
            <p:nvPr/>
          </p:nvSpPr>
          <p:spPr>
            <a:xfrm>
              <a:off x="6449"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947" name="Google Shape;947;p44"/>
            <p:cNvSpPr/>
            <p:nvPr/>
          </p:nvSpPr>
          <p:spPr>
            <a:xfrm>
              <a:off x="6479" y="2240"/>
              <a:ext cx="31"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948" name="Google Shape;948;p44"/>
            <p:cNvSpPr/>
            <p:nvPr/>
          </p:nvSpPr>
          <p:spPr>
            <a:xfrm>
              <a:off x="6507"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49" name="Google Shape;949;p44"/>
            <p:cNvSpPr/>
            <p:nvPr/>
          </p:nvSpPr>
          <p:spPr>
            <a:xfrm>
              <a:off x="6535"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950" name="Google Shape;950;p44"/>
            <p:cNvSpPr/>
            <p:nvPr/>
          </p:nvSpPr>
          <p:spPr>
            <a:xfrm>
              <a:off x="6565"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951" name="Google Shape;951;p44"/>
            <p:cNvSpPr/>
            <p:nvPr/>
          </p:nvSpPr>
          <p:spPr>
            <a:xfrm>
              <a:off x="6595"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952" name="Google Shape;952;p44"/>
            <p:cNvSpPr/>
            <p:nvPr/>
          </p:nvSpPr>
          <p:spPr>
            <a:xfrm>
              <a:off x="6623" y="2240"/>
              <a:ext cx="31"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953" name="Google Shape;953;p44"/>
            <p:cNvSpPr/>
            <p:nvPr/>
          </p:nvSpPr>
          <p:spPr>
            <a:xfrm>
              <a:off x="6449" y="236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954" name="Google Shape;954;p44"/>
            <p:cNvSpPr/>
            <p:nvPr/>
          </p:nvSpPr>
          <p:spPr>
            <a:xfrm>
              <a:off x="6497"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55" name="Google Shape;955;p44"/>
            <p:cNvSpPr/>
            <p:nvPr/>
          </p:nvSpPr>
          <p:spPr>
            <a:xfrm>
              <a:off x="6525"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956" name="Google Shape;956;p44"/>
            <p:cNvSpPr/>
            <p:nvPr/>
          </p:nvSpPr>
          <p:spPr>
            <a:xfrm>
              <a:off x="6553"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57" name="Google Shape;957;p44"/>
            <p:cNvSpPr/>
            <p:nvPr/>
          </p:nvSpPr>
          <p:spPr>
            <a:xfrm>
              <a:off x="6449" y="2440"/>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958" name="Google Shape;958;p44"/>
            <p:cNvSpPr/>
            <p:nvPr/>
          </p:nvSpPr>
          <p:spPr>
            <a:xfrm>
              <a:off x="6499"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59" name="Google Shape;959;p44"/>
            <p:cNvSpPr/>
            <p:nvPr/>
          </p:nvSpPr>
          <p:spPr>
            <a:xfrm>
              <a:off x="6527"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960" name="Google Shape;960;p44"/>
            <p:cNvSpPr/>
            <p:nvPr/>
          </p:nvSpPr>
          <p:spPr>
            <a:xfrm>
              <a:off x="6555" y="24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61" name="Google Shape;961;p44"/>
            <p:cNvSpPr/>
            <p:nvPr/>
          </p:nvSpPr>
          <p:spPr>
            <a:xfrm>
              <a:off x="6449" y="2512"/>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962" name="Google Shape;962;p44"/>
            <p:cNvSpPr/>
            <p:nvPr/>
          </p:nvSpPr>
          <p:spPr>
            <a:xfrm>
              <a:off x="6497"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63" name="Google Shape;963;p44"/>
            <p:cNvSpPr/>
            <p:nvPr/>
          </p:nvSpPr>
          <p:spPr>
            <a:xfrm>
              <a:off x="6527"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964" name="Google Shape;964;p44"/>
            <p:cNvSpPr/>
            <p:nvPr/>
          </p:nvSpPr>
          <p:spPr>
            <a:xfrm>
              <a:off x="6557"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965" name="Google Shape;965;p44"/>
            <p:cNvSpPr/>
            <p:nvPr/>
          </p:nvSpPr>
          <p:spPr>
            <a:xfrm>
              <a:off x="7002"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966" name="Google Shape;966;p44"/>
            <p:cNvSpPr/>
            <p:nvPr/>
          </p:nvSpPr>
          <p:spPr>
            <a:xfrm>
              <a:off x="7034"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967" name="Google Shape;967;p44"/>
            <p:cNvSpPr/>
            <p:nvPr/>
          </p:nvSpPr>
          <p:spPr>
            <a:xfrm>
              <a:off x="7064" y="2240"/>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05</a:t>
              </a:r>
              <a:endParaRPr sz="1800">
                <a:solidFill>
                  <a:schemeClr val="dk1"/>
                </a:solidFill>
                <a:latin typeface="Calibri"/>
                <a:ea typeface="Calibri"/>
                <a:cs typeface="Calibri"/>
                <a:sym typeface="Calibri"/>
              </a:endParaRPr>
            </a:p>
          </p:txBody>
        </p:sp>
        <p:sp>
          <p:nvSpPr>
            <p:cNvPr id="968" name="Google Shape;968;p44"/>
            <p:cNvSpPr/>
            <p:nvPr/>
          </p:nvSpPr>
          <p:spPr>
            <a:xfrm>
              <a:off x="7124" y="224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969" name="Google Shape;969;p44"/>
            <p:cNvSpPr/>
            <p:nvPr/>
          </p:nvSpPr>
          <p:spPr>
            <a:xfrm>
              <a:off x="7154" y="2240"/>
              <a:ext cx="53"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8f</a:t>
              </a:r>
              <a:endParaRPr sz="1800">
                <a:solidFill>
                  <a:schemeClr val="dk1"/>
                </a:solidFill>
                <a:latin typeface="Calibri"/>
                <a:ea typeface="Calibri"/>
                <a:cs typeface="Calibri"/>
                <a:sym typeface="Calibri"/>
              </a:endParaRPr>
            </a:p>
          </p:txBody>
        </p:sp>
        <p:sp>
          <p:nvSpPr>
            <p:cNvPr id="970" name="Google Shape;970;p44"/>
            <p:cNvSpPr/>
            <p:nvPr/>
          </p:nvSpPr>
          <p:spPr>
            <a:xfrm>
              <a:off x="7002" y="236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971" name="Google Shape;971;p44"/>
            <p:cNvSpPr/>
            <p:nvPr/>
          </p:nvSpPr>
          <p:spPr>
            <a:xfrm>
              <a:off x="7050"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972" name="Google Shape;972;p44"/>
            <p:cNvSpPr/>
            <p:nvPr/>
          </p:nvSpPr>
          <p:spPr>
            <a:xfrm>
              <a:off x="7080" y="236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973" name="Google Shape;973;p44"/>
            <p:cNvSpPr/>
            <p:nvPr/>
          </p:nvSpPr>
          <p:spPr>
            <a:xfrm>
              <a:off x="7002" y="2440"/>
              <a:ext cx="119"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 86</a:t>
              </a:r>
              <a:endParaRPr sz="1800">
                <a:solidFill>
                  <a:schemeClr val="dk1"/>
                </a:solidFill>
                <a:latin typeface="Calibri"/>
                <a:ea typeface="Calibri"/>
                <a:cs typeface="Calibri"/>
                <a:sym typeface="Calibri"/>
              </a:endParaRPr>
            </a:p>
          </p:txBody>
        </p:sp>
        <p:sp>
          <p:nvSpPr>
            <p:cNvPr id="974" name="Google Shape;974;p44"/>
            <p:cNvSpPr/>
            <p:nvPr/>
          </p:nvSpPr>
          <p:spPr>
            <a:xfrm>
              <a:off x="7002" y="2512"/>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975" name="Google Shape;975;p44"/>
            <p:cNvSpPr/>
            <p:nvPr/>
          </p:nvSpPr>
          <p:spPr>
            <a:xfrm>
              <a:off x="7050"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76" name="Google Shape;976;p44"/>
            <p:cNvSpPr/>
            <p:nvPr/>
          </p:nvSpPr>
          <p:spPr>
            <a:xfrm>
              <a:off x="7078"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977" name="Google Shape;977;p44"/>
            <p:cNvSpPr/>
            <p:nvPr/>
          </p:nvSpPr>
          <p:spPr>
            <a:xfrm>
              <a:off x="7106" y="251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978" name="Google Shape;978;p44"/>
            <p:cNvSpPr/>
            <p:nvPr/>
          </p:nvSpPr>
          <p:spPr>
            <a:xfrm>
              <a:off x="374"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979" name="Google Shape;979;p44"/>
            <p:cNvSpPr/>
            <p:nvPr/>
          </p:nvSpPr>
          <p:spPr>
            <a:xfrm>
              <a:off x="404"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980" name="Google Shape;980;p44"/>
            <p:cNvSpPr/>
            <p:nvPr/>
          </p:nvSpPr>
          <p:spPr>
            <a:xfrm>
              <a:off x="434"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981" name="Google Shape;981;p44"/>
            <p:cNvSpPr/>
            <p:nvPr/>
          </p:nvSpPr>
          <p:spPr>
            <a:xfrm>
              <a:off x="462" y="2711"/>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982" name="Google Shape;982;p44"/>
            <p:cNvSpPr/>
            <p:nvPr/>
          </p:nvSpPr>
          <p:spPr>
            <a:xfrm>
              <a:off x="496"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983" name="Google Shape;983;p44"/>
            <p:cNvSpPr/>
            <p:nvPr/>
          </p:nvSpPr>
          <p:spPr>
            <a:xfrm>
              <a:off x="526" y="2711"/>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984" name="Google Shape;984;p44"/>
            <p:cNvSpPr/>
            <p:nvPr/>
          </p:nvSpPr>
          <p:spPr>
            <a:xfrm>
              <a:off x="558" y="2711"/>
              <a:ext cx="27"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985" name="Google Shape;985;p44"/>
            <p:cNvSpPr/>
            <p:nvPr/>
          </p:nvSpPr>
          <p:spPr>
            <a:xfrm>
              <a:off x="374" y="2839"/>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986" name="Google Shape;986;p44"/>
            <p:cNvSpPr/>
            <p:nvPr/>
          </p:nvSpPr>
          <p:spPr>
            <a:xfrm>
              <a:off x="422" y="283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87" name="Google Shape;987;p44"/>
            <p:cNvSpPr/>
            <p:nvPr/>
          </p:nvSpPr>
          <p:spPr>
            <a:xfrm>
              <a:off x="452" y="2839"/>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30</a:t>
              </a:r>
              <a:endParaRPr sz="1800">
                <a:solidFill>
                  <a:schemeClr val="dk1"/>
                </a:solidFill>
                <a:latin typeface="Calibri"/>
                <a:ea typeface="Calibri"/>
                <a:cs typeface="Calibri"/>
                <a:sym typeface="Calibri"/>
              </a:endParaRPr>
            </a:p>
          </p:txBody>
        </p:sp>
        <p:sp>
          <p:nvSpPr>
            <p:cNvPr id="988" name="Google Shape;988;p44"/>
            <p:cNvSpPr/>
            <p:nvPr/>
          </p:nvSpPr>
          <p:spPr>
            <a:xfrm>
              <a:off x="374" y="2911"/>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989" name="Google Shape;989;p44"/>
            <p:cNvSpPr/>
            <p:nvPr/>
          </p:nvSpPr>
          <p:spPr>
            <a:xfrm>
              <a:off x="424" y="2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90" name="Google Shape;990;p44"/>
            <p:cNvSpPr/>
            <p:nvPr/>
          </p:nvSpPr>
          <p:spPr>
            <a:xfrm>
              <a:off x="452" y="2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991" name="Google Shape;991;p44"/>
            <p:cNvSpPr/>
            <p:nvPr/>
          </p:nvSpPr>
          <p:spPr>
            <a:xfrm>
              <a:off x="482" y="2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992" name="Google Shape;992;p44"/>
            <p:cNvSpPr/>
            <p:nvPr/>
          </p:nvSpPr>
          <p:spPr>
            <a:xfrm>
              <a:off x="374" y="2983"/>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993" name="Google Shape;993;p44"/>
            <p:cNvSpPr/>
            <p:nvPr/>
          </p:nvSpPr>
          <p:spPr>
            <a:xfrm>
              <a:off x="422" y="29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994" name="Google Shape;994;p44"/>
            <p:cNvSpPr/>
            <p:nvPr/>
          </p:nvSpPr>
          <p:spPr>
            <a:xfrm>
              <a:off x="452" y="29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995" name="Google Shape;995;p44"/>
            <p:cNvSpPr/>
            <p:nvPr/>
          </p:nvSpPr>
          <p:spPr>
            <a:xfrm>
              <a:off x="480" y="29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996" name="Google Shape;996;p44"/>
            <p:cNvSpPr/>
            <p:nvPr/>
          </p:nvSpPr>
          <p:spPr>
            <a:xfrm>
              <a:off x="925"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997" name="Google Shape;997;p44"/>
            <p:cNvSpPr/>
            <p:nvPr/>
          </p:nvSpPr>
          <p:spPr>
            <a:xfrm>
              <a:off x="955"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998" name="Google Shape;998;p44"/>
            <p:cNvSpPr/>
            <p:nvPr/>
          </p:nvSpPr>
          <p:spPr>
            <a:xfrm>
              <a:off x="985"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999" name="Google Shape;999;p44"/>
            <p:cNvSpPr/>
            <p:nvPr/>
          </p:nvSpPr>
          <p:spPr>
            <a:xfrm>
              <a:off x="1015" y="2711"/>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1000" name="Google Shape;1000;p44"/>
            <p:cNvSpPr/>
            <p:nvPr/>
          </p:nvSpPr>
          <p:spPr>
            <a:xfrm>
              <a:off x="1049"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001" name="Google Shape;1001;p44"/>
            <p:cNvSpPr/>
            <p:nvPr/>
          </p:nvSpPr>
          <p:spPr>
            <a:xfrm>
              <a:off x="1079"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002" name="Google Shape;1002;p44"/>
            <p:cNvSpPr/>
            <p:nvPr/>
          </p:nvSpPr>
          <p:spPr>
            <a:xfrm>
              <a:off x="1109"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003" name="Google Shape;1003;p44"/>
            <p:cNvSpPr/>
            <p:nvPr/>
          </p:nvSpPr>
          <p:spPr>
            <a:xfrm>
              <a:off x="925" y="2839"/>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 1</a:t>
              </a:r>
              <a:endParaRPr sz="1800">
                <a:solidFill>
                  <a:schemeClr val="dk1"/>
                </a:solidFill>
                <a:latin typeface="Calibri"/>
                <a:ea typeface="Calibri"/>
                <a:cs typeface="Calibri"/>
                <a:sym typeface="Calibri"/>
              </a:endParaRPr>
            </a:p>
          </p:txBody>
        </p:sp>
        <p:sp>
          <p:nvSpPr>
            <p:cNvPr id="1004" name="Google Shape;1004;p44"/>
            <p:cNvSpPr/>
            <p:nvPr/>
          </p:nvSpPr>
          <p:spPr>
            <a:xfrm>
              <a:off x="1003" y="283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005" name="Google Shape;1005;p44"/>
            <p:cNvSpPr/>
            <p:nvPr/>
          </p:nvSpPr>
          <p:spPr>
            <a:xfrm>
              <a:off x="1031" y="283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006" name="Google Shape;1006;p44"/>
            <p:cNvSpPr/>
            <p:nvPr/>
          </p:nvSpPr>
          <p:spPr>
            <a:xfrm>
              <a:off x="925" y="2911"/>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007" name="Google Shape;1007;p44"/>
            <p:cNvSpPr/>
            <p:nvPr/>
          </p:nvSpPr>
          <p:spPr>
            <a:xfrm>
              <a:off x="975" y="2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008" name="Google Shape;1008;p44"/>
            <p:cNvSpPr/>
            <p:nvPr/>
          </p:nvSpPr>
          <p:spPr>
            <a:xfrm>
              <a:off x="1003" y="2911"/>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12</a:t>
              </a:r>
              <a:endParaRPr sz="1800">
                <a:solidFill>
                  <a:schemeClr val="dk1"/>
                </a:solidFill>
                <a:latin typeface="Calibri"/>
                <a:ea typeface="Calibri"/>
                <a:cs typeface="Calibri"/>
                <a:sym typeface="Calibri"/>
              </a:endParaRPr>
            </a:p>
          </p:txBody>
        </p:sp>
        <p:sp>
          <p:nvSpPr>
            <p:cNvPr id="1009" name="Google Shape;1009;p44"/>
            <p:cNvSpPr/>
            <p:nvPr/>
          </p:nvSpPr>
          <p:spPr>
            <a:xfrm>
              <a:off x="925" y="2983"/>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010" name="Google Shape;1010;p44"/>
            <p:cNvSpPr/>
            <p:nvPr/>
          </p:nvSpPr>
          <p:spPr>
            <a:xfrm>
              <a:off x="973" y="29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011" name="Google Shape;1011;p44"/>
            <p:cNvSpPr/>
            <p:nvPr/>
          </p:nvSpPr>
          <p:spPr>
            <a:xfrm>
              <a:off x="1003" y="2983"/>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30</a:t>
              </a:r>
              <a:endParaRPr sz="1800">
                <a:solidFill>
                  <a:schemeClr val="dk1"/>
                </a:solidFill>
                <a:latin typeface="Calibri"/>
                <a:ea typeface="Calibri"/>
                <a:cs typeface="Calibri"/>
                <a:sym typeface="Calibri"/>
              </a:endParaRPr>
            </a:p>
          </p:txBody>
        </p:sp>
        <p:sp>
          <p:nvSpPr>
            <p:cNvPr id="1012" name="Google Shape;1012;p44"/>
            <p:cNvSpPr/>
            <p:nvPr/>
          </p:nvSpPr>
          <p:spPr>
            <a:xfrm>
              <a:off x="1477"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013" name="Google Shape;1013;p44"/>
            <p:cNvSpPr/>
            <p:nvPr/>
          </p:nvSpPr>
          <p:spPr>
            <a:xfrm>
              <a:off x="1505" y="2715"/>
              <a:ext cx="2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014" name="Google Shape;1014;p44"/>
            <p:cNvSpPr/>
            <p:nvPr/>
          </p:nvSpPr>
          <p:spPr>
            <a:xfrm>
              <a:off x="1533"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015" name="Google Shape;1015;p44"/>
            <p:cNvSpPr/>
            <p:nvPr/>
          </p:nvSpPr>
          <p:spPr>
            <a:xfrm>
              <a:off x="1561" y="2715"/>
              <a:ext cx="55"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aa</a:t>
              </a:r>
              <a:endParaRPr sz="1800">
                <a:solidFill>
                  <a:schemeClr val="dk1"/>
                </a:solidFill>
                <a:latin typeface="Calibri"/>
                <a:ea typeface="Calibri"/>
                <a:cs typeface="Calibri"/>
                <a:sym typeface="Calibri"/>
              </a:endParaRPr>
            </a:p>
          </p:txBody>
        </p:sp>
        <p:sp>
          <p:nvSpPr>
            <p:cNvPr id="1016" name="Google Shape;1016;p44"/>
            <p:cNvSpPr/>
            <p:nvPr/>
          </p:nvSpPr>
          <p:spPr>
            <a:xfrm>
              <a:off x="1617" y="2715"/>
              <a:ext cx="2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017" name="Google Shape;1017;p44"/>
            <p:cNvSpPr/>
            <p:nvPr/>
          </p:nvSpPr>
          <p:spPr>
            <a:xfrm>
              <a:off x="1645" y="2715"/>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1018" name="Google Shape;1018;p44"/>
            <p:cNvSpPr/>
            <p:nvPr/>
          </p:nvSpPr>
          <p:spPr>
            <a:xfrm>
              <a:off x="1477" y="2835"/>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019" name="Google Shape;1019;p44"/>
            <p:cNvSpPr/>
            <p:nvPr/>
          </p:nvSpPr>
          <p:spPr>
            <a:xfrm>
              <a:off x="1525"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020" name="Google Shape;1020;p44"/>
            <p:cNvSpPr/>
            <p:nvPr/>
          </p:nvSpPr>
          <p:spPr>
            <a:xfrm>
              <a:off x="1553"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021" name="Google Shape;1021;p44"/>
            <p:cNvSpPr/>
            <p:nvPr/>
          </p:nvSpPr>
          <p:spPr>
            <a:xfrm>
              <a:off x="1583"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022" name="Google Shape;1022;p44"/>
            <p:cNvSpPr/>
            <p:nvPr/>
          </p:nvSpPr>
          <p:spPr>
            <a:xfrm>
              <a:off x="1477" y="2907"/>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023" name="Google Shape;1023;p44"/>
            <p:cNvSpPr/>
            <p:nvPr/>
          </p:nvSpPr>
          <p:spPr>
            <a:xfrm>
              <a:off x="1527"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024" name="Google Shape;1024;p44"/>
            <p:cNvSpPr/>
            <p:nvPr/>
          </p:nvSpPr>
          <p:spPr>
            <a:xfrm>
              <a:off x="1553"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1025" name="Google Shape;1025;p44"/>
            <p:cNvSpPr/>
            <p:nvPr/>
          </p:nvSpPr>
          <p:spPr>
            <a:xfrm>
              <a:off x="1581"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026" name="Google Shape;1026;p44"/>
            <p:cNvSpPr/>
            <p:nvPr/>
          </p:nvSpPr>
          <p:spPr>
            <a:xfrm>
              <a:off x="1477" y="2979"/>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027" name="Google Shape;1027;p44"/>
            <p:cNvSpPr/>
            <p:nvPr/>
          </p:nvSpPr>
          <p:spPr>
            <a:xfrm>
              <a:off x="1525"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028" name="Google Shape;1028;p44"/>
            <p:cNvSpPr/>
            <p:nvPr/>
          </p:nvSpPr>
          <p:spPr>
            <a:xfrm>
              <a:off x="1551"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1029" name="Google Shape;1029;p44"/>
            <p:cNvSpPr/>
            <p:nvPr/>
          </p:nvSpPr>
          <p:spPr>
            <a:xfrm>
              <a:off x="1581"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030" name="Google Shape;1030;p44"/>
            <p:cNvSpPr/>
            <p:nvPr/>
          </p:nvSpPr>
          <p:spPr>
            <a:xfrm>
              <a:off x="2030"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031" name="Google Shape;1031;p44"/>
            <p:cNvSpPr/>
            <p:nvPr/>
          </p:nvSpPr>
          <p:spPr>
            <a:xfrm>
              <a:off x="2060"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032" name="Google Shape;1032;p44"/>
            <p:cNvSpPr/>
            <p:nvPr/>
          </p:nvSpPr>
          <p:spPr>
            <a:xfrm>
              <a:off x="2090"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033" name="Google Shape;1033;p44"/>
            <p:cNvSpPr/>
            <p:nvPr/>
          </p:nvSpPr>
          <p:spPr>
            <a:xfrm>
              <a:off x="2120" y="2711"/>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1034" name="Google Shape;1034;p44"/>
            <p:cNvSpPr/>
            <p:nvPr/>
          </p:nvSpPr>
          <p:spPr>
            <a:xfrm>
              <a:off x="2154" y="2711"/>
              <a:ext cx="31"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035" name="Google Shape;1035;p44"/>
            <p:cNvSpPr/>
            <p:nvPr/>
          </p:nvSpPr>
          <p:spPr>
            <a:xfrm>
              <a:off x="2184" y="2711"/>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1036" name="Google Shape;1036;p44"/>
            <p:cNvSpPr/>
            <p:nvPr/>
          </p:nvSpPr>
          <p:spPr>
            <a:xfrm>
              <a:off x="2216"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037" name="Google Shape;1037;p44"/>
            <p:cNvSpPr/>
            <p:nvPr/>
          </p:nvSpPr>
          <p:spPr>
            <a:xfrm>
              <a:off x="2030" y="2839"/>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 1</a:t>
              </a:r>
              <a:endParaRPr sz="1800">
                <a:solidFill>
                  <a:schemeClr val="dk1"/>
                </a:solidFill>
                <a:latin typeface="Calibri"/>
                <a:ea typeface="Calibri"/>
                <a:cs typeface="Calibri"/>
                <a:sym typeface="Calibri"/>
              </a:endParaRPr>
            </a:p>
          </p:txBody>
        </p:sp>
        <p:sp>
          <p:nvSpPr>
            <p:cNvPr id="1038" name="Google Shape;1038;p44"/>
            <p:cNvSpPr/>
            <p:nvPr/>
          </p:nvSpPr>
          <p:spPr>
            <a:xfrm>
              <a:off x="2108" y="283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039" name="Google Shape;1039;p44"/>
            <p:cNvSpPr/>
            <p:nvPr/>
          </p:nvSpPr>
          <p:spPr>
            <a:xfrm>
              <a:off x="2136" y="283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040" name="Google Shape;1040;p44"/>
            <p:cNvSpPr/>
            <p:nvPr/>
          </p:nvSpPr>
          <p:spPr>
            <a:xfrm>
              <a:off x="2030" y="2911"/>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041" name="Google Shape;1041;p44"/>
            <p:cNvSpPr/>
            <p:nvPr/>
          </p:nvSpPr>
          <p:spPr>
            <a:xfrm>
              <a:off x="2080" y="2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042" name="Google Shape;1042;p44"/>
            <p:cNvSpPr/>
            <p:nvPr/>
          </p:nvSpPr>
          <p:spPr>
            <a:xfrm>
              <a:off x="2108" y="2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043" name="Google Shape;1043;p44"/>
            <p:cNvSpPr/>
            <p:nvPr/>
          </p:nvSpPr>
          <p:spPr>
            <a:xfrm>
              <a:off x="2138" y="2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044" name="Google Shape;1044;p44"/>
            <p:cNvSpPr/>
            <p:nvPr/>
          </p:nvSpPr>
          <p:spPr>
            <a:xfrm>
              <a:off x="2030" y="2983"/>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045" name="Google Shape;1045;p44"/>
            <p:cNvSpPr/>
            <p:nvPr/>
          </p:nvSpPr>
          <p:spPr>
            <a:xfrm>
              <a:off x="2078" y="29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046" name="Google Shape;1046;p44"/>
            <p:cNvSpPr/>
            <p:nvPr/>
          </p:nvSpPr>
          <p:spPr>
            <a:xfrm>
              <a:off x="2106" y="2983"/>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12</a:t>
              </a:r>
              <a:endParaRPr sz="1800">
                <a:solidFill>
                  <a:schemeClr val="dk1"/>
                </a:solidFill>
                <a:latin typeface="Calibri"/>
                <a:ea typeface="Calibri"/>
                <a:cs typeface="Calibri"/>
                <a:sym typeface="Calibri"/>
              </a:endParaRPr>
            </a:p>
          </p:txBody>
        </p:sp>
        <p:sp>
          <p:nvSpPr>
            <p:cNvPr id="1047" name="Google Shape;1047;p44"/>
            <p:cNvSpPr/>
            <p:nvPr/>
          </p:nvSpPr>
          <p:spPr>
            <a:xfrm>
              <a:off x="2582"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048" name="Google Shape;1048;p44"/>
            <p:cNvSpPr/>
            <p:nvPr/>
          </p:nvSpPr>
          <p:spPr>
            <a:xfrm>
              <a:off x="2612"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049" name="Google Shape;1049;p44"/>
            <p:cNvSpPr/>
            <p:nvPr/>
          </p:nvSpPr>
          <p:spPr>
            <a:xfrm>
              <a:off x="2640"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050" name="Google Shape;1050;p44"/>
            <p:cNvSpPr/>
            <p:nvPr/>
          </p:nvSpPr>
          <p:spPr>
            <a:xfrm>
              <a:off x="2666"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051" name="Google Shape;1051;p44"/>
            <p:cNvSpPr/>
            <p:nvPr/>
          </p:nvSpPr>
          <p:spPr>
            <a:xfrm>
              <a:off x="2694" y="2715"/>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052" name="Google Shape;1052;p44"/>
            <p:cNvSpPr/>
            <p:nvPr/>
          </p:nvSpPr>
          <p:spPr>
            <a:xfrm>
              <a:off x="2726"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053" name="Google Shape;1053;p44"/>
            <p:cNvSpPr/>
            <p:nvPr/>
          </p:nvSpPr>
          <p:spPr>
            <a:xfrm>
              <a:off x="2754"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054" name="Google Shape;1054;p44"/>
            <p:cNvSpPr/>
            <p:nvPr/>
          </p:nvSpPr>
          <p:spPr>
            <a:xfrm>
              <a:off x="2582" y="2835"/>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055" name="Google Shape;1055;p44"/>
            <p:cNvSpPr/>
            <p:nvPr/>
          </p:nvSpPr>
          <p:spPr>
            <a:xfrm>
              <a:off x="2630"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056" name="Google Shape;1056;p44"/>
            <p:cNvSpPr/>
            <p:nvPr/>
          </p:nvSpPr>
          <p:spPr>
            <a:xfrm>
              <a:off x="2660" y="2835"/>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53</a:t>
              </a:r>
              <a:endParaRPr sz="1800">
                <a:solidFill>
                  <a:schemeClr val="dk1"/>
                </a:solidFill>
                <a:latin typeface="Calibri"/>
                <a:ea typeface="Calibri"/>
                <a:cs typeface="Calibri"/>
                <a:sym typeface="Calibri"/>
              </a:endParaRPr>
            </a:p>
          </p:txBody>
        </p:sp>
        <p:sp>
          <p:nvSpPr>
            <p:cNvPr id="1057" name="Google Shape;1057;p44"/>
            <p:cNvSpPr/>
            <p:nvPr/>
          </p:nvSpPr>
          <p:spPr>
            <a:xfrm>
              <a:off x="2582" y="2907"/>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058" name="Google Shape;1058;p44"/>
            <p:cNvSpPr/>
            <p:nvPr/>
          </p:nvSpPr>
          <p:spPr>
            <a:xfrm>
              <a:off x="2632"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059" name="Google Shape;1059;p44"/>
            <p:cNvSpPr/>
            <p:nvPr/>
          </p:nvSpPr>
          <p:spPr>
            <a:xfrm>
              <a:off x="2662"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060" name="Google Shape;1060;p44"/>
            <p:cNvSpPr/>
            <p:nvPr/>
          </p:nvSpPr>
          <p:spPr>
            <a:xfrm>
              <a:off x="2692"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061" name="Google Shape;1061;p44"/>
            <p:cNvSpPr/>
            <p:nvPr/>
          </p:nvSpPr>
          <p:spPr>
            <a:xfrm>
              <a:off x="2582" y="2979"/>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062" name="Google Shape;1062;p44"/>
            <p:cNvSpPr/>
            <p:nvPr/>
          </p:nvSpPr>
          <p:spPr>
            <a:xfrm>
              <a:off x="2630"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063" name="Google Shape;1063;p44"/>
            <p:cNvSpPr/>
            <p:nvPr/>
          </p:nvSpPr>
          <p:spPr>
            <a:xfrm>
              <a:off x="2660" y="2979"/>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53</a:t>
              </a:r>
              <a:endParaRPr sz="1800">
                <a:solidFill>
                  <a:schemeClr val="dk1"/>
                </a:solidFill>
                <a:latin typeface="Calibri"/>
                <a:ea typeface="Calibri"/>
                <a:cs typeface="Calibri"/>
                <a:sym typeface="Calibri"/>
              </a:endParaRPr>
            </a:p>
          </p:txBody>
        </p:sp>
        <p:sp>
          <p:nvSpPr>
            <p:cNvPr id="1064" name="Google Shape;1064;p44"/>
            <p:cNvSpPr/>
            <p:nvPr/>
          </p:nvSpPr>
          <p:spPr>
            <a:xfrm>
              <a:off x="3134"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065" name="Google Shape;1065;p44"/>
            <p:cNvSpPr/>
            <p:nvPr/>
          </p:nvSpPr>
          <p:spPr>
            <a:xfrm>
              <a:off x="3162" y="2715"/>
              <a:ext cx="24"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1066" name="Google Shape;1066;p44"/>
            <p:cNvSpPr/>
            <p:nvPr/>
          </p:nvSpPr>
          <p:spPr>
            <a:xfrm>
              <a:off x="3188" y="2715"/>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067" name="Google Shape;1067;p44"/>
            <p:cNvSpPr/>
            <p:nvPr/>
          </p:nvSpPr>
          <p:spPr>
            <a:xfrm>
              <a:off x="3219"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068" name="Google Shape;1068;p44"/>
            <p:cNvSpPr/>
            <p:nvPr/>
          </p:nvSpPr>
          <p:spPr>
            <a:xfrm>
              <a:off x="3247" y="2715"/>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069" name="Google Shape;1069;p44"/>
            <p:cNvSpPr/>
            <p:nvPr/>
          </p:nvSpPr>
          <p:spPr>
            <a:xfrm>
              <a:off x="3279"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070" name="Google Shape;1070;p44"/>
            <p:cNvSpPr/>
            <p:nvPr/>
          </p:nvSpPr>
          <p:spPr>
            <a:xfrm>
              <a:off x="3307"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071" name="Google Shape;1071;p44"/>
            <p:cNvSpPr/>
            <p:nvPr/>
          </p:nvSpPr>
          <p:spPr>
            <a:xfrm>
              <a:off x="3134" y="2835"/>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072" name="Google Shape;1072;p44"/>
            <p:cNvSpPr/>
            <p:nvPr/>
          </p:nvSpPr>
          <p:spPr>
            <a:xfrm>
              <a:off x="3182"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073" name="Google Shape;1073;p44"/>
            <p:cNvSpPr/>
            <p:nvPr/>
          </p:nvSpPr>
          <p:spPr>
            <a:xfrm>
              <a:off x="3211"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074" name="Google Shape;1074;p44"/>
            <p:cNvSpPr/>
            <p:nvPr/>
          </p:nvSpPr>
          <p:spPr>
            <a:xfrm>
              <a:off x="3241"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075" name="Google Shape;1075;p44"/>
            <p:cNvSpPr/>
            <p:nvPr/>
          </p:nvSpPr>
          <p:spPr>
            <a:xfrm>
              <a:off x="3134" y="2907"/>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076" name="Google Shape;1076;p44"/>
            <p:cNvSpPr/>
            <p:nvPr/>
          </p:nvSpPr>
          <p:spPr>
            <a:xfrm>
              <a:off x="3184"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077" name="Google Shape;1077;p44"/>
            <p:cNvSpPr/>
            <p:nvPr/>
          </p:nvSpPr>
          <p:spPr>
            <a:xfrm>
              <a:off x="3215"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078" name="Google Shape;1078;p44"/>
            <p:cNvSpPr/>
            <p:nvPr/>
          </p:nvSpPr>
          <p:spPr>
            <a:xfrm>
              <a:off x="3245"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079" name="Google Shape;1079;p44"/>
            <p:cNvSpPr/>
            <p:nvPr/>
          </p:nvSpPr>
          <p:spPr>
            <a:xfrm>
              <a:off x="3134" y="2979"/>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 1</a:t>
              </a:r>
              <a:endParaRPr sz="1800">
                <a:solidFill>
                  <a:schemeClr val="dk1"/>
                </a:solidFill>
                <a:latin typeface="Calibri"/>
                <a:ea typeface="Calibri"/>
                <a:cs typeface="Calibri"/>
                <a:sym typeface="Calibri"/>
              </a:endParaRPr>
            </a:p>
          </p:txBody>
        </p:sp>
        <p:sp>
          <p:nvSpPr>
            <p:cNvPr id="1080" name="Google Shape;1080;p44"/>
            <p:cNvSpPr/>
            <p:nvPr/>
          </p:nvSpPr>
          <p:spPr>
            <a:xfrm>
              <a:off x="3213"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081" name="Google Shape;1081;p44"/>
            <p:cNvSpPr/>
            <p:nvPr/>
          </p:nvSpPr>
          <p:spPr>
            <a:xfrm>
              <a:off x="3243"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082" name="Google Shape;1082;p44"/>
            <p:cNvSpPr/>
            <p:nvPr/>
          </p:nvSpPr>
          <p:spPr>
            <a:xfrm>
              <a:off x="3687" y="2711"/>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083" name="Google Shape;1083;p44"/>
            <p:cNvSpPr/>
            <p:nvPr/>
          </p:nvSpPr>
          <p:spPr>
            <a:xfrm>
              <a:off x="3747"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084" name="Google Shape;1084;p44"/>
            <p:cNvSpPr/>
            <p:nvPr/>
          </p:nvSpPr>
          <p:spPr>
            <a:xfrm>
              <a:off x="3777" y="2711"/>
              <a:ext cx="2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085" name="Google Shape;1085;p44"/>
            <p:cNvSpPr/>
            <p:nvPr/>
          </p:nvSpPr>
          <p:spPr>
            <a:xfrm>
              <a:off x="3795"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086" name="Google Shape;1086;p44"/>
            <p:cNvSpPr/>
            <p:nvPr/>
          </p:nvSpPr>
          <p:spPr>
            <a:xfrm>
              <a:off x="3825"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087" name="Google Shape;1087;p44"/>
            <p:cNvSpPr/>
            <p:nvPr/>
          </p:nvSpPr>
          <p:spPr>
            <a:xfrm>
              <a:off x="3855"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088" name="Google Shape;1088;p44"/>
            <p:cNvSpPr/>
            <p:nvPr/>
          </p:nvSpPr>
          <p:spPr>
            <a:xfrm>
              <a:off x="3687" y="2839"/>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089" name="Google Shape;1089;p44"/>
            <p:cNvSpPr/>
            <p:nvPr/>
          </p:nvSpPr>
          <p:spPr>
            <a:xfrm>
              <a:off x="3735" y="283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090" name="Google Shape;1090;p44"/>
            <p:cNvSpPr/>
            <p:nvPr/>
          </p:nvSpPr>
          <p:spPr>
            <a:xfrm>
              <a:off x="3765" y="283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091" name="Google Shape;1091;p44"/>
            <p:cNvSpPr/>
            <p:nvPr/>
          </p:nvSpPr>
          <p:spPr>
            <a:xfrm>
              <a:off x="3795" y="283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092" name="Google Shape;1092;p44"/>
            <p:cNvSpPr/>
            <p:nvPr/>
          </p:nvSpPr>
          <p:spPr>
            <a:xfrm>
              <a:off x="3687" y="2911"/>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093" name="Google Shape;1093;p44"/>
            <p:cNvSpPr/>
            <p:nvPr/>
          </p:nvSpPr>
          <p:spPr>
            <a:xfrm>
              <a:off x="3737" y="2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094" name="Google Shape;1094;p44"/>
            <p:cNvSpPr/>
            <p:nvPr/>
          </p:nvSpPr>
          <p:spPr>
            <a:xfrm>
              <a:off x="3765" y="2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095" name="Google Shape;1095;p44"/>
            <p:cNvSpPr/>
            <p:nvPr/>
          </p:nvSpPr>
          <p:spPr>
            <a:xfrm>
              <a:off x="3795" y="2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096" name="Google Shape;1096;p44"/>
            <p:cNvSpPr/>
            <p:nvPr/>
          </p:nvSpPr>
          <p:spPr>
            <a:xfrm>
              <a:off x="3687" y="2983"/>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 1</a:t>
              </a:r>
              <a:endParaRPr sz="1800">
                <a:solidFill>
                  <a:schemeClr val="dk1"/>
                </a:solidFill>
                <a:latin typeface="Calibri"/>
                <a:ea typeface="Calibri"/>
                <a:cs typeface="Calibri"/>
                <a:sym typeface="Calibri"/>
              </a:endParaRPr>
            </a:p>
          </p:txBody>
        </p:sp>
        <p:sp>
          <p:nvSpPr>
            <p:cNvPr id="1097" name="Google Shape;1097;p44"/>
            <p:cNvSpPr/>
            <p:nvPr/>
          </p:nvSpPr>
          <p:spPr>
            <a:xfrm>
              <a:off x="3765" y="29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098" name="Google Shape;1098;p44"/>
            <p:cNvSpPr/>
            <p:nvPr/>
          </p:nvSpPr>
          <p:spPr>
            <a:xfrm>
              <a:off x="3795" y="29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099" name="Google Shape;1099;p44"/>
            <p:cNvSpPr/>
            <p:nvPr/>
          </p:nvSpPr>
          <p:spPr>
            <a:xfrm>
              <a:off x="4243" y="2731"/>
              <a:ext cx="168" cy="40"/>
            </a:xfrm>
            <a:custGeom>
              <a:rect b="b" l="l" r="r" t="t"/>
              <a:pathLst>
                <a:path extrusionOk="0" h="20" w="84">
                  <a:moveTo>
                    <a:pt x="2" y="14"/>
                  </a:moveTo>
                  <a:cubicBezTo>
                    <a:pt x="0" y="14"/>
                    <a:pt x="0" y="14"/>
                    <a:pt x="0" y="14"/>
                  </a:cubicBezTo>
                  <a:cubicBezTo>
                    <a:pt x="0" y="13"/>
                    <a:pt x="0" y="13"/>
                    <a:pt x="0" y="13"/>
                  </a:cubicBezTo>
                  <a:cubicBezTo>
                    <a:pt x="2" y="13"/>
                    <a:pt x="2" y="13"/>
                    <a:pt x="2" y="13"/>
                  </a:cubicBezTo>
                  <a:cubicBezTo>
                    <a:pt x="3" y="9"/>
                    <a:pt x="3" y="9"/>
                    <a:pt x="3" y="9"/>
                  </a:cubicBezTo>
                  <a:cubicBezTo>
                    <a:pt x="0" y="9"/>
                    <a:pt x="0" y="9"/>
                    <a:pt x="0" y="9"/>
                  </a:cubicBezTo>
                  <a:cubicBezTo>
                    <a:pt x="0" y="7"/>
                    <a:pt x="0" y="7"/>
                    <a:pt x="0" y="7"/>
                  </a:cubicBezTo>
                  <a:cubicBezTo>
                    <a:pt x="3" y="7"/>
                    <a:pt x="3" y="7"/>
                    <a:pt x="3" y="7"/>
                  </a:cubicBezTo>
                  <a:cubicBezTo>
                    <a:pt x="3" y="2"/>
                    <a:pt x="3" y="2"/>
                    <a:pt x="3" y="2"/>
                  </a:cubicBezTo>
                  <a:cubicBezTo>
                    <a:pt x="5" y="2"/>
                    <a:pt x="5" y="2"/>
                    <a:pt x="5" y="2"/>
                  </a:cubicBezTo>
                  <a:cubicBezTo>
                    <a:pt x="4" y="7"/>
                    <a:pt x="4" y="7"/>
                    <a:pt x="4" y="7"/>
                  </a:cubicBezTo>
                  <a:cubicBezTo>
                    <a:pt x="8" y="7"/>
                    <a:pt x="8" y="7"/>
                    <a:pt x="8" y="7"/>
                  </a:cubicBezTo>
                  <a:cubicBezTo>
                    <a:pt x="9" y="2"/>
                    <a:pt x="9" y="2"/>
                    <a:pt x="9" y="2"/>
                  </a:cubicBezTo>
                  <a:cubicBezTo>
                    <a:pt x="10" y="2"/>
                    <a:pt x="10" y="2"/>
                    <a:pt x="10" y="2"/>
                  </a:cubicBezTo>
                  <a:cubicBezTo>
                    <a:pt x="10" y="7"/>
                    <a:pt x="10" y="7"/>
                    <a:pt x="10" y="7"/>
                  </a:cubicBezTo>
                  <a:cubicBezTo>
                    <a:pt x="12" y="7"/>
                    <a:pt x="12" y="7"/>
                    <a:pt x="12" y="7"/>
                  </a:cubicBezTo>
                  <a:cubicBezTo>
                    <a:pt x="12" y="9"/>
                    <a:pt x="12" y="9"/>
                    <a:pt x="12" y="9"/>
                  </a:cubicBezTo>
                  <a:cubicBezTo>
                    <a:pt x="9" y="9"/>
                    <a:pt x="9" y="9"/>
                    <a:pt x="9" y="9"/>
                  </a:cubicBezTo>
                  <a:cubicBezTo>
                    <a:pt x="9" y="13"/>
                    <a:pt x="9" y="13"/>
                    <a:pt x="9" y="13"/>
                  </a:cubicBezTo>
                  <a:cubicBezTo>
                    <a:pt x="11" y="13"/>
                    <a:pt x="11" y="13"/>
                    <a:pt x="11" y="13"/>
                  </a:cubicBezTo>
                  <a:cubicBezTo>
                    <a:pt x="11" y="14"/>
                    <a:pt x="11" y="14"/>
                    <a:pt x="11" y="14"/>
                  </a:cubicBezTo>
                  <a:cubicBezTo>
                    <a:pt x="9" y="14"/>
                    <a:pt x="9" y="14"/>
                    <a:pt x="9" y="14"/>
                  </a:cubicBezTo>
                  <a:cubicBezTo>
                    <a:pt x="8" y="20"/>
                    <a:pt x="8" y="20"/>
                    <a:pt x="8" y="20"/>
                  </a:cubicBezTo>
                  <a:cubicBezTo>
                    <a:pt x="6" y="20"/>
                    <a:pt x="6" y="20"/>
                    <a:pt x="6" y="20"/>
                  </a:cubicBezTo>
                  <a:cubicBezTo>
                    <a:pt x="7" y="14"/>
                    <a:pt x="7" y="14"/>
                    <a:pt x="7" y="14"/>
                  </a:cubicBezTo>
                  <a:cubicBezTo>
                    <a:pt x="3" y="14"/>
                    <a:pt x="3" y="14"/>
                    <a:pt x="3" y="14"/>
                  </a:cubicBezTo>
                  <a:cubicBezTo>
                    <a:pt x="3" y="20"/>
                    <a:pt x="3" y="20"/>
                    <a:pt x="3" y="20"/>
                  </a:cubicBezTo>
                  <a:cubicBezTo>
                    <a:pt x="1" y="20"/>
                    <a:pt x="1" y="20"/>
                    <a:pt x="1" y="20"/>
                  </a:cubicBezTo>
                  <a:lnTo>
                    <a:pt x="2" y="14"/>
                  </a:lnTo>
                  <a:close/>
                  <a:moveTo>
                    <a:pt x="7" y="13"/>
                  </a:moveTo>
                  <a:cubicBezTo>
                    <a:pt x="8" y="9"/>
                    <a:pt x="8" y="9"/>
                    <a:pt x="8" y="9"/>
                  </a:cubicBezTo>
                  <a:cubicBezTo>
                    <a:pt x="4" y="9"/>
                    <a:pt x="4" y="9"/>
                    <a:pt x="4" y="9"/>
                  </a:cubicBezTo>
                  <a:cubicBezTo>
                    <a:pt x="4" y="13"/>
                    <a:pt x="4" y="13"/>
                    <a:pt x="4" y="13"/>
                  </a:cubicBezTo>
                  <a:lnTo>
                    <a:pt x="7" y="13"/>
                  </a:lnTo>
                  <a:close/>
                  <a:moveTo>
                    <a:pt x="30" y="2"/>
                  </a:moveTo>
                  <a:cubicBezTo>
                    <a:pt x="29" y="2"/>
                    <a:pt x="29" y="2"/>
                    <a:pt x="28" y="2"/>
                  </a:cubicBezTo>
                  <a:cubicBezTo>
                    <a:pt x="27" y="2"/>
                    <a:pt x="26" y="2"/>
                    <a:pt x="26" y="4"/>
                  </a:cubicBezTo>
                  <a:cubicBezTo>
                    <a:pt x="26" y="6"/>
                    <a:pt x="26" y="6"/>
                    <a:pt x="26" y="6"/>
                  </a:cubicBezTo>
                  <a:cubicBezTo>
                    <a:pt x="29" y="6"/>
                    <a:pt x="29" y="6"/>
                    <a:pt x="29" y="6"/>
                  </a:cubicBezTo>
                  <a:cubicBezTo>
                    <a:pt x="29" y="8"/>
                    <a:pt x="29" y="8"/>
                    <a:pt x="29" y="8"/>
                  </a:cubicBezTo>
                  <a:cubicBezTo>
                    <a:pt x="26" y="8"/>
                    <a:pt x="26" y="8"/>
                    <a:pt x="26" y="8"/>
                  </a:cubicBezTo>
                  <a:cubicBezTo>
                    <a:pt x="26" y="20"/>
                    <a:pt x="26" y="20"/>
                    <a:pt x="26" y="20"/>
                  </a:cubicBezTo>
                  <a:cubicBezTo>
                    <a:pt x="24" y="20"/>
                    <a:pt x="24" y="20"/>
                    <a:pt x="24" y="20"/>
                  </a:cubicBezTo>
                  <a:cubicBezTo>
                    <a:pt x="24" y="8"/>
                    <a:pt x="24" y="8"/>
                    <a:pt x="24" y="8"/>
                  </a:cubicBezTo>
                  <a:cubicBezTo>
                    <a:pt x="18" y="8"/>
                    <a:pt x="18" y="8"/>
                    <a:pt x="18" y="8"/>
                  </a:cubicBezTo>
                  <a:cubicBezTo>
                    <a:pt x="18" y="20"/>
                    <a:pt x="18" y="20"/>
                    <a:pt x="18" y="20"/>
                  </a:cubicBezTo>
                  <a:cubicBezTo>
                    <a:pt x="16" y="20"/>
                    <a:pt x="16" y="20"/>
                    <a:pt x="16" y="20"/>
                  </a:cubicBezTo>
                  <a:cubicBezTo>
                    <a:pt x="16" y="8"/>
                    <a:pt x="16" y="8"/>
                    <a:pt x="16" y="8"/>
                  </a:cubicBezTo>
                  <a:cubicBezTo>
                    <a:pt x="14" y="8"/>
                    <a:pt x="14" y="8"/>
                    <a:pt x="14" y="8"/>
                  </a:cubicBezTo>
                  <a:cubicBezTo>
                    <a:pt x="14" y="6"/>
                    <a:pt x="14" y="6"/>
                    <a:pt x="14" y="6"/>
                  </a:cubicBezTo>
                  <a:cubicBezTo>
                    <a:pt x="16" y="6"/>
                    <a:pt x="16" y="6"/>
                    <a:pt x="16" y="6"/>
                  </a:cubicBezTo>
                  <a:cubicBezTo>
                    <a:pt x="16" y="5"/>
                    <a:pt x="16" y="5"/>
                    <a:pt x="16" y="5"/>
                  </a:cubicBezTo>
                  <a:cubicBezTo>
                    <a:pt x="16" y="2"/>
                    <a:pt x="17" y="0"/>
                    <a:pt x="20" y="0"/>
                  </a:cubicBezTo>
                  <a:cubicBezTo>
                    <a:pt x="21" y="0"/>
                    <a:pt x="22" y="0"/>
                    <a:pt x="23" y="0"/>
                  </a:cubicBezTo>
                  <a:cubicBezTo>
                    <a:pt x="22" y="2"/>
                    <a:pt x="22" y="2"/>
                    <a:pt x="22" y="2"/>
                  </a:cubicBezTo>
                  <a:cubicBezTo>
                    <a:pt x="22" y="2"/>
                    <a:pt x="21" y="2"/>
                    <a:pt x="20" y="2"/>
                  </a:cubicBezTo>
                  <a:cubicBezTo>
                    <a:pt x="19" y="2"/>
                    <a:pt x="18" y="3"/>
                    <a:pt x="18" y="5"/>
                  </a:cubicBezTo>
                  <a:cubicBezTo>
                    <a:pt x="18" y="6"/>
                    <a:pt x="18" y="6"/>
                    <a:pt x="18" y="6"/>
                  </a:cubicBezTo>
                  <a:cubicBezTo>
                    <a:pt x="24" y="6"/>
                    <a:pt x="24" y="6"/>
                    <a:pt x="24" y="6"/>
                  </a:cubicBezTo>
                  <a:cubicBezTo>
                    <a:pt x="24" y="4"/>
                    <a:pt x="24" y="4"/>
                    <a:pt x="24" y="4"/>
                  </a:cubicBezTo>
                  <a:cubicBezTo>
                    <a:pt x="24" y="1"/>
                    <a:pt x="25" y="0"/>
                    <a:pt x="28" y="0"/>
                  </a:cubicBezTo>
                  <a:cubicBezTo>
                    <a:pt x="29" y="0"/>
                    <a:pt x="29" y="0"/>
                    <a:pt x="30" y="0"/>
                  </a:cubicBezTo>
                  <a:lnTo>
                    <a:pt x="30" y="2"/>
                  </a:lnTo>
                  <a:close/>
                  <a:moveTo>
                    <a:pt x="37" y="6"/>
                  </a:moveTo>
                  <a:cubicBezTo>
                    <a:pt x="40" y="6"/>
                    <a:pt x="42" y="9"/>
                    <a:pt x="42" y="12"/>
                  </a:cubicBezTo>
                  <a:cubicBezTo>
                    <a:pt x="42" y="13"/>
                    <a:pt x="42" y="13"/>
                    <a:pt x="42" y="14"/>
                  </a:cubicBezTo>
                  <a:cubicBezTo>
                    <a:pt x="33" y="14"/>
                    <a:pt x="33" y="14"/>
                    <a:pt x="33" y="14"/>
                  </a:cubicBezTo>
                  <a:cubicBezTo>
                    <a:pt x="33" y="17"/>
                    <a:pt x="35" y="18"/>
                    <a:pt x="37" y="18"/>
                  </a:cubicBezTo>
                  <a:cubicBezTo>
                    <a:pt x="39" y="18"/>
                    <a:pt x="40" y="18"/>
                    <a:pt x="41" y="17"/>
                  </a:cubicBezTo>
                  <a:cubicBezTo>
                    <a:pt x="41" y="19"/>
                    <a:pt x="41" y="19"/>
                    <a:pt x="41" y="19"/>
                  </a:cubicBezTo>
                  <a:cubicBezTo>
                    <a:pt x="40" y="20"/>
                    <a:pt x="39" y="20"/>
                    <a:pt x="37" y="20"/>
                  </a:cubicBezTo>
                  <a:cubicBezTo>
                    <a:pt x="33" y="20"/>
                    <a:pt x="30" y="18"/>
                    <a:pt x="30" y="13"/>
                  </a:cubicBezTo>
                  <a:cubicBezTo>
                    <a:pt x="30" y="9"/>
                    <a:pt x="33" y="6"/>
                    <a:pt x="37" y="6"/>
                  </a:cubicBezTo>
                  <a:close/>
                  <a:moveTo>
                    <a:pt x="40" y="12"/>
                  </a:moveTo>
                  <a:cubicBezTo>
                    <a:pt x="40" y="9"/>
                    <a:pt x="39" y="8"/>
                    <a:pt x="37" y="8"/>
                  </a:cubicBezTo>
                  <a:cubicBezTo>
                    <a:pt x="35" y="8"/>
                    <a:pt x="33" y="9"/>
                    <a:pt x="33" y="12"/>
                  </a:cubicBezTo>
                  <a:lnTo>
                    <a:pt x="40" y="12"/>
                  </a:lnTo>
                  <a:close/>
                  <a:moveTo>
                    <a:pt x="46" y="17"/>
                  </a:moveTo>
                  <a:cubicBezTo>
                    <a:pt x="46" y="18"/>
                    <a:pt x="48" y="18"/>
                    <a:pt x="49" y="18"/>
                  </a:cubicBezTo>
                  <a:cubicBezTo>
                    <a:pt x="51" y="18"/>
                    <a:pt x="53" y="16"/>
                    <a:pt x="53" y="11"/>
                  </a:cubicBezTo>
                  <a:cubicBezTo>
                    <a:pt x="52" y="12"/>
                    <a:pt x="51" y="13"/>
                    <a:pt x="49" y="13"/>
                  </a:cubicBezTo>
                  <a:cubicBezTo>
                    <a:pt x="46" y="13"/>
                    <a:pt x="44" y="11"/>
                    <a:pt x="44" y="8"/>
                  </a:cubicBezTo>
                  <a:cubicBezTo>
                    <a:pt x="44" y="4"/>
                    <a:pt x="47" y="2"/>
                    <a:pt x="49" y="2"/>
                  </a:cubicBezTo>
                  <a:cubicBezTo>
                    <a:pt x="53" y="2"/>
                    <a:pt x="56" y="5"/>
                    <a:pt x="56" y="10"/>
                  </a:cubicBezTo>
                  <a:cubicBezTo>
                    <a:pt x="56" y="18"/>
                    <a:pt x="52" y="20"/>
                    <a:pt x="49" y="20"/>
                  </a:cubicBezTo>
                  <a:cubicBezTo>
                    <a:pt x="47" y="20"/>
                    <a:pt x="45" y="19"/>
                    <a:pt x="44" y="18"/>
                  </a:cubicBezTo>
                  <a:lnTo>
                    <a:pt x="46" y="17"/>
                  </a:lnTo>
                  <a:close/>
                  <a:moveTo>
                    <a:pt x="53" y="9"/>
                  </a:moveTo>
                  <a:cubicBezTo>
                    <a:pt x="53" y="5"/>
                    <a:pt x="52" y="4"/>
                    <a:pt x="49" y="4"/>
                  </a:cubicBezTo>
                  <a:cubicBezTo>
                    <a:pt x="48" y="4"/>
                    <a:pt x="46" y="5"/>
                    <a:pt x="46" y="8"/>
                  </a:cubicBezTo>
                  <a:cubicBezTo>
                    <a:pt x="46" y="10"/>
                    <a:pt x="47" y="11"/>
                    <a:pt x="50" y="11"/>
                  </a:cubicBezTo>
                  <a:cubicBezTo>
                    <a:pt x="51" y="11"/>
                    <a:pt x="52" y="11"/>
                    <a:pt x="53" y="9"/>
                  </a:cubicBezTo>
                  <a:close/>
                  <a:moveTo>
                    <a:pt x="61" y="11"/>
                  </a:moveTo>
                  <a:cubicBezTo>
                    <a:pt x="61" y="10"/>
                    <a:pt x="61" y="10"/>
                    <a:pt x="61" y="10"/>
                  </a:cubicBezTo>
                  <a:cubicBezTo>
                    <a:pt x="60" y="10"/>
                    <a:pt x="59" y="8"/>
                    <a:pt x="59" y="6"/>
                  </a:cubicBezTo>
                  <a:cubicBezTo>
                    <a:pt x="59" y="4"/>
                    <a:pt x="61" y="2"/>
                    <a:pt x="64" y="2"/>
                  </a:cubicBezTo>
                  <a:cubicBezTo>
                    <a:pt x="67" y="2"/>
                    <a:pt x="69" y="4"/>
                    <a:pt x="69" y="7"/>
                  </a:cubicBezTo>
                  <a:cubicBezTo>
                    <a:pt x="69" y="8"/>
                    <a:pt x="68" y="10"/>
                    <a:pt x="67" y="11"/>
                  </a:cubicBezTo>
                  <a:cubicBezTo>
                    <a:pt x="67" y="11"/>
                    <a:pt x="67" y="11"/>
                    <a:pt x="67" y="11"/>
                  </a:cubicBezTo>
                  <a:cubicBezTo>
                    <a:pt x="68" y="12"/>
                    <a:pt x="70" y="13"/>
                    <a:pt x="70" y="16"/>
                  </a:cubicBezTo>
                  <a:cubicBezTo>
                    <a:pt x="70" y="18"/>
                    <a:pt x="67" y="20"/>
                    <a:pt x="64" y="20"/>
                  </a:cubicBezTo>
                  <a:cubicBezTo>
                    <a:pt x="61" y="20"/>
                    <a:pt x="58" y="18"/>
                    <a:pt x="58" y="15"/>
                  </a:cubicBezTo>
                  <a:cubicBezTo>
                    <a:pt x="58" y="13"/>
                    <a:pt x="60" y="11"/>
                    <a:pt x="61" y="11"/>
                  </a:cubicBezTo>
                  <a:close/>
                  <a:moveTo>
                    <a:pt x="64" y="19"/>
                  </a:moveTo>
                  <a:cubicBezTo>
                    <a:pt x="66" y="19"/>
                    <a:pt x="67" y="17"/>
                    <a:pt x="67" y="15"/>
                  </a:cubicBezTo>
                  <a:cubicBezTo>
                    <a:pt x="67" y="13"/>
                    <a:pt x="65" y="12"/>
                    <a:pt x="63" y="11"/>
                  </a:cubicBezTo>
                  <a:cubicBezTo>
                    <a:pt x="61" y="12"/>
                    <a:pt x="60" y="14"/>
                    <a:pt x="60" y="15"/>
                  </a:cubicBezTo>
                  <a:cubicBezTo>
                    <a:pt x="60" y="17"/>
                    <a:pt x="62" y="19"/>
                    <a:pt x="64" y="19"/>
                  </a:cubicBezTo>
                  <a:close/>
                  <a:moveTo>
                    <a:pt x="67" y="7"/>
                  </a:moveTo>
                  <a:cubicBezTo>
                    <a:pt x="67" y="5"/>
                    <a:pt x="66" y="3"/>
                    <a:pt x="64" y="3"/>
                  </a:cubicBezTo>
                  <a:cubicBezTo>
                    <a:pt x="62" y="3"/>
                    <a:pt x="61" y="5"/>
                    <a:pt x="61" y="6"/>
                  </a:cubicBezTo>
                  <a:cubicBezTo>
                    <a:pt x="61" y="8"/>
                    <a:pt x="63" y="9"/>
                    <a:pt x="65" y="10"/>
                  </a:cubicBezTo>
                  <a:cubicBezTo>
                    <a:pt x="66" y="9"/>
                    <a:pt x="67" y="8"/>
                    <a:pt x="67" y="7"/>
                  </a:cubicBezTo>
                  <a:close/>
                  <a:moveTo>
                    <a:pt x="72" y="11"/>
                  </a:moveTo>
                  <a:cubicBezTo>
                    <a:pt x="72" y="5"/>
                    <a:pt x="74" y="2"/>
                    <a:pt x="78" y="2"/>
                  </a:cubicBezTo>
                  <a:cubicBezTo>
                    <a:pt x="81" y="2"/>
                    <a:pt x="84" y="5"/>
                    <a:pt x="84" y="11"/>
                  </a:cubicBezTo>
                  <a:cubicBezTo>
                    <a:pt x="84" y="17"/>
                    <a:pt x="81" y="20"/>
                    <a:pt x="78" y="20"/>
                  </a:cubicBezTo>
                  <a:cubicBezTo>
                    <a:pt x="74" y="20"/>
                    <a:pt x="72" y="17"/>
                    <a:pt x="72" y="11"/>
                  </a:cubicBezTo>
                  <a:close/>
                  <a:moveTo>
                    <a:pt x="81" y="11"/>
                  </a:moveTo>
                  <a:cubicBezTo>
                    <a:pt x="81" y="6"/>
                    <a:pt x="80" y="4"/>
                    <a:pt x="78" y="4"/>
                  </a:cubicBezTo>
                  <a:cubicBezTo>
                    <a:pt x="76" y="4"/>
                    <a:pt x="74" y="6"/>
                    <a:pt x="74" y="11"/>
                  </a:cubicBezTo>
                  <a:cubicBezTo>
                    <a:pt x="74" y="16"/>
                    <a:pt x="76" y="18"/>
                    <a:pt x="78" y="18"/>
                  </a:cubicBezTo>
                  <a:cubicBezTo>
                    <a:pt x="80" y="18"/>
                    <a:pt x="81" y="16"/>
                    <a:pt x="81" y="11"/>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1100" name="Google Shape;1100;p44"/>
            <p:cNvSpPr/>
            <p:nvPr/>
          </p:nvSpPr>
          <p:spPr>
            <a:xfrm>
              <a:off x="4239" y="2835"/>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101" name="Google Shape;1101;p44"/>
            <p:cNvSpPr/>
            <p:nvPr/>
          </p:nvSpPr>
          <p:spPr>
            <a:xfrm>
              <a:off x="4287"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102" name="Google Shape;1102;p44"/>
            <p:cNvSpPr/>
            <p:nvPr/>
          </p:nvSpPr>
          <p:spPr>
            <a:xfrm>
              <a:off x="4317" y="2835"/>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55</a:t>
              </a:r>
              <a:endParaRPr sz="1800">
                <a:solidFill>
                  <a:schemeClr val="dk1"/>
                </a:solidFill>
                <a:latin typeface="Calibri"/>
                <a:ea typeface="Calibri"/>
                <a:cs typeface="Calibri"/>
                <a:sym typeface="Calibri"/>
              </a:endParaRPr>
            </a:p>
          </p:txBody>
        </p:sp>
        <p:sp>
          <p:nvSpPr>
            <p:cNvPr id="1103" name="Google Shape;1103;p44"/>
            <p:cNvSpPr/>
            <p:nvPr/>
          </p:nvSpPr>
          <p:spPr>
            <a:xfrm>
              <a:off x="4239" y="2907"/>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104" name="Google Shape;1104;p44"/>
            <p:cNvSpPr/>
            <p:nvPr/>
          </p:nvSpPr>
          <p:spPr>
            <a:xfrm>
              <a:off x="4289"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105" name="Google Shape;1105;p44"/>
            <p:cNvSpPr/>
            <p:nvPr/>
          </p:nvSpPr>
          <p:spPr>
            <a:xfrm>
              <a:off x="4319"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106" name="Google Shape;1106;p44"/>
            <p:cNvSpPr/>
            <p:nvPr/>
          </p:nvSpPr>
          <p:spPr>
            <a:xfrm>
              <a:off x="4349"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107" name="Google Shape;1107;p44"/>
            <p:cNvSpPr/>
            <p:nvPr/>
          </p:nvSpPr>
          <p:spPr>
            <a:xfrm>
              <a:off x="4239" y="2979"/>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 1</a:t>
              </a:r>
              <a:endParaRPr sz="1800">
                <a:solidFill>
                  <a:schemeClr val="dk1"/>
                </a:solidFill>
                <a:latin typeface="Calibri"/>
                <a:ea typeface="Calibri"/>
                <a:cs typeface="Calibri"/>
                <a:sym typeface="Calibri"/>
              </a:endParaRPr>
            </a:p>
          </p:txBody>
        </p:sp>
        <p:sp>
          <p:nvSpPr>
            <p:cNvPr id="1108" name="Google Shape;1108;p44"/>
            <p:cNvSpPr/>
            <p:nvPr/>
          </p:nvSpPr>
          <p:spPr>
            <a:xfrm>
              <a:off x="4317"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109" name="Google Shape;1109;p44"/>
            <p:cNvSpPr/>
            <p:nvPr/>
          </p:nvSpPr>
          <p:spPr>
            <a:xfrm>
              <a:off x="4347"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110" name="Google Shape;1110;p44"/>
            <p:cNvSpPr/>
            <p:nvPr/>
          </p:nvSpPr>
          <p:spPr>
            <a:xfrm>
              <a:off x="4792" y="2715"/>
              <a:ext cx="5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111" name="Google Shape;1111;p44"/>
            <p:cNvSpPr/>
            <p:nvPr/>
          </p:nvSpPr>
          <p:spPr>
            <a:xfrm>
              <a:off x="4848" y="2715"/>
              <a:ext cx="5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3d</a:t>
              </a:r>
              <a:endParaRPr sz="1800">
                <a:solidFill>
                  <a:schemeClr val="dk1"/>
                </a:solidFill>
                <a:latin typeface="Calibri"/>
                <a:ea typeface="Calibri"/>
                <a:cs typeface="Calibri"/>
                <a:sym typeface="Calibri"/>
              </a:endParaRPr>
            </a:p>
          </p:txBody>
        </p:sp>
        <p:sp>
          <p:nvSpPr>
            <p:cNvPr id="1112" name="Google Shape;1112;p44"/>
            <p:cNvSpPr/>
            <p:nvPr/>
          </p:nvSpPr>
          <p:spPr>
            <a:xfrm>
              <a:off x="4906"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113" name="Google Shape;1113;p44"/>
            <p:cNvSpPr/>
            <p:nvPr/>
          </p:nvSpPr>
          <p:spPr>
            <a:xfrm>
              <a:off x="4934" y="2715"/>
              <a:ext cx="54"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bc</a:t>
              </a:r>
              <a:endParaRPr sz="1800">
                <a:solidFill>
                  <a:schemeClr val="dk1"/>
                </a:solidFill>
                <a:latin typeface="Calibri"/>
                <a:ea typeface="Calibri"/>
                <a:cs typeface="Calibri"/>
                <a:sym typeface="Calibri"/>
              </a:endParaRPr>
            </a:p>
          </p:txBody>
        </p:sp>
        <p:sp>
          <p:nvSpPr>
            <p:cNvPr id="1114" name="Google Shape;1114;p44"/>
            <p:cNvSpPr/>
            <p:nvPr/>
          </p:nvSpPr>
          <p:spPr>
            <a:xfrm>
              <a:off x="4792" y="2835"/>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115" name="Google Shape;1115;p44"/>
            <p:cNvSpPr/>
            <p:nvPr/>
          </p:nvSpPr>
          <p:spPr>
            <a:xfrm>
              <a:off x="4840"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116" name="Google Shape;1116;p44"/>
            <p:cNvSpPr/>
            <p:nvPr/>
          </p:nvSpPr>
          <p:spPr>
            <a:xfrm>
              <a:off x="4870"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117" name="Google Shape;1117;p44"/>
            <p:cNvSpPr/>
            <p:nvPr/>
          </p:nvSpPr>
          <p:spPr>
            <a:xfrm>
              <a:off x="4898"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1118" name="Google Shape;1118;p44"/>
            <p:cNvSpPr/>
            <p:nvPr/>
          </p:nvSpPr>
          <p:spPr>
            <a:xfrm>
              <a:off x="4792" y="2907"/>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119" name="Google Shape;1119;p44"/>
            <p:cNvSpPr/>
            <p:nvPr/>
          </p:nvSpPr>
          <p:spPr>
            <a:xfrm>
              <a:off x="4842"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120" name="Google Shape;1120;p44"/>
            <p:cNvSpPr/>
            <p:nvPr/>
          </p:nvSpPr>
          <p:spPr>
            <a:xfrm>
              <a:off x="4870" y="2907"/>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12</a:t>
              </a:r>
              <a:endParaRPr sz="1800">
                <a:solidFill>
                  <a:schemeClr val="dk1"/>
                </a:solidFill>
                <a:latin typeface="Calibri"/>
                <a:ea typeface="Calibri"/>
                <a:cs typeface="Calibri"/>
                <a:sym typeface="Calibri"/>
              </a:endParaRPr>
            </a:p>
          </p:txBody>
        </p:sp>
        <p:sp>
          <p:nvSpPr>
            <p:cNvPr id="1121" name="Google Shape;1121;p44"/>
            <p:cNvSpPr/>
            <p:nvPr/>
          </p:nvSpPr>
          <p:spPr>
            <a:xfrm>
              <a:off x="4792" y="2979"/>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122" name="Google Shape;1122;p44"/>
            <p:cNvSpPr/>
            <p:nvPr/>
          </p:nvSpPr>
          <p:spPr>
            <a:xfrm>
              <a:off x="4840"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grpSp>
      <p:grpSp>
        <p:nvGrpSpPr>
          <p:cNvPr id="1123" name="Google Shape;1123;p44"/>
          <p:cNvGrpSpPr/>
          <p:nvPr/>
        </p:nvGrpSpPr>
        <p:grpSpPr>
          <a:xfrm>
            <a:off x="445296" y="3227788"/>
            <a:ext cx="8117686" cy="975123"/>
            <a:chOff x="374" y="2711"/>
            <a:chExt cx="6818" cy="819"/>
          </a:xfrm>
        </p:grpSpPr>
        <p:sp>
          <p:nvSpPr>
            <p:cNvPr id="1124" name="Google Shape;1124;p44"/>
            <p:cNvSpPr/>
            <p:nvPr/>
          </p:nvSpPr>
          <p:spPr>
            <a:xfrm>
              <a:off x="4868"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125" name="Google Shape;1125;p44"/>
            <p:cNvSpPr/>
            <p:nvPr/>
          </p:nvSpPr>
          <p:spPr>
            <a:xfrm>
              <a:off x="4900"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126" name="Google Shape;1126;p44"/>
            <p:cNvSpPr/>
            <p:nvPr/>
          </p:nvSpPr>
          <p:spPr>
            <a:xfrm>
              <a:off x="5348" y="2731"/>
              <a:ext cx="162" cy="40"/>
            </a:xfrm>
            <a:custGeom>
              <a:rect b="b" l="l" r="r" t="t"/>
              <a:pathLst>
                <a:path extrusionOk="0" h="20" w="81">
                  <a:moveTo>
                    <a:pt x="2" y="14"/>
                  </a:moveTo>
                  <a:cubicBezTo>
                    <a:pt x="0" y="14"/>
                    <a:pt x="0" y="14"/>
                    <a:pt x="0" y="14"/>
                  </a:cubicBezTo>
                  <a:cubicBezTo>
                    <a:pt x="0" y="13"/>
                    <a:pt x="0" y="13"/>
                    <a:pt x="0" y="13"/>
                  </a:cubicBezTo>
                  <a:cubicBezTo>
                    <a:pt x="2" y="13"/>
                    <a:pt x="2" y="13"/>
                    <a:pt x="2" y="13"/>
                  </a:cubicBezTo>
                  <a:cubicBezTo>
                    <a:pt x="3" y="9"/>
                    <a:pt x="3" y="9"/>
                    <a:pt x="3" y="9"/>
                  </a:cubicBezTo>
                  <a:cubicBezTo>
                    <a:pt x="0" y="9"/>
                    <a:pt x="0" y="9"/>
                    <a:pt x="0" y="9"/>
                  </a:cubicBezTo>
                  <a:cubicBezTo>
                    <a:pt x="0" y="7"/>
                    <a:pt x="0" y="7"/>
                    <a:pt x="0" y="7"/>
                  </a:cubicBezTo>
                  <a:cubicBezTo>
                    <a:pt x="3" y="7"/>
                    <a:pt x="3" y="7"/>
                    <a:pt x="3" y="7"/>
                  </a:cubicBezTo>
                  <a:cubicBezTo>
                    <a:pt x="3" y="2"/>
                    <a:pt x="3" y="2"/>
                    <a:pt x="3" y="2"/>
                  </a:cubicBezTo>
                  <a:cubicBezTo>
                    <a:pt x="5" y="2"/>
                    <a:pt x="5" y="2"/>
                    <a:pt x="5" y="2"/>
                  </a:cubicBezTo>
                  <a:cubicBezTo>
                    <a:pt x="4" y="7"/>
                    <a:pt x="4" y="7"/>
                    <a:pt x="4" y="7"/>
                  </a:cubicBezTo>
                  <a:cubicBezTo>
                    <a:pt x="8" y="7"/>
                    <a:pt x="8" y="7"/>
                    <a:pt x="8" y="7"/>
                  </a:cubicBezTo>
                  <a:cubicBezTo>
                    <a:pt x="9" y="2"/>
                    <a:pt x="9" y="2"/>
                    <a:pt x="9" y="2"/>
                  </a:cubicBezTo>
                  <a:cubicBezTo>
                    <a:pt x="10" y="2"/>
                    <a:pt x="10" y="2"/>
                    <a:pt x="10" y="2"/>
                  </a:cubicBezTo>
                  <a:cubicBezTo>
                    <a:pt x="10" y="7"/>
                    <a:pt x="10" y="7"/>
                    <a:pt x="10" y="7"/>
                  </a:cubicBezTo>
                  <a:cubicBezTo>
                    <a:pt x="12" y="7"/>
                    <a:pt x="12" y="7"/>
                    <a:pt x="12" y="7"/>
                  </a:cubicBezTo>
                  <a:cubicBezTo>
                    <a:pt x="12" y="9"/>
                    <a:pt x="12" y="9"/>
                    <a:pt x="12" y="9"/>
                  </a:cubicBezTo>
                  <a:cubicBezTo>
                    <a:pt x="9" y="9"/>
                    <a:pt x="9" y="9"/>
                    <a:pt x="9" y="9"/>
                  </a:cubicBezTo>
                  <a:cubicBezTo>
                    <a:pt x="9" y="13"/>
                    <a:pt x="9" y="13"/>
                    <a:pt x="9" y="13"/>
                  </a:cubicBezTo>
                  <a:cubicBezTo>
                    <a:pt x="11" y="13"/>
                    <a:pt x="11" y="13"/>
                    <a:pt x="11" y="13"/>
                  </a:cubicBezTo>
                  <a:cubicBezTo>
                    <a:pt x="11" y="14"/>
                    <a:pt x="11" y="14"/>
                    <a:pt x="11" y="14"/>
                  </a:cubicBezTo>
                  <a:cubicBezTo>
                    <a:pt x="9" y="14"/>
                    <a:pt x="9" y="14"/>
                    <a:pt x="9" y="14"/>
                  </a:cubicBezTo>
                  <a:cubicBezTo>
                    <a:pt x="8" y="20"/>
                    <a:pt x="8" y="20"/>
                    <a:pt x="8" y="20"/>
                  </a:cubicBezTo>
                  <a:cubicBezTo>
                    <a:pt x="6" y="20"/>
                    <a:pt x="6" y="20"/>
                    <a:pt x="6" y="20"/>
                  </a:cubicBezTo>
                  <a:cubicBezTo>
                    <a:pt x="7" y="14"/>
                    <a:pt x="7" y="14"/>
                    <a:pt x="7" y="14"/>
                  </a:cubicBezTo>
                  <a:cubicBezTo>
                    <a:pt x="3" y="14"/>
                    <a:pt x="3" y="14"/>
                    <a:pt x="3" y="14"/>
                  </a:cubicBezTo>
                  <a:cubicBezTo>
                    <a:pt x="3" y="20"/>
                    <a:pt x="3" y="20"/>
                    <a:pt x="3" y="20"/>
                  </a:cubicBezTo>
                  <a:cubicBezTo>
                    <a:pt x="1" y="20"/>
                    <a:pt x="1" y="20"/>
                    <a:pt x="1" y="20"/>
                  </a:cubicBezTo>
                  <a:lnTo>
                    <a:pt x="2" y="14"/>
                  </a:lnTo>
                  <a:close/>
                  <a:moveTo>
                    <a:pt x="7" y="13"/>
                  </a:moveTo>
                  <a:cubicBezTo>
                    <a:pt x="8" y="9"/>
                    <a:pt x="8" y="9"/>
                    <a:pt x="8" y="9"/>
                  </a:cubicBezTo>
                  <a:cubicBezTo>
                    <a:pt x="4" y="9"/>
                    <a:pt x="4" y="9"/>
                    <a:pt x="4" y="9"/>
                  </a:cubicBezTo>
                  <a:cubicBezTo>
                    <a:pt x="4" y="13"/>
                    <a:pt x="4" y="13"/>
                    <a:pt x="4" y="13"/>
                  </a:cubicBezTo>
                  <a:lnTo>
                    <a:pt x="7" y="13"/>
                  </a:lnTo>
                  <a:close/>
                  <a:moveTo>
                    <a:pt x="30" y="2"/>
                  </a:moveTo>
                  <a:cubicBezTo>
                    <a:pt x="29" y="2"/>
                    <a:pt x="29" y="2"/>
                    <a:pt x="28" y="2"/>
                  </a:cubicBezTo>
                  <a:cubicBezTo>
                    <a:pt x="27" y="2"/>
                    <a:pt x="26" y="2"/>
                    <a:pt x="26" y="4"/>
                  </a:cubicBezTo>
                  <a:cubicBezTo>
                    <a:pt x="26" y="6"/>
                    <a:pt x="26" y="6"/>
                    <a:pt x="26" y="6"/>
                  </a:cubicBezTo>
                  <a:cubicBezTo>
                    <a:pt x="29" y="6"/>
                    <a:pt x="29" y="6"/>
                    <a:pt x="29" y="6"/>
                  </a:cubicBezTo>
                  <a:cubicBezTo>
                    <a:pt x="29" y="8"/>
                    <a:pt x="29" y="8"/>
                    <a:pt x="29" y="8"/>
                  </a:cubicBezTo>
                  <a:cubicBezTo>
                    <a:pt x="26" y="8"/>
                    <a:pt x="26" y="8"/>
                    <a:pt x="26" y="8"/>
                  </a:cubicBezTo>
                  <a:cubicBezTo>
                    <a:pt x="26" y="20"/>
                    <a:pt x="26" y="20"/>
                    <a:pt x="26" y="20"/>
                  </a:cubicBezTo>
                  <a:cubicBezTo>
                    <a:pt x="24" y="20"/>
                    <a:pt x="24" y="20"/>
                    <a:pt x="24" y="20"/>
                  </a:cubicBezTo>
                  <a:cubicBezTo>
                    <a:pt x="24" y="8"/>
                    <a:pt x="24" y="8"/>
                    <a:pt x="24" y="8"/>
                  </a:cubicBezTo>
                  <a:cubicBezTo>
                    <a:pt x="18" y="8"/>
                    <a:pt x="18" y="8"/>
                    <a:pt x="18" y="8"/>
                  </a:cubicBezTo>
                  <a:cubicBezTo>
                    <a:pt x="18" y="20"/>
                    <a:pt x="18" y="20"/>
                    <a:pt x="18" y="20"/>
                  </a:cubicBezTo>
                  <a:cubicBezTo>
                    <a:pt x="16" y="20"/>
                    <a:pt x="16" y="20"/>
                    <a:pt x="16" y="20"/>
                  </a:cubicBezTo>
                  <a:cubicBezTo>
                    <a:pt x="16" y="8"/>
                    <a:pt x="16" y="8"/>
                    <a:pt x="16" y="8"/>
                  </a:cubicBezTo>
                  <a:cubicBezTo>
                    <a:pt x="14" y="8"/>
                    <a:pt x="14" y="8"/>
                    <a:pt x="14" y="8"/>
                  </a:cubicBezTo>
                  <a:cubicBezTo>
                    <a:pt x="14" y="6"/>
                    <a:pt x="14" y="6"/>
                    <a:pt x="14" y="6"/>
                  </a:cubicBezTo>
                  <a:cubicBezTo>
                    <a:pt x="16" y="6"/>
                    <a:pt x="16" y="6"/>
                    <a:pt x="16" y="6"/>
                  </a:cubicBezTo>
                  <a:cubicBezTo>
                    <a:pt x="16" y="5"/>
                    <a:pt x="16" y="5"/>
                    <a:pt x="16" y="5"/>
                  </a:cubicBezTo>
                  <a:cubicBezTo>
                    <a:pt x="16" y="2"/>
                    <a:pt x="17" y="0"/>
                    <a:pt x="20" y="0"/>
                  </a:cubicBezTo>
                  <a:cubicBezTo>
                    <a:pt x="21" y="0"/>
                    <a:pt x="22" y="0"/>
                    <a:pt x="23" y="0"/>
                  </a:cubicBezTo>
                  <a:cubicBezTo>
                    <a:pt x="22" y="2"/>
                    <a:pt x="22" y="2"/>
                    <a:pt x="22" y="2"/>
                  </a:cubicBezTo>
                  <a:cubicBezTo>
                    <a:pt x="22" y="2"/>
                    <a:pt x="21" y="2"/>
                    <a:pt x="20" y="2"/>
                  </a:cubicBezTo>
                  <a:cubicBezTo>
                    <a:pt x="19" y="2"/>
                    <a:pt x="18" y="3"/>
                    <a:pt x="18" y="5"/>
                  </a:cubicBezTo>
                  <a:cubicBezTo>
                    <a:pt x="18" y="6"/>
                    <a:pt x="18" y="6"/>
                    <a:pt x="18" y="6"/>
                  </a:cubicBezTo>
                  <a:cubicBezTo>
                    <a:pt x="24" y="6"/>
                    <a:pt x="24" y="6"/>
                    <a:pt x="24" y="6"/>
                  </a:cubicBezTo>
                  <a:cubicBezTo>
                    <a:pt x="24" y="4"/>
                    <a:pt x="24" y="4"/>
                    <a:pt x="24" y="4"/>
                  </a:cubicBezTo>
                  <a:cubicBezTo>
                    <a:pt x="24" y="1"/>
                    <a:pt x="25" y="0"/>
                    <a:pt x="28" y="0"/>
                  </a:cubicBezTo>
                  <a:cubicBezTo>
                    <a:pt x="29" y="0"/>
                    <a:pt x="29" y="0"/>
                    <a:pt x="30" y="0"/>
                  </a:cubicBezTo>
                  <a:lnTo>
                    <a:pt x="30" y="2"/>
                  </a:lnTo>
                  <a:close/>
                  <a:moveTo>
                    <a:pt x="32" y="0"/>
                  </a:moveTo>
                  <a:cubicBezTo>
                    <a:pt x="34" y="0"/>
                    <a:pt x="34" y="0"/>
                    <a:pt x="34" y="0"/>
                  </a:cubicBezTo>
                  <a:cubicBezTo>
                    <a:pt x="34" y="5"/>
                    <a:pt x="34" y="5"/>
                    <a:pt x="34" y="5"/>
                  </a:cubicBezTo>
                  <a:cubicBezTo>
                    <a:pt x="34" y="8"/>
                    <a:pt x="34" y="8"/>
                    <a:pt x="34" y="8"/>
                  </a:cubicBezTo>
                  <a:cubicBezTo>
                    <a:pt x="36" y="7"/>
                    <a:pt x="37" y="6"/>
                    <a:pt x="39" y="6"/>
                  </a:cubicBezTo>
                  <a:cubicBezTo>
                    <a:pt x="42" y="6"/>
                    <a:pt x="44" y="9"/>
                    <a:pt x="44" y="13"/>
                  </a:cubicBezTo>
                  <a:cubicBezTo>
                    <a:pt x="44" y="18"/>
                    <a:pt x="41" y="20"/>
                    <a:pt x="38" y="20"/>
                  </a:cubicBezTo>
                  <a:cubicBezTo>
                    <a:pt x="37" y="20"/>
                    <a:pt x="35" y="20"/>
                    <a:pt x="34" y="19"/>
                  </a:cubicBezTo>
                  <a:cubicBezTo>
                    <a:pt x="34" y="19"/>
                    <a:pt x="34" y="19"/>
                    <a:pt x="34" y="19"/>
                  </a:cubicBezTo>
                  <a:cubicBezTo>
                    <a:pt x="34" y="20"/>
                    <a:pt x="34" y="20"/>
                    <a:pt x="34" y="20"/>
                  </a:cubicBezTo>
                  <a:cubicBezTo>
                    <a:pt x="32" y="20"/>
                    <a:pt x="32" y="20"/>
                    <a:pt x="32" y="20"/>
                  </a:cubicBezTo>
                  <a:lnTo>
                    <a:pt x="32" y="0"/>
                  </a:lnTo>
                  <a:close/>
                  <a:moveTo>
                    <a:pt x="38" y="18"/>
                  </a:moveTo>
                  <a:cubicBezTo>
                    <a:pt x="40" y="18"/>
                    <a:pt x="42" y="16"/>
                    <a:pt x="42" y="13"/>
                  </a:cubicBezTo>
                  <a:cubicBezTo>
                    <a:pt x="42" y="10"/>
                    <a:pt x="41" y="8"/>
                    <a:pt x="38" y="8"/>
                  </a:cubicBezTo>
                  <a:cubicBezTo>
                    <a:pt x="37" y="8"/>
                    <a:pt x="36" y="9"/>
                    <a:pt x="34" y="10"/>
                  </a:cubicBezTo>
                  <a:cubicBezTo>
                    <a:pt x="34" y="17"/>
                    <a:pt x="34" y="17"/>
                    <a:pt x="34" y="17"/>
                  </a:cubicBezTo>
                  <a:cubicBezTo>
                    <a:pt x="36" y="18"/>
                    <a:pt x="37" y="18"/>
                    <a:pt x="38" y="18"/>
                  </a:cubicBezTo>
                  <a:close/>
                  <a:moveTo>
                    <a:pt x="46" y="19"/>
                  </a:moveTo>
                  <a:cubicBezTo>
                    <a:pt x="51" y="13"/>
                    <a:pt x="54" y="10"/>
                    <a:pt x="54" y="7"/>
                  </a:cubicBezTo>
                  <a:cubicBezTo>
                    <a:pt x="54" y="5"/>
                    <a:pt x="53" y="4"/>
                    <a:pt x="51" y="4"/>
                  </a:cubicBezTo>
                  <a:cubicBezTo>
                    <a:pt x="49" y="4"/>
                    <a:pt x="48" y="5"/>
                    <a:pt x="47" y="6"/>
                  </a:cubicBezTo>
                  <a:cubicBezTo>
                    <a:pt x="46" y="4"/>
                    <a:pt x="46" y="4"/>
                    <a:pt x="46" y="4"/>
                  </a:cubicBezTo>
                  <a:cubicBezTo>
                    <a:pt x="47" y="3"/>
                    <a:pt x="49" y="2"/>
                    <a:pt x="51" y="2"/>
                  </a:cubicBezTo>
                  <a:cubicBezTo>
                    <a:pt x="54" y="2"/>
                    <a:pt x="57" y="4"/>
                    <a:pt x="57" y="7"/>
                  </a:cubicBezTo>
                  <a:cubicBezTo>
                    <a:pt x="57" y="10"/>
                    <a:pt x="53" y="14"/>
                    <a:pt x="49" y="18"/>
                  </a:cubicBezTo>
                  <a:cubicBezTo>
                    <a:pt x="50" y="18"/>
                    <a:pt x="51" y="18"/>
                    <a:pt x="52" y="18"/>
                  </a:cubicBezTo>
                  <a:cubicBezTo>
                    <a:pt x="57" y="18"/>
                    <a:pt x="57" y="18"/>
                    <a:pt x="57" y="18"/>
                  </a:cubicBezTo>
                  <a:cubicBezTo>
                    <a:pt x="57" y="20"/>
                    <a:pt x="57" y="20"/>
                    <a:pt x="57" y="20"/>
                  </a:cubicBezTo>
                  <a:cubicBezTo>
                    <a:pt x="46" y="20"/>
                    <a:pt x="46" y="20"/>
                    <a:pt x="46" y="20"/>
                  </a:cubicBezTo>
                  <a:lnTo>
                    <a:pt x="46" y="19"/>
                  </a:lnTo>
                  <a:close/>
                  <a:moveTo>
                    <a:pt x="63" y="11"/>
                  </a:moveTo>
                  <a:cubicBezTo>
                    <a:pt x="63" y="10"/>
                    <a:pt x="63" y="10"/>
                    <a:pt x="63" y="10"/>
                  </a:cubicBezTo>
                  <a:cubicBezTo>
                    <a:pt x="62" y="10"/>
                    <a:pt x="61" y="8"/>
                    <a:pt x="61" y="6"/>
                  </a:cubicBezTo>
                  <a:cubicBezTo>
                    <a:pt x="61" y="4"/>
                    <a:pt x="63" y="2"/>
                    <a:pt x="66" y="2"/>
                  </a:cubicBezTo>
                  <a:cubicBezTo>
                    <a:pt x="69" y="2"/>
                    <a:pt x="71" y="4"/>
                    <a:pt x="71" y="7"/>
                  </a:cubicBezTo>
                  <a:cubicBezTo>
                    <a:pt x="71" y="8"/>
                    <a:pt x="69" y="10"/>
                    <a:pt x="68" y="11"/>
                  </a:cubicBezTo>
                  <a:cubicBezTo>
                    <a:pt x="68" y="11"/>
                    <a:pt x="68" y="11"/>
                    <a:pt x="68" y="11"/>
                  </a:cubicBezTo>
                  <a:cubicBezTo>
                    <a:pt x="70" y="12"/>
                    <a:pt x="71" y="13"/>
                    <a:pt x="71" y="16"/>
                  </a:cubicBezTo>
                  <a:cubicBezTo>
                    <a:pt x="71" y="18"/>
                    <a:pt x="69" y="20"/>
                    <a:pt x="66" y="20"/>
                  </a:cubicBezTo>
                  <a:cubicBezTo>
                    <a:pt x="62" y="20"/>
                    <a:pt x="60" y="18"/>
                    <a:pt x="60" y="15"/>
                  </a:cubicBezTo>
                  <a:cubicBezTo>
                    <a:pt x="60" y="13"/>
                    <a:pt x="61" y="11"/>
                    <a:pt x="63" y="11"/>
                  </a:cubicBezTo>
                  <a:close/>
                  <a:moveTo>
                    <a:pt x="66" y="19"/>
                  </a:moveTo>
                  <a:cubicBezTo>
                    <a:pt x="68" y="19"/>
                    <a:pt x="69" y="17"/>
                    <a:pt x="69" y="15"/>
                  </a:cubicBezTo>
                  <a:cubicBezTo>
                    <a:pt x="69" y="13"/>
                    <a:pt x="67" y="12"/>
                    <a:pt x="64" y="11"/>
                  </a:cubicBezTo>
                  <a:cubicBezTo>
                    <a:pt x="63" y="12"/>
                    <a:pt x="62" y="14"/>
                    <a:pt x="62" y="15"/>
                  </a:cubicBezTo>
                  <a:cubicBezTo>
                    <a:pt x="62" y="17"/>
                    <a:pt x="63" y="19"/>
                    <a:pt x="66" y="19"/>
                  </a:cubicBezTo>
                  <a:close/>
                  <a:moveTo>
                    <a:pt x="69" y="7"/>
                  </a:moveTo>
                  <a:cubicBezTo>
                    <a:pt x="69" y="5"/>
                    <a:pt x="68" y="3"/>
                    <a:pt x="66" y="3"/>
                  </a:cubicBezTo>
                  <a:cubicBezTo>
                    <a:pt x="64" y="3"/>
                    <a:pt x="63" y="5"/>
                    <a:pt x="63" y="6"/>
                  </a:cubicBezTo>
                  <a:cubicBezTo>
                    <a:pt x="63" y="8"/>
                    <a:pt x="65" y="9"/>
                    <a:pt x="67" y="10"/>
                  </a:cubicBezTo>
                  <a:cubicBezTo>
                    <a:pt x="68" y="9"/>
                    <a:pt x="69" y="8"/>
                    <a:pt x="69" y="7"/>
                  </a:cubicBezTo>
                  <a:close/>
                  <a:moveTo>
                    <a:pt x="81" y="2"/>
                  </a:moveTo>
                  <a:cubicBezTo>
                    <a:pt x="80" y="2"/>
                    <a:pt x="80" y="2"/>
                    <a:pt x="79" y="2"/>
                  </a:cubicBezTo>
                  <a:cubicBezTo>
                    <a:pt x="78" y="2"/>
                    <a:pt x="78" y="2"/>
                    <a:pt x="78" y="4"/>
                  </a:cubicBezTo>
                  <a:cubicBezTo>
                    <a:pt x="78" y="6"/>
                    <a:pt x="78" y="6"/>
                    <a:pt x="78" y="6"/>
                  </a:cubicBezTo>
                  <a:cubicBezTo>
                    <a:pt x="80" y="6"/>
                    <a:pt x="80" y="6"/>
                    <a:pt x="80" y="6"/>
                  </a:cubicBezTo>
                  <a:cubicBezTo>
                    <a:pt x="80" y="8"/>
                    <a:pt x="80" y="8"/>
                    <a:pt x="80" y="8"/>
                  </a:cubicBezTo>
                  <a:cubicBezTo>
                    <a:pt x="78" y="8"/>
                    <a:pt x="78" y="8"/>
                    <a:pt x="78" y="8"/>
                  </a:cubicBezTo>
                  <a:cubicBezTo>
                    <a:pt x="78" y="20"/>
                    <a:pt x="78" y="20"/>
                    <a:pt x="78" y="20"/>
                  </a:cubicBezTo>
                  <a:cubicBezTo>
                    <a:pt x="75" y="20"/>
                    <a:pt x="75" y="20"/>
                    <a:pt x="75" y="20"/>
                  </a:cubicBezTo>
                  <a:cubicBezTo>
                    <a:pt x="75" y="8"/>
                    <a:pt x="75" y="8"/>
                    <a:pt x="75" y="8"/>
                  </a:cubicBezTo>
                  <a:cubicBezTo>
                    <a:pt x="73" y="8"/>
                    <a:pt x="73" y="8"/>
                    <a:pt x="73" y="8"/>
                  </a:cubicBezTo>
                  <a:cubicBezTo>
                    <a:pt x="73" y="6"/>
                    <a:pt x="73" y="6"/>
                    <a:pt x="73" y="6"/>
                  </a:cubicBezTo>
                  <a:cubicBezTo>
                    <a:pt x="75" y="6"/>
                    <a:pt x="75" y="6"/>
                    <a:pt x="75" y="6"/>
                  </a:cubicBezTo>
                  <a:cubicBezTo>
                    <a:pt x="75" y="4"/>
                    <a:pt x="75" y="4"/>
                    <a:pt x="75" y="4"/>
                  </a:cubicBezTo>
                  <a:cubicBezTo>
                    <a:pt x="75" y="1"/>
                    <a:pt x="77" y="0"/>
                    <a:pt x="79" y="0"/>
                  </a:cubicBezTo>
                  <a:cubicBezTo>
                    <a:pt x="80" y="0"/>
                    <a:pt x="81" y="0"/>
                    <a:pt x="81" y="0"/>
                  </a:cubicBezTo>
                  <a:lnTo>
                    <a:pt x="81" y="2"/>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1127" name="Google Shape;1127;p44"/>
            <p:cNvSpPr/>
            <p:nvPr/>
          </p:nvSpPr>
          <p:spPr>
            <a:xfrm>
              <a:off x="5344" y="2835"/>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128" name="Google Shape;1128;p44"/>
            <p:cNvSpPr/>
            <p:nvPr/>
          </p:nvSpPr>
          <p:spPr>
            <a:xfrm>
              <a:off x="5392"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129" name="Google Shape;1129;p44"/>
            <p:cNvSpPr/>
            <p:nvPr/>
          </p:nvSpPr>
          <p:spPr>
            <a:xfrm>
              <a:off x="5422" y="2835"/>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55</a:t>
              </a:r>
              <a:endParaRPr sz="1800">
                <a:solidFill>
                  <a:schemeClr val="dk1"/>
                </a:solidFill>
                <a:latin typeface="Calibri"/>
                <a:ea typeface="Calibri"/>
                <a:cs typeface="Calibri"/>
                <a:sym typeface="Calibri"/>
              </a:endParaRPr>
            </a:p>
          </p:txBody>
        </p:sp>
        <p:sp>
          <p:nvSpPr>
            <p:cNvPr id="1130" name="Google Shape;1130;p44"/>
            <p:cNvSpPr/>
            <p:nvPr/>
          </p:nvSpPr>
          <p:spPr>
            <a:xfrm>
              <a:off x="5344" y="2907"/>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131" name="Google Shape;1131;p44"/>
            <p:cNvSpPr/>
            <p:nvPr/>
          </p:nvSpPr>
          <p:spPr>
            <a:xfrm>
              <a:off x="5394"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132" name="Google Shape;1132;p44"/>
            <p:cNvSpPr/>
            <p:nvPr/>
          </p:nvSpPr>
          <p:spPr>
            <a:xfrm>
              <a:off x="5420"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1133" name="Google Shape;1133;p44"/>
            <p:cNvSpPr/>
            <p:nvPr/>
          </p:nvSpPr>
          <p:spPr>
            <a:xfrm>
              <a:off x="5448"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134" name="Google Shape;1134;p44"/>
            <p:cNvSpPr/>
            <p:nvPr/>
          </p:nvSpPr>
          <p:spPr>
            <a:xfrm>
              <a:off x="5344" y="2979"/>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135" name="Google Shape;1135;p44"/>
            <p:cNvSpPr/>
            <p:nvPr/>
          </p:nvSpPr>
          <p:spPr>
            <a:xfrm>
              <a:off x="5392"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136" name="Google Shape;1136;p44"/>
            <p:cNvSpPr/>
            <p:nvPr/>
          </p:nvSpPr>
          <p:spPr>
            <a:xfrm>
              <a:off x="5420"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137" name="Google Shape;1137;p44"/>
            <p:cNvSpPr/>
            <p:nvPr/>
          </p:nvSpPr>
          <p:spPr>
            <a:xfrm>
              <a:off x="5448"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138" name="Google Shape;1138;p44"/>
            <p:cNvSpPr/>
            <p:nvPr/>
          </p:nvSpPr>
          <p:spPr>
            <a:xfrm>
              <a:off x="5897"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139" name="Google Shape;1139;p44"/>
            <p:cNvSpPr/>
            <p:nvPr/>
          </p:nvSpPr>
          <p:spPr>
            <a:xfrm>
              <a:off x="5927"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140" name="Google Shape;1140;p44"/>
            <p:cNvSpPr/>
            <p:nvPr/>
          </p:nvSpPr>
          <p:spPr>
            <a:xfrm>
              <a:off x="5957"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141" name="Google Shape;1141;p44"/>
            <p:cNvSpPr/>
            <p:nvPr/>
          </p:nvSpPr>
          <p:spPr>
            <a:xfrm>
              <a:off x="5987"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142" name="Google Shape;1142;p44"/>
            <p:cNvSpPr/>
            <p:nvPr/>
          </p:nvSpPr>
          <p:spPr>
            <a:xfrm>
              <a:off x="6015" y="27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143" name="Google Shape;1143;p44"/>
            <p:cNvSpPr/>
            <p:nvPr/>
          </p:nvSpPr>
          <p:spPr>
            <a:xfrm>
              <a:off x="6045" y="2711"/>
              <a:ext cx="53"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8f</a:t>
              </a:r>
              <a:endParaRPr sz="1800">
                <a:solidFill>
                  <a:schemeClr val="dk1"/>
                </a:solidFill>
                <a:latin typeface="Calibri"/>
                <a:ea typeface="Calibri"/>
                <a:cs typeface="Calibri"/>
                <a:sym typeface="Calibri"/>
              </a:endParaRPr>
            </a:p>
          </p:txBody>
        </p:sp>
        <p:sp>
          <p:nvSpPr>
            <p:cNvPr id="1144" name="Google Shape;1144;p44"/>
            <p:cNvSpPr/>
            <p:nvPr/>
          </p:nvSpPr>
          <p:spPr>
            <a:xfrm>
              <a:off x="5897" y="2839"/>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145" name="Google Shape;1145;p44"/>
            <p:cNvSpPr/>
            <p:nvPr/>
          </p:nvSpPr>
          <p:spPr>
            <a:xfrm>
              <a:off x="5945" y="283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146" name="Google Shape;1146;p44"/>
            <p:cNvSpPr/>
            <p:nvPr/>
          </p:nvSpPr>
          <p:spPr>
            <a:xfrm>
              <a:off x="5975" y="283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147" name="Google Shape;1147;p44"/>
            <p:cNvSpPr/>
            <p:nvPr/>
          </p:nvSpPr>
          <p:spPr>
            <a:xfrm>
              <a:off x="6005" y="283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148" name="Google Shape;1148;p44"/>
            <p:cNvSpPr/>
            <p:nvPr/>
          </p:nvSpPr>
          <p:spPr>
            <a:xfrm>
              <a:off x="5897" y="2911"/>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149" name="Google Shape;1149;p44"/>
            <p:cNvSpPr/>
            <p:nvPr/>
          </p:nvSpPr>
          <p:spPr>
            <a:xfrm>
              <a:off x="5947" y="2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150" name="Google Shape;1150;p44"/>
            <p:cNvSpPr/>
            <p:nvPr/>
          </p:nvSpPr>
          <p:spPr>
            <a:xfrm>
              <a:off x="5975" y="2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151" name="Google Shape;1151;p44"/>
            <p:cNvSpPr/>
            <p:nvPr/>
          </p:nvSpPr>
          <p:spPr>
            <a:xfrm>
              <a:off x="6003" y="2911"/>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1152" name="Google Shape;1152;p44"/>
            <p:cNvSpPr/>
            <p:nvPr/>
          </p:nvSpPr>
          <p:spPr>
            <a:xfrm>
              <a:off x="5897" y="2983"/>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153" name="Google Shape;1153;p44"/>
            <p:cNvSpPr/>
            <p:nvPr/>
          </p:nvSpPr>
          <p:spPr>
            <a:xfrm>
              <a:off x="5945" y="29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154" name="Google Shape;1154;p44"/>
            <p:cNvSpPr/>
            <p:nvPr/>
          </p:nvSpPr>
          <p:spPr>
            <a:xfrm>
              <a:off x="5973" y="29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155" name="Google Shape;1155;p44"/>
            <p:cNvSpPr/>
            <p:nvPr/>
          </p:nvSpPr>
          <p:spPr>
            <a:xfrm>
              <a:off x="6001" y="298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156" name="Google Shape;1156;p44"/>
            <p:cNvSpPr/>
            <p:nvPr/>
          </p:nvSpPr>
          <p:spPr>
            <a:xfrm>
              <a:off x="6449"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157" name="Google Shape;1157;p44"/>
            <p:cNvSpPr/>
            <p:nvPr/>
          </p:nvSpPr>
          <p:spPr>
            <a:xfrm>
              <a:off x="6477" y="2715"/>
              <a:ext cx="24"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1158" name="Google Shape;1158;p44"/>
            <p:cNvSpPr/>
            <p:nvPr/>
          </p:nvSpPr>
          <p:spPr>
            <a:xfrm>
              <a:off x="6503"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159" name="Google Shape;1159;p44"/>
            <p:cNvSpPr/>
            <p:nvPr/>
          </p:nvSpPr>
          <p:spPr>
            <a:xfrm>
              <a:off x="6531"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160" name="Google Shape;1160;p44"/>
            <p:cNvSpPr/>
            <p:nvPr/>
          </p:nvSpPr>
          <p:spPr>
            <a:xfrm>
              <a:off x="6559" y="2715"/>
              <a:ext cx="82"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9bc</a:t>
              </a:r>
              <a:endParaRPr sz="1800">
                <a:solidFill>
                  <a:schemeClr val="dk1"/>
                </a:solidFill>
                <a:latin typeface="Calibri"/>
                <a:ea typeface="Calibri"/>
                <a:cs typeface="Calibri"/>
                <a:sym typeface="Calibri"/>
              </a:endParaRPr>
            </a:p>
          </p:txBody>
        </p:sp>
        <p:sp>
          <p:nvSpPr>
            <p:cNvPr id="1161" name="Google Shape;1161;p44"/>
            <p:cNvSpPr/>
            <p:nvPr/>
          </p:nvSpPr>
          <p:spPr>
            <a:xfrm>
              <a:off x="6449" y="2835"/>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162" name="Google Shape;1162;p44"/>
            <p:cNvSpPr/>
            <p:nvPr/>
          </p:nvSpPr>
          <p:spPr>
            <a:xfrm>
              <a:off x="6497"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163" name="Google Shape;1163;p44"/>
            <p:cNvSpPr/>
            <p:nvPr/>
          </p:nvSpPr>
          <p:spPr>
            <a:xfrm>
              <a:off x="6525"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164" name="Google Shape;1164;p44"/>
            <p:cNvSpPr/>
            <p:nvPr/>
          </p:nvSpPr>
          <p:spPr>
            <a:xfrm>
              <a:off x="6555"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165" name="Google Shape;1165;p44"/>
            <p:cNvSpPr/>
            <p:nvPr/>
          </p:nvSpPr>
          <p:spPr>
            <a:xfrm>
              <a:off x="6449" y="2907"/>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166" name="Google Shape;1166;p44"/>
            <p:cNvSpPr/>
            <p:nvPr/>
          </p:nvSpPr>
          <p:spPr>
            <a:xfrm>
              <a:off x="6499"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167" name="Google Shape;1167;p44"/>
            <p:cNvSpPr/>
            <p:nvPr/>
          </p:nvSpPr>
          <p:spPr>
            <a:xfrm>
              <a:off x="6529" y="2907"/>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53</a:t>
              </a:r>
              <a:endParaRPr sz="1800">
                <a:solidFill>
                  <a:schemeClr val="dk1"/>
                </a:solidFill>
                <a:latin typeface="Calibri"/>
                <a:ea typeface="Calibri"/>
                <a:cs typeface="Calibri"/>
                <a:sym typeface="Calibri"/>
              </a:endParaRPr>
            </a:p>
          </p:txBody>
        </p:sp>
        <p:sp>
          <p:nvSpPr>
            <p:cNvPr id="1168" name="Google Shape;1168;p44"/>
            <p:cNvSpPr/>
            <p:nvPr/>
          </p:nvSpPr>
          <p:spPr>
            <a:xfrm>
              <a:off x="6449" y="2979"/>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169" name="Google Shape;1169;p44"/>
            <p:cNvSpPr/>
            <p:nvPr/>
          </p:nvSpPr>
          <p:spPr>
            <a:xfrm>
              <a:off x="6497"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170" name="Google Shape;1170;p44"/>
            <p:cNvSpPr/>
            <p:nvPr/>
          </p:nvSpPr>
          <p:spPr>
            <a:xfrm>
              <a:off x="6525"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171" name="Google Shape;1171;p44"/>
            <p:cNvSpPr/>
            <p:nvPr/>
          </p:nvSpPr>
          <p:spPr>
            <a:xfrm>
              <a:off x="6557"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172" name="Google Shape;1172;p44"/>
            <p:cNvSpPr/>
            <p:nvPr/>
          </p:nvSpPr>
          <p:spPr>
            <a:xfrm>
              <a:off x="7002"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173" name="Google Shape;1173;p44"/>
            <p:cNvSpPr/>
            <p:nvPr/>
          </p:nvSpPr>
          <p:spPr>
            <a:xfrm>
              <a:off x="7030"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174" name="Google Shape;1174;p44"/>
            <p:cNvSpPr/>
            <p:nvPr/>
          </p:nvSpPr>
          <p:spPr>
            <a:xfrm>
              <a:off x="7058"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175" name="Google Shape;1175;p44"/>
            <p:cNvSpPr/>
            <p:nvPr/>
          </p:nvSpPr>
          <p:spPr>
            <a:xfrm>
              <a:off x="7086"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176" name="Google Shape;1176;p44"/>
            <p:cNvSpPr/>
            <p:nvPr/>
          </p:nvSpPr>
          <p:spPr>
            <a:xfrm>
              <a:off x="7114" y="2715"/>
              <a:ext cx="1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177" name="Google Shape;1177;p44"/>
            <p:cNvSpPr/>
            <p:nvPr/>
          </p:nvSpPr>
          <p:spPr>
            <a:xfrm>
              <a:off x="7132" y="2715"/>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178" name="Google Shape;1178;p44"/>
            <p:cNvSpPr/>
            <p:nvPr/>
          </p:nvSpPr>
          <p:spPr>
            <a:xfrm>
              <a:off x="7164" y="2715"/>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179" name="Google Shape;1179;p44"/>
            <p:cNvSpPr/>
            <p:nvPr/>
          </p:nvSpPr>
          <p:spPr>
            <a:xfrm>
              <a:off x="7002" y="2835"/>
              <a:ext cx="8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R 1</a:t>
              </a:r>
              <a:endParaRPr sz="1800">
                <a:solidFill>
                  <a:schemeClr val="dk1"/>
                </a:solidFill>
                <a:latin typeface="Calibri"/>
                <a:ea typeface="Calibri"/>
                <a:cs typeface="Calibri"/>
                <a:sym typeface="Calibri"/>
              </a:endParaRPr>
            </a:p>
          </p:txBody>
        </p:sp>
        <p:sp>
          <p:nvSpPr>
            <p:cNvPr id="1180" name="Google Shape;1180;p44"/>
            <p:cNvSpPr/>
            <p:nvPr/>
          </p:nvSpPr>
          <p:spPr>
            <a:xfrm>
              <a:off x="7080"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181" name="Google Shape;1181;p44"/>
            <p:cNvSpPr/>
            <p:nvPr/>
          </p:nvSpPr>
          <p:spPr>
            <a:xfrm>
              <a:off x="7108" y="283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182" name="Google Shape;1182;p44"/>
            <p:cNvSpPr/>
            <p:nvPr/>
          </p:nvSpPr>
          <p:spPr>
            <a:xfrm>
              <a:off x="7002" y="2907"/>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183" name="Google Shape;1183;p44"/>
            <p:cNvSpPr/>
            <p:nvPr/>
          </p:nvSpPr>
          <p:spPr>
            <a:xfrm>
              <a:off x="7052"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184" name="Google Shape;1184;p44"/>
            <p:cNvSpPr/>
            <p:nvPr/>
          </p:nvSpPr>
          <p:spPr>
            <a:xfrm>
              <a:off x="7080"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185" name="Google Shape;1185;p44"/>
            <p:cNvSpPr/>
            <p:nvPr/>
          </p:nvSpPr>
          <p:spPr>
            <a:xfrm>
              <a:off x="7108" y="290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186" name="Google Shape;1186;p44"/>
            <p:cNvSpPr/>
            <p:nvPr/>
          </p:nvSpPr>
          <p:spPr>
            <a:xfrm>
              <a:off x="7002" y="2979"/>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187" name="Google Shape;1187;p44"/>
            <p:cNvSpPr/>
            <p:nvPr/>
          </p:nvSpPr>
          <p:spPr>
            <a:xfrm>
              <a:off x="7050"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188" name="Google Shape;1188;p44"/>
            <p:cNvSpPr/>
            <p:nvPr/>
          </p:nvSpPr>
          <p:spPr>
            <a:xfrm>
              <a:off x="7078"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189" name="Google Shape;1189;p44"/>
            <p:cNvSpPr/>
            <p:nvPr/>
          </p:nvSpPr>
          <p:spPr>
            <a:xfrm>
              <a:off x="7110" y="297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190" name="Google Shape;1190;p44"/>
            <p:cNvSpPr/>
            <p:nvPr/>
          </p:nvSpPr>
          <p:spPr>
            <a:xfrm>
              <a:off x="374" y="31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191" name="Google Shape;1191;p44"/>
            <p:cNvSpPr/>
            <p:nvPr/>
          </p:nvSpPr>
          <p:spPr>
            <a:xfrm>
              <a:off x="404" y="3180"/>
              <a:ext cx="27"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1192" name="Google Shape;1192;p44"/>
            <p:cNvSpPr/>
            <p:nvPr/>
          </p:nvSpPr>
          <p:spPr>
            <a:xfrm>
              <a:off x="432" y="31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193" name="Google Shape;1193;p44"/>
            <p:cNvSpPr/>
            <p:nvPr/>
          </p:nvSpPr>
          <p:spPr>
            <a:xfrm>
              <a:off x="460" y="3180"/>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1194" name="Google Shape;1194;p44"/>
            <p:cNvSpPr/>
            <p:nvPr/>
          </p:nvSpPr>
          <p:spPr>
            <a:xfrm>
              <a:off x="490" y="3180"/>
              <a:ext cx="31"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195" name="Google Shape;1195;p44"/>
            <p:cNvSpPr/>
            <p:nvPr/>
          </p:nvSpPr>
          <p:spPr>
            <a:xfrm>
              <a:off x="520" y="31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196" name="Google Shape;1196;p44"/>
            <p:cNvSpPr/>
            <p:nvPr/>
          </p:nvSpPr>
          <p:spPr>
            <a:xfrm>
              <a:off x="550" y="31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197" name="Google Shape;1197;p44"/>
            <p:cNvSpPr/>
            <p:nvPr/>
          </p:nvSpPr>
          <p:spPr>
            <a:xfrm>
              <a:off x="374" y="330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198" name="Google Shape;1198;p44"/>
            <p:cNvSpPr/>
            <p:nvPr/>
          </p:nvSpPr>
          <p:spPr>
            <a:xfrm>
              <a:off x="422" y="33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199" name="Google Shape;1199;p44"/>
            <p:cNvSpPr/>
            <p:nvPr/>
          </p:nvSpPr>
          <p:spPr>
            <a:xfrm>
              <a:off x="450" y="33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200" name="Google Shape;1200;p44"/>
            <p:cNvSpPr/>
            <p:nvPr/>
          </p:nvSpPr>
          <p:spPr>
            <a:xfrm>
              <a:off x="480" y="33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201" name="Google Shape;1201;p44"/>
            <p:cNvSpPr/>
            <p:nvPr/>
          </p:nvSpPr>
          <p:spPr>
            <a:xfrm>
              <a:off x="374" y="3380"/>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202" name="Google Shape;1202;p44"/>
            <p:cNvSpPr/>
            <p:nvPr/>
          </p:nvSpPr>
          <p:spPr>
            <a:xfrm>
              <a:off x="424"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03" name="Google Shape;1203;p44"/>
            <p:cNvSpPr/>
            <p:nvPr/>
          </p:nvSpPr>
          <p:spPr>
            <a:xfrm>
              <a:off x="452"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204" name="Google Shape;1204;p44"/>
            <p:cNvSpPr/>
            <p:nvPr/>
          </p:nvSpPr>
          <p:spPr>
            <a:xfrm>
              <a:off x="482"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205" name="Google Shape;1205;p44"/>
            <p:cNvSpPr/>
            <p:nvPr/>
          </p:nvSpPr>
          <p:spPr>
            <a:xfrm>
              <a:off x="374" y="3452"/>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206" name="Google Shape;1206;p44"/>
            <p:cNvSpPr/>
            <p:nvPr/>
          </p:nvSpPr>
          <p:spPr>
            <a:xfrm>
              <a:off x="422"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07" name="Google Shape;1207;p44"/>
            <p:cNvSpPr/>
            <p:nvPr/>
          </p:nvSpPr>
          <p:spPr>
            <a:xfrm>
              <a:off x="452"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208" name="Google Shape;1208;p44"/>
            <p:cNvSpPr/>
            <p:nvPr/>
          </p:nvSpPr>
          <p:spPr>
            <a:xfrm>
              <a:off x="482"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209" name="Google Shape;1209;p44"/>
            <p:cNvSpPr/>
            <p:nvPr/>
          </p:nvSpPr>
          <p:spPr>
            <a:xfrm>
              <a:off x="925" y="3186"/>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210" name="Google Shape;1210;p44"/>
            <p:cNvSpPr/>
            <p:nvPr/>
          </p:nvSpPr>
          <p:spPr>
            <a:xfrm>
              <a:off x="953" y="3186"/>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211" name="Google Shape;1211;p44"/>
            <p:cNvSpPr/>
            <p:nvPr/>
          </p:nvSpPr>
          <p:spPr>
            <a:xfrm>
              <a:off x="983" y="3186"/>
              <a:ext cx="1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212" name="Google Shape;1212;p44"/>
            <p:cNvSpPr/>
            <p:nvPr/>
          </p:nvSpPr>
          <p:spPr>
            <a:xfrm>
              <a:off x="999" y="3186"/>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213" name="Google Shape;1213;p44"/>
            <p:cNvSpPr/>
            <p:nvPr/>
          </p:nvSpPr>
          <p:spPr>
            <a:xfrm>
              <a:off x="1027" y="3186"/>
              <a:ext cx="2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214" name="Google Shape;1214;p44"/>
            <p:cNvSpPr/>
            <p:nvPr/>
          </p:nvSpPr>
          <p:spPr>
            <a:xfrm>
              <a:off x="1055" y="3186"/>
              <a:ext cx="1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215" name="Google Shape;1215;p44"/>
            <p:cNvSpPr/>
            <p:nvPr/>
          </p:nvSpPr>
          <p:spPr>
            <a:xfrm>
              <a:off x="1071" y="3186"/>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216" name="Google Shape;1216;p44"/>
            <p:cNvSpPr/>
            <p:nvPr/>
          </p:nvSpPr>
          <p:spPr>
            <a:xfrm>
              <a:off x="925" y="3306"/>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217" name="Google Shape;1217;p44"/>
            <p:cNvSpPr/>
            <p:nvPr/>
          </p:nvSpPr>
          <p:spPr>
            <a:xfrm>
              <a:off x="973" y="330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218" name="Google Shape;1218;p44"/>
            <p:cNvSpPr/>
            <p:nvPr/>
          </p:nvSpPr>
          <p:spPr>
            <a:xfrm>
              <a:off x="1001" y="330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219" name="Google Shape;1219;p44"/>
            <p:cNvSpPr/>
            <p:nvPr/>
          </p:nvSpPr>
          <p:spPr>
            <a:xfrm>
              <a:off x="1029" y="330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220" name="Google Shape;1220;p44"/>
            <p:cNvSpPr/>
            <p:nvPr/>
          </p:nvSpPr>
          <p:spPr>
            <a:xfrm>
              <a:off x="925" y="3378"/>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221" name="Google Shape;1221;p44"/>
            <p:cNvSpPr/>
            <p:nvPr/>
          </p:nvSpPr>
          <p:spPr>
            <a:xfrm>
              <a:off x="975" y="337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22" name="Google Shape;1222;p44"/>
            <p:cNvSpPr/>
            <p:nvPr/>
          </p:nvSpPr>
          <p:spPr>
            <a:xfrm>
              <a:off x="1005" y="337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223" name="Google Shape;1223;p44"/>
            <p:cNvSpPr/>
            <p:nvPr/>
          </p:nvSpPr>
          <p:spPr>
            <a:xfrm>
              <a:off x="1035" y="337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224" name="Google Shape;1224;p44"/>
            <p:cNvSpPr/>
            <p:nvPr/>
          </p:nvSpPr>
          <p:spPr>
            <a:xfrm>
              <a:off x="925" y="3450"/>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225" name="Google Shape;1225;p44"/>
            <p:cNvSpPr/>
            <p:nvPr/>
          </p:nvSpPr>
          <p:spPr>
            <a:xfrm>
              <a:off x="973" y="345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26" name="Google Shape;1226;p44"/>
            <p:cNvSpPr/>
            <p:nvPr/>
          </p:nvSpPr>
          <p:spPr>
            <a:xfrm>
              <a:off x="1001" y="345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227" name="Google Shape;1227;p44"/>
            <p:cNvSpPr/>
            <p:nvPr/>
          </p:nvSpPr>
          <p:spPr>
            <a:xfrm>
              <a:off x="1031" y="345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228" name="Google Shape;1228;p44"/>
            <p:cNvSpPr/>
            <p:nvPr/>
          </p:nvSpPr>
          <p:spPr>
            <a:xfrm>
              <a:off x="1477"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229" name="Google Shape;1229;p44"/>
            <p:cNvSpPr/>
            <p:nvPr/>
          </p:nvSpPr>
          <p:spPr>
            <a:xfrm>
              <a:off x="1505" y="3184"/>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1230" name="Google Shape;1230;p44"/>
            <p:cNvSpPr/>
            <p:nvPr/>
          </p:nvSpPr>
          <p:spPr>
            <a:xfrm>
              <a:off x="1537"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231" name="Google Shape;1231;p44"/>
            <p:cNvSpPr/>
            <p:nvPr/>
          </p:nvSpPr>
          <p:spPr>
            <a:xfrm>
              <a:off x="1563" y="3184"/>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1232" name="Google Shape;1232;p44"/>
            <p:cNvSpPr/>
            <p:nvPr/>
          </p:nvSpPr>
          <p:spPr>
            <a:xfrm>
              <a:off x="1595"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233" name="Google Shape;1233;p44"/>
            <p:cNvSpPr/>
            <p:nvPr/>
          </p:nvSpPr>
          <p:spPr>
            <a:xfrm>
              <a:off x="1623" y="3184"/>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1234" name="Google Shape;1234;p44"/>
            <p:cNvSpPr/>
            <p:nvPr/>
          </p:nvSpPr>
          <p:spPr>
            <a:xfrm>
              <a:off x="1653"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235" name="Google Shape;1235;p44"/>
            <p:cNvSpPr/>
            <p:nvPr/>
          </p:nvSpPr>
          <p:spPr>
            <a:xfrm>
              <a:off x="1477" y="3304"/>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236" name="Google Shape;1236;p44"/>
            <p:cNvSpPr/>
            <p:nvPr/>
          </p:nvSpPr>
          <p:spPr>
            <a:xfrm>
              <a:off x="1525"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37" name="Google Shape;1237;p44"/>
            <p:cNvSpPr/>
            <p:nvPr/>
          </p:nvSpPr>
          <p:spPr>
            <a:xfrm>
              <a:off x="1553"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238" name="Google Shape;1238;p44"/>
            <p:cNvSpPr/>
            <p:nvPr/>
          </p:nvSpPr>
          <p:spPr>
            <a:xfrm>
              <a:off x="1583"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239" name="Google Shape;1239;p44"/>
            <p:cNvSpPr/>
            <p:nvPr/>
          </p:nvSpPr>
          <p:spPr>
            <a:xfrm>
              <a:off x="1477" y="3376"/>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240" name="Google Shape;1240;p44"/>
            <p:cNvSpPr/>
            <p:nvPr/>
          </p:nvSpPr>
          <p:spPr>
            <a:xfrm>
              <a:off x="1527"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41" name="Google Shape;1241;p44"/>
            <p:cNvSpPr/>
            <p:nvPr/>
          </p:nvSpPr>
          <p:spPr>
            <a:xfrm>
              <a:off x="1555"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242" name="Google Shape;1242;p44"/>
            <p:cNvSpPr/>
            <p:nvPr/>
          </p:nvSpPr>
          <p:spPr>
            <a:xfrm>
              <a:off x="1585"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243" name="Google Shape;1243;p44"/>
            <p:cNvSpPr/>
            <p:nvPr/>
          </p:nvSpPr>
          <p:spPr>
            <a:xfrm>
              <a:off x="1477" y="344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244" name="Google Shape;1244;p44"/>
            <p:cNvSpPr/>
            <p:nvPr/>
          </p:nvSpPr>
          <p:spPr>
            <a:xfrm>
              <a:off x="1525"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45" name="Google Shape;1245;p44"/>
            <p:cNvSpPr/>
            <p:nvPr/>
          </p:nvSpPr>
          <p:spPr>
            <a:xfrm>
              <a:off x="1553"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246" name="Google Shape;1246;p44"/>
            <p:cNvSpPr/>
            <p:nvPr/>
          </p:nvSpPr>
          <p:spPr>
            <a:xfrm>
              <a:off x="1581"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247" name="Google Shape;1247;p44"/>
            <p:cNvSpPr/>
            <p:nvPr/>
          </p:nvSpPr>
          <p:spPr>
            <a:xfrm>
              <a:off x="2030"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248" name="Google Shape;1248;p44"/>
            <p:cNvSpPr/>
            <p:nvPr/>
          </p:nvSpPr>
          <p:spPr>
            <a:xfrm>
              <a:off x="2058" y="3184"/>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249" name="Google Shape;1249;p44"/>
            <p:cNvSpPr/>
            <p:nvPr/>
          </p:nvSpPr>
          <p:spPr>
            <a:xfrm>
              <a:off x="2088" y="3184"/>
              <a:ext cx="1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250" name="Google Shape;1250;p44"/>
            <p:cNvSpPr/>
            <p:nvPr/>
          </p:nvSpPr>
          <p:spPr>
            <a:xfrm>
              <a:off x="2104"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251" name="Google Shape;1251;p44"/>
            <p:cNvSpPr/>
            <p:nvPr/>
          </p:nvSpPr>
          <p:spPr>
            <a:xfrm>
              <a:off x="2132" y="3184"/>
              <a:ext cx="24"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1252" name="Google Shape;1252;p44"/>
            <p:cNvSpPr/>
            <p:nvPr/>
          </p:nvSpPr>
          <p:spPr>
            <a:xfrm>
              <a:off x="2156"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253" name="Google Shape;1253;p44"/>
            <p:cNvSpPr/>
            <p:nvPr/>
          </p:nvSpPr>
          <p:spPr>
            <a:xfrm>
              <a:off x="2184" y="3184"/>
              <a:ext cx="2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254" name="Google Shape;1254;p44"/>
            <p:cNvSpPr/>
            <p:nvPr/>
          </p:nvSpPr>
          <p:spPr>
            <a:xfrm>
              <a:off x="2030" y="3304"/>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255" name="Google Shape;1255;p44"/>
            <p:cNvSpPr/>
            <p:nvPr/>
          </p:nvSpPr>
          <p:spPr>
            <a:xfrm>
              <a:off x="2078"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256" name="Google Shape;1256;p44"/>
            <p:cNvSpPr/>
            <p:nvPr/>
          </p:nvSpPr>
          <p:spPr>
            <a:xfrm>
              <a:off x="2106"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257" name="Google Shape;1257;p44"/>
            <p:cNvSpPr/>
            <p:nvPr/>
          </p:nvSpPr>
          <p:spPr>
            <a:xfrm>
              <a:off x="2134"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258" name="Google Shape;1258;p44"/>
            <p:cNvSpPr/>
            <p:nvPr/>
          </p:nvSpPr>
          <p:spPr>
            <a:xfrm>
              <a:off x="2030" y="3376"/>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259" name="Google Shape;1259;p44"/>
            <p:cNvSpPr/>
            <p:nvPr/>
          </p:nvSpPr>
          <p:spPr>
            <a:xfrm>
              <a:off x="2080"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60" name="Google Shape;1260;p44"/>
            <p:cNvSpPr/>
            <p:nvPr/>
          </p:nvSpPr>
          <p:spPr>
            <a:xfrm>
              <a:off x="2110"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261" name="Google Shape;1261;p44"/>
            <p:cNvSpPr/>
            <p:nvPr/>
          </p:nvSpPr>
          <p:spPr>
            <a:xfrm>
              <a:off x="2140"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262" name="Google Shape;1262;p44"/>
            <p:cNvSpPr/>
            <p:nvPr/>
          </p:nvSpPr>
          <p:spPr>
            <a:xfrm>
              <a:off x="2030" y="344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263" name="Google Shape;1263;p44"/>
            <p:cNvSpPr/>
            <p:nvPr/>
          </p:nvSpPr>
          <p:spPr>
            <a:xfrm>
              <a:off x="2078"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64" name="Google Shape;1264;p44"/>
            <p:cNvSpPr/>
            <p:nvPr/>
          </p:nvSpPr>
          <p:spPr>
            <a:xfrm>
              <a:off x="2108"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265" name="Google Shape;1265;p44"/>
            <p:cNvSpPr/>
            <p:nvPr/>
          </p:nvSpPr>
          <p:spPr>
            <a:xfrm>
              <a:off x="2140"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266" name="Google Shape;1266;p44"/>
            <p:cNvSpPr/>
            <p:nvPr/>
          </p:nvSpPr>
          <p:spPr>
            <a:xfrm>
              <a:off x="2582"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267" name="Google Shape;1267;p44"/>
            <p:cNvSpPr/>
            <p:nvPr/>
          </p:nvSpPr>
          <p:spPr>
            <a:xfrm>
              <a:off x="2610" y="3184"/>
              <a:ext cx="24"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1268" name="Google Shape;1268;p44"/>
            <p:cNvSpPr/>
            <p:nvPr/>
          </p:nvSpPr>
          <p:spPr>
            <a:xfrm>
              <a:off x="2634" y="3184"/>
              <a:ext cx="24"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1269" name="Google Shape;1269;p44"/>
            <p:cNvSpPr/>
            <p:nvPr/>
          </p:nvSpPr>
          <p:spPr>
            <a:xfrm>
              <a:off x="2662" y="3184"/>
              <a:ext cx="1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270" name="Google Shape;1270;p44"/>
            <p:cNvSpPr/>
            <p:nvPr/>
          </p:nvSpPr>
          <p:spPr>
            <a:xfrm>
              <a:off x="2678"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271" name="Google Shape;1271;p44"/>
            <p:cNvSpPr/>
            <p:nvPr/>
          </p:nvSpPr>
          <p:spPr>
            <a:xfrm>
              <a:off x="2706" y="3184"/>
              <a:ext cx="24"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1272" name="Google Shape;1272;p44"/>
            <p:cNvSpPr/>
            <p:nvPr/>
          </p:nvSpPr>
          <p:spPr>
            <a:xfrm>
              <a:off x="2730" y="3184"/>
              <a:ext cx="24"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1273" name="Google Shape;1273;p44"/>
            <p:cNvSpPr/>
            <p:nvPr/>
          </p:nvSpPr>
          <p:spPr>
            <a:xfrm>
              <a:off x="2582" y="3304"/>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274" name="Google Shape;1274;p44"/>
            <p:cNvSpPr/>
            <p:nvPr/>
          </p:nvSpPr>
          <p:spPr>
            <a:xfrm>
              <a:off x="2630"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75" name="Google Shape;1275;p44"/>
            <p:cNvSpPr/>
            <p:nvPr/>
          </p:nvSpPr>
          <p:spPr>
            <a:xfrm>
              <a:off x="2658"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276" name="Google Shape;1276;p44"/>
            <p:cNvSpPr/>
            <p:nvPr/>
          </p:nvSpPr>
          <p:spPr>
            <a:xfrm>
              <a:off x="2690"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277" name="Google Shape;1277;p44"/>
            <p:cNvSpPr/>
            <p:nvPr/>
          </p:nvSpPr>
          <p:spPr>
            <a:xfrm>
              <a:off x="2582" y="3376"/>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278" name="Google Shape;1278;p44"/>
            <p:cNvSpPr/>
            <p:nvPr/>
          </p:nvSpPr>
          <p:spPr>
            <a:xfrm>
              <a:off x="2632"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79" name="Google Shape;1279;p44"/>
            <p:cNvSpPr/>
            <p:nvPr/>
          </p:nvSpPr>
          <p:spPr>
            <a:xfrm>
              <a:off x="2660"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280" name="Google Shape;1280;p44"/>
            <p:cNvSpPr/>
            <p:nvPr/>
          </p:nvSpPr>
          <p:spPr>
            <a:xfrm>
              <a:off x="2690"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281" name="Google Shape;1281;p44"/>
            <p:cNvSpPr/>
            <p:nvPr/>
          </p:nvSpPr>
          <p:spPr>
            <a:xfrm>
              <a:off x="2582" y="344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282" name="Google Shape;1282;p44"/>
            <p:cNvSpPr/>
            <p:nvPr/>
          </p:nvSpPr>
          <p:spPr>
            <a:xfrm>
              <a:off x="2630"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83" name="Google Shape;1283;p44"/>
            <p:cNvSpPr/>
            <p:nvPr/>
          </p:nvSpPr>
          <p:spPr>
            <a:xfrm>
              <a:off x="2658"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284" name="Google Shape;1284;p44"/>
            <p:cNvSpPr/>
            <p:nvPr/>
          </p:nvSpPr>
          <p:spPr>
            <a:xfrm>
              <a:off x="2690"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285" name="Google Shape;1285;p44"/>
            <p:cNvSpPr/>
            <p:nvPr/>
          </p:nvSpPr>
          <p:spPr>
            <a:xfrm>
              <a:off x="3134" y="3184"/>
              <a:ext cx="5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286" name="Google Shape;1286;p44"/>
            <p:cNvSpPr/>
            <p:nvPr/>
          </p:nvSpPr>
          <p:spPr>
            <a:xfrm>
              <a:off x="3190"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287" name="Google Shape;1287;p44"/>
            <p:cNvSpPr/>
            <p:nvPr/>
          </p:nvSpPr>
          <p:spPr>
            <a:xfrm>
              <a:off x="3217" y="3184"/>
              <a:ext cx="1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288" name="Google Shape;1288;p44"/>
            <p:cNvSpPr/>
            <p:nvPr/>
          </p:nvSpPr>
          <p:spPr>
            <a:xfrm>
              <a:off x="3235"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289" name="Google Shape;1289;p44"/>
            <p:cNvSpPr/>
            <p:nvPr/>
          </p:nvSpPr>
          <p:spPr>
            <a:xfrm>
              <a:off x="3261" y="3184"/>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290" name="Google Shape;1290;p44"/>
            <p:cNvSpPr/>
            <p:nvPr/>
          </p:nvSpPr>
          <p:spPr>
            <a:xfrm>
              <a:off x="3293" y="3184"/>
              <a:ext cx="1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291" name="Google Shape;1291;p44"/>
            <p:cNvSpPr/>
            <p:nvPr/>
          </p:nvSpPr>
          <p:spPr>
            <a:xfrm>
              <a:off x="3134" y="3304"/>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292" name="Google Shape;1292;p44"/>
            <p:cNvSpPr/>
            <p:nvPr/>
          </p:nvSpPr>
          <p:spPr>
            <a:xfrm>
              <a:off x="3182"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93" name="Google Shape;1293;p44"/>
            <p:cNvSpPr/>
            <p:nvPr/>
          </p:nvSpPr>
          <p:spPr>
            <a:xfrm>
              <a:off x="3213"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94" name="Google Shape;1294;p44"/>
            <p:cNvSpPr/>
            <p:nvPr/>
          </p:nvSpPr>
          <p:spPr>
            <a:xfrm>
              <a:off x="3243"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295" name="Google Shape;1295;p44"/>
            <p:cNvSpPr/>
            <p:nvPr/>
          </p:nvSpPr>
          <p:spPr>
            <a:xfrm>
              <a:off x="3134" y="3376"/>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296" name="Google Shape;1296;p44"/>
            <p:cNvSpPr/>
            <p:nvPr/>
          </p:nvSpPr>
          <p:spPr>
            <a:xfrm>
              <a:off x="3184"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97" name="Google Shape;1297;p44"/>
            <p:cNvSpPr/>
            <p:nvPr/>
          </p:nvSpPr>
          <p:spPr>
            <a:xfrm>
              <a:off x="3213"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298" name="Google Shape;1298;p44"/>
            <p:cNvSpPr/>
            <p:nvPr/>
          </p:nvSpPr>
          <p:spPr>
            <a:xfrm>
              <a:off x="3243"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299" name="Google Shape;1299;p44"/>
            <p:cNvSpPr/>
            <p:nvPr/>
          </p:nvSpPr>
          <p:spPr>
            <a:xfrm>
              <a:off x="3134" y="344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300" name="Google Shape;1300;p44"/>
            <p:cNvSpPr/>
            <p:nvPr/>
          </p:nvSpPr>
          <p:spPr>
            <a:xfrm>
              <a:off x="3182"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01" name="Google Shape;1301;p44"/>
            <p:cNvSpPr/>
            <p:nvPr/>
          </p:nvSpPr>
          <p:spPr>
            <a:xfrm>
              <a:off x="3213"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302" name="Google Shape;1302;p44"/>
            <p:cNvSpPr/>
            <p:nvPr/>
          </p:nvSpPr>
          <p:spPr>
            <a:xfrm>
              <a:off x="3239"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03" name="Google Shape;1303;p44"/>
            <p:cNvSpPr/>
            <p:nvPr/>
          </p:nvSpPr>
          <p:spPr>
            <a:xfrm>
              <a:off x="3687" y="31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304" name="Google Shape;1304;p44"/>
            <p:cNvSpPr/>
            <p:nvPr/>
          </p:nvSpPr>
          <p:spPr>
            <a:xfrm>
              <a:off x="3719" y="3180"/>
              <a:ext cx="2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305" name="Google Shape;1305;p44"/>
            <p:cNvSpPr/>
            <p:nvPr/>
          </p:nvSpPr>
          <p:spPr>
            <a:xfrm>
              <a:off x="3735" y="31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306" name="Google Shape;1306;p44"/>
            <p:cNvSpPr/>
            <p:nvPr/>
          </p:nvSpPr>
          <p:spPr>
            <a:xfrm>
              <a:off x="3763" y="3180"/>
              <a:ext cx="2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307" name="Google Shape;1307;p44"/>
            <p:cNvSpPr/>
            <p:nvPr/>
          </p:nvSpPr>
          <p:spPr>
            <a:xfrm>
              <a:off x="3781" y="31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308" name="Google Shape;1308;p44"/>
            <p:cNvSpPr/>
            <p:nvPr/>
          </p:nvSpPr>
          <p:spPr>
            <a:xfrm>
              <a:off x="3811" y="3180"/>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309" name="Google Shape;1309;p44"/>
            <p:cNvSpPr/>
            <p:nvPr/>
          </p:nvSpPr>
          <p:spPr>
            <a:xfrm>
              <a:off x="3845" y="3180"/>
              <a:ext cx="2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310" name="Google Shape;1310;p44"/>
            <p:cNvSpPr/>
            <p:nvPr/>
          </p:nvSpPr>
          <p:spPr>
            <a:xfrm>
              <a:off x="3687" y="330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311" name="Google Shape;1311;p44"/>
            <p:cNvSpPr/>
            <p:nvPr/>
          </p:nvSpPr>
          <p:spPr>
            <a:xfrm>
              <a:off x="3735" y="33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12" name="Google Shape;1312;p44"/>
            <p:cNvSpPr/>
            <p:nvPr/>
          </p:nvSpPr>
          <p:spPr>
            <a:xfrm>
              <a:off x="3763" y="33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313" name="Google Shape;1313;p44"/>
            <p:cNvSpPr/>
            <p:nvPr/>
          </p:nvSpPr>
          <p:spPr>
            <a:xfrm>
              <a:off x="3795" y="33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314" name="Google Shape;1314;p44"/>
            <p:cNvSpPr/>
            <p:nvPr/>
          </p:nvSpPr>
          <p:spPr>
            <a:xfrm>
              <a:off x="3687" y="3380"/>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315" name="Google Shape;1315;p44"/>
            <p:cNvSpPr/>
            <p:nvPr/>
          </p:nvSpPr>
          <p:spPr>
            <a:xfrm>
              <a:off x="3737"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16" name="Google Shape;1316;p44"/>
            <p:cNvSpPr/>
            <p:nvPr/>
          </p:nvSpPr>
          <p:spPr>
            <a:xfrm>
              <a:off x="3765"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317" name="Google Shape;1317;p44"/>
            <p:cNvSpPr/>
            <p:nvPr/>
          </p:nvSpPr>
          <p:spPr>
            <a:xfrm>
              <a:off x="3795"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318" name="Google Shape;1318;p44"/>
            <p:cNvSpPr/>
            <p:nvPr/>
          </p:nvSpPr>
          <p:spPr>
            <a:xfrm>
              <a:off x="3687" y="3452"/>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319" name="Google Shape;1319;p44"/>
            <p:cNvSpPr/>
            <p:nvPr/>
          </p:nvSpPr>
          <p:spPr>
            <a:xfrm>
              <a:off x="3735"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20" name="Google Shape;1320;p44"/>
            <p:cNvSpPr/>
            <p:nvPr/>
          </p:nvSpPr>
          <p:spPr>
            <a:xfrm>
              <a:off x="3765"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321" name="Google Shape;1321;p44"/>
            <p:cNvSpPr/>
            <p:nvPr/>
          </p:nvSpPr>
          <p:spPr>
            <a:xfrm>
              <a:off x="3791"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22" name="Google Shape;1322;p44"/>
            <p:cNvSpPr/>
            <p:nvPr/>
          </p:nvSpPr>
          <p:spPr>
            <a:xfrm>
              <a:off x="4239" y="3180"/>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323" name="Google Shape;1323;p44"/>
            <p:cNvSpPr/>
            <p:nvPr/>
          </p:nvSpPr>
          <p:spPr>
            <a:xfrm>
              <a:off x="4289" y="3201"/>
              <a:ext cx="153" cy="43"/>
            </a:xfrm>
            <a:custGeom>
              <a:rect b="b" l="l" r="r" t="t"/>
              <a:pathLst>
                <a:path extrusionOk="0" h="21" w="76">
                  <a:moveTo>
                    <a:pt x="2" y="15"/>
                  </a:moveTo>
                  <a:cubicBezTo>
                    <a:pt x="0" y="15"/>
                    <a:pt x="0" y="15"/>
                    <a:pt x="0" y="15"/>
                  </a:cubicBezTo>
                  <a:cubicBezTo>
                    <a:pt x="0" y="13"/>
                    <a:pt x="0" y="13"/>
                    <a:pt x="0" y="13"/>
                  </a:cubicBezTo>
                  <a:cubicBezTo>
                    <a:pt x="3" y="13"/>
                    <a:pt x="3" y="13"/>
                    <a:pt x="3" y="13"/>
                  </a:cubicBezTo>
                  <a:cubicBezTo>
                    <a:pt x="3" y="9"/>
                    <a:pt x="3" y="9"/>
                    <a:pt x="3" y="9"/>
                  </a:cubicBezTo>
                  <a:cubicBezTo>
                    <a:pt x="1" y="9"/>
                    <a:pt x="1" y="9"/>
                    <a:pt x="1" y="9"/>
                  </a:cubicBezTo>
                  <a:cubicBezTo>
                    <a:pt x="1" y="7"/>
                    <a:pt x="1" y="7"/>
                    <a:pt x="1" y="7"/>
                  </a:cubicBezTo>
                  <a:cubicBezTo>
                    <a:pt x="3" y="7"/>
                    <a:pt x="3" y="7"/>
                    <a:pt x="3" y="7"/>
                  </a:cubicBezTo>
                  <a:cubicBezTo>
                    <a:pt x="4" y="2"/>
                    <a:pt x="4" y="2"/>
                    <a:pt x="4" y="2"/>
                  </a:cubicBezTo>
                  <a:cubicBezTo>
                    <a:pt x="5" y="2"/>
                    <a:pt x="5" y="2"/>
                    <a:pt x="5" y="2"/>
                  </a:cubicBezTo>
                  <a:cubicBezTo>
                    <a:pt x="5" y="7"/>
                    <a:pt x="5" y="7"/>
                    <a:pt x="5" y="7"/>
                  </a:cubicBezTo>
                  <a:cubicBezTo>
                    <a:pt x="9" y="7"/>
                    <a:pt x="9" y="7"/>
                    <a:pt x="9" y="7"/>
                  </a:cubicBezTo>
                  <a:cubicBezTo>
                    <a:pt x="9" y="2"/>
                    <a:pt x="9" y="2"/>
                    <a:pt x="9" y="2"/>
                  </a:cubicBezTo>
                  <a:cubicBezTo>
                    <a:pt x="11" y="2"/>
                    <a:pt x="11" y="2"/>
                    <a:pt x="11" y="2"/>
                  </a:cubicBezTo>
                  <a:cubicBezTo>
                    <a:pt x="10" y="7"/>
                    <a:pt x="10" y="7"/>
                    <a:pt x="10" y="7"/>
                  </a:cubicBezTo>
                  <a:cubicBezTo>
                    <a:pt x="12" y="7"/>
                    <a:pt x="12" y="7"/>
                    <a:pt x="12" y="7"/>
                  </a:cubicBezTo>
                  <a:cubicBezTo>
                    <a:pt x="12" y="9"/>
                    <a:pt x="12" y="9"/>
                    <a:pt x="12" y="9"/>
                  </a:cubicBezTo>
                  <a:cubicBezTo>
                    <a:pt x="10" y="9"/>
                    <a:pt x="10" y="9"/>
                    <a:pt x="10" y="9"/>
                  </a:cubicBezTo>
                  <a:cubicBezTo>
                    <a:pt x="9" y="13"/>
                    <a:pt x="9" y="13"/>
                    <a:pt x="9" y="13"/>
                  </a:cubicBezTo>
                  <a:cubicBezTo>
                    <a:pt x="12" y="13"/>
                    <a:pt x="12" y="13"/>
                    <a:pt x="12" y="13"/>
                  </a:cubicBezTo>
                  <a:cubicBezTo>
                    <a:pt x="12" y="15"/>
                    <a:pt x="12" y="15"/>
                    <a:pt x="12" y="15"/>
                  </a:cubicBezTo>
                  <a:cubicBezTo>
                    <a:pt x="9" y="15"/>
                    <a:pt x="9" y="15"/>
                    <a:pt x="9" y="15"/>
                  </a:cubicBezTo>
                  <a:cubicBezTo>
                    <a:pt x="8" y="20"/>
                    <a:pt x="8" y="20"/>
                    <a:pt x="8" y="20"/>
                  </a:cubicBezTo>
                  <a:cubicBezTo>
                    <a:pt x="7" y="20"/>
                    <a:pt x="7" y="20"/>
                    <a:pt x="7" y="20"/>
                  </a:cubicBezTo>
                  <a:cubicBezTo>
                    <a:pt x="8" y="15"/>
                    <a:pt x="8" y="15"/>
                    <a:pt x="8" y="15"/>
                  </a:cubicBezTo>
                  <a:cubicBezTo>
                    <a:pt x="4" y="15"/>
                    <a:pt x="4" y="15"/>
                    <a:pt x="4" y="15"/>
                  </a:cubicBezTo>
                  <a:cubicBezTo>
                    <a:pt x="3" y="20"/>
                    <a:pt x="3" y="20"/>
                    <a:pt x="3" y="20"/>
                  </a:cubicBezTo>
                  <a:cubicBezTo>
                    <a:pt x="2" y="20"/>
                    <a:pt x="2" y="20"/>
                    <a:pt x="2" y="20"/>
                  </a:cubicBezTo>
                  <a:lnTo>
                    <a:pt x="2" y="15"/>
                  </a:lnTo>
                  <a:close/>
                  <a:moveTo>
                    <a:pt x="8" y="13"/>
                  </a:moveTo>
                  <a:cubicBezTo>
                    <a:pt x="8" y="9"/>
                    <a:pt x="8" y="9"/>
                    <a:pt x="8" y="9"/>
                  </a:cubicBezTo>
                  <a:cubicBezTo>
                    <a:pt x="5" y="9"/>
                    <a:pt x="5" y="9"/>
                    <a:pt x="5" y="9"/>
                  </a:cubicBezTo>
                  <a:cubicBezTo>
                    <a:pt x="4" y="13"/>
                    <a:pt x="4" y="13"/>
                    <a:pt x="4" y="13"/>
                  </a:cubicBezTo>
                  <a:lnTo>
                    <a:pt x="8" y="13"/>
                  </a:lnTo>
                  <a:close/>
                  <a:moveTo>
                    <a:pt x="30" y="2"/>
                  </a:moveTo>
                  <a:cubicBezTo>
                    <a:pt x="30" y="2"/>
                    <a:pt x="29" y="2"/>
                    <a:pt x="29" y="2"/>
                  </a:cubicBezTo>
                  <a:cubicBezTo>
                    <a:pt x="27" y="2"/>
                    <a:pt x="27" y="3"/>
                    <a:pt x="27" y="5"/>
                  </a:cubicBezTo>
                  <a:cubicBezTo>
                    <a:pt x="27" y="7"/>
                    <a:pt x="27" y="7"/>
                    <a:pt x="27" y="7"/>
                  </a:cubicBezTo>
                  <a:cubicBezTo>
                    <a:pt x="29" y="7"/>
                    <a:pt x="29" y="7"/>
                    <a:pt x="29" y="7"/>
                  </a:cubicBezTo>
                  <a:cubicBezTo>
                    <a:pt x="29" y="9"/>
                    <a:pt x="29" y="9"/>
                    <a:pt x="29" y="9"/>
                  </a:cubicBezTo>
                  <a:cubicBezTo>
                    <a:pt x="27" y="9"/>
                    <a:pt x="27" y="9"/>
                    <a:pt x="27" y="9"/>
                  </a:cubicBezTo>
                  <a:cubicBezTo>
                    <a:pt x="27" y="20"/>
                    <a:pt x="27" y="20"/>
                    <a:pt x="27" y="20"/>
                  </a:cubicBezTo>
                  <a:cubicBezTo>
                    <a:pt x="24" y="20"/>
                    <a:pt x="24" y="20"/>
                    <a:pt x="24" y="20"/>
                  </a:cubicBezTo>
                  <a:cubicBezTo>
                    <a:pt x="24" y="9"/>
                    <a:pt x="24" y="9"/>
                    <a:pt x="24" y="9"/>
                  </a:cubicBezTo>
                  <a:cubicBezTo>
                    <a:pt x="19" y="9"/>
                    <a:pt x="19" y="9"/>
                    <a:pt x="19" y="9"/>
                  </a:cubicBezTo>
                  <a:cubicBezTo>
                    <a:pt x="19" y="20"/>
                    <a:pt x="19" y="20"/>
                    <a:pt x="19" y="20"/>
                  </a:cubicBezTo>
                  <a:cubicBezTo>
                    <a:pt x="16" y="20"/>
                    <a:pt x="16" y="20"/>
                    <a:pt x="16" y="20"/>
                  </a:cubicBezTo>
                  <a:cubicBezTo>
                    <a:pt x="16" y="9"/>
                    <a:pt x="16" y="9"/>
                    <a:pt x="16" y="9"/>
                  </a:cubicBezTo>
                  <a:cubicBezTo>
                    <a:pt x="15" y="9"/>
                    <a:pt x="15" y="9"/>
                    <a:pt x="15" y="9"/>
                  </a:cubicBezTo>
                  <a:cubicBezTo>
                    <a:pt x="15" y="7"/>
                    <a:pt x="15" y="7"/>
                    <a:pt x="15" y="7"/>
                  </a:cubicBezTo>
                  <a:cubicBezTo>
                    <a:pt x="16" y="7"/>
                    <a:pt x="16" y="7"/>
                    <a:pt x="16" y="7"/>
                  </a:cubicBezTo>
                  <a:cubicBezTo>
                    <a:pt x="16" y="5"/>
                    <a:pt x="16" y="5"/>
                    <a:pt x="16" y="5"/>
                  </a:cubicBezTo>
                  <a:cubicBezTo>
                    <a:pt x="16" y="2"/>
                    <a:pt x="18" y="0"/>
                    <a:pt x="21" y="0"/>
                  </a:cubicBezTo>
                  <a:cubicBezTo>
                    <a:pt x="21" y="0"/>
                    <a:pt x="22" y="1"/>
                    <a:pt x="23" y="1"/>
                  </a:cubicBezTo>
                  <a:cubicBezTo>
                    <a:pt x="23" y="3"/>
                    <a:pt x="23" y="3"/>
                    <a:pt x="23" y="3"/>
                  </a:cubicBezTo>
                  <a:cubicBezTo>
                    <a:pt x="22" y="2"/>
                    <a:pt x="21" y="2"/>
                    <a:pt x="21" y="2"/>
                  </a:cubicBezTo>
                  <a:cubicBezTo>
                    <a:pt x="19" y="2"/>
                    <a:pt x="19" y="3"/>
                    <a:pt x="19" y="5"/>
                  </a:cubicBezTo>
                  <a:cubicBezTo>
                    <a:pt x="19" y="7"/>
                    <a:pt x="19" y="7"/>
                    <a:pt x="19" y="7"/>
                  </a:cubicBezTo>
                  <a:cubicBezTo>
                    <a:pt x="24" y="7"/>
                    <a:pt x="24" y="7"/>
                    <a:pt x="24" y="7"/>
                  </a:cubicBezTo>
                  <a:cubicBezTo>
                    <a:pt x="24" y="5"/>
                    <a:pt x="24" y="5"/>
                    <a:pt x="24" y="5"/>
                  </a:cubicBezTo>
                  <a:cubicBezTo>
                    <a:pt x="24" y="2"/>
                    <a:pt x="26" y="0"/>
                    <a:pt x="28" y="0"/>
                  </a:cubicBezTo>
                  <a:cubicBezTo>
                    <a:pt x="29" y="0"/>
                    <a:pt x="30" y="0"/>
                    <a:pt x="31" y="1"/>
                  </a:cubicBezTo>
                  <a:lnTo>
                    <a:pt x="30" y="2"/>
                  </a:lnTo>
                  <a:close/>
                  <a:moveTo>
                    <a:pt x="39" y="2"/>
                  </a:moveTo>
                  <a:cubicBezTo>
                    <a:pt x="38" y="2"/>
                    <a:pt x="38" y="2"/>
                    <a:pt x="37" y="2"/>
                  </a:cubicBezTo>
                  <a:cubicBezTo>
                    <a:pt x="36" y="2"/>
                    <a:pt x="36" y="3"/>
                    <a:pt x="36" y="5"/>
                  </a:cubicBezTo>
                  <a:cubicBezTo>
                    <a:pt x="36" y="7"/>
                    <a:pt x="36" y="7"/>
                    <a:pt x="36" y="7"/>
                  </a:cubicBezTo>
                  <a:cubicBezTo>
                    <a:pt x="38" y="7"/>
                    <a:pt x="38" y="7"/>
                    <a:pt x="38" y="7"/>
                  </a:cubicBezTo>
                  <a:cubicBezTo>
                    <a:pt x="38" y="9"/>
                    <a:pt x="38" y="9"/>
                    <a:pt x="38" y="9"/>
                  </a:cubicBezTo>
                  <a:cubicBezTo>
                    <a:pt x="36" y="9"/>
                    <a:pt x="36" y="9"/>
                    <a:pt x="36" y="9"/>
                  </a:cubicBezTo>
                  <a:cubicBezTo>
                    <a:pt x="36" y="20"/>
                    <a:pt x="36" y="20"/>
                    <a:pt x="36" y="20"/>
                  </a:cubicBezTo>
                  <a:cubicBezTo>
                    <a:pt x="33" y="20"/>
                    <a:pt x="33" y="20"/>
                    <a:pt x="33" y="20"/>
                  </a:cubicBezTo>
                  <a:cubicBezTo>
                    <a:pt x="33" y="9"/>
                    <a:pt x="33" y="9"/>
                    <a:pt x="33" y="9"/>
                  </a:cubicBezTo>
                  <a:cubicBezTo>
                    <a:pt x="31" y="9"/>
                    <a:pt x="31" y="9"/>
                    <a:pt x="31" y="9"/>
                  </a:cubicBezTo>
                  <a:cubicBezTo>
                    <a:pt x="31" y="7"/>
                    <a:pt x="31" y="7"/>
                    <a:pt x="31" y="7"/>
                  </a:cubicBezTo>
                  <a:cubicBezTo>
                    <a:pt x="33" y="7"/>
                    <a:pt x="33" y="7"/>
                    <a:pt x="33" y="7"/>
                  </a:cubicBezTo>
                  <a:cubicBezTo>
                    <a:pt x="33" y="5"/>
                    <a:pt x="33" y="5"/>
                    <a:pt x="33" y="5"/>
                  </a:cubicBezTo>
                  <a:cubicBezTo>
                    <a:pt x="33" y="2"/>
                    <a:pt x="34" y="0"/>
                    <a:pt x="37" y="0"/>
                  </a:cubicBezTo>
                  <a:cubicBezTo>
                    <a:pt x="38" y="0"/>
                    <a:pt x="39" y="0"/>
                    <a:pt x="39" y="1"/>
                  </a:cubicBezTo>
                  <a:lnTo>
                    <a:pt x="39" y="2"/>
                  </a:lnTo>
                  <a:close/>
                  <a:moveTo>
                    <a:pt x="51" y="16"/>
                  </a:moveTo>
                  <a:cubicBezTo>
                    <a:pt x="49" y="16"/>
                    <a:pt x="49" y="16"/>
                    <a:pt x="49" y="16"/>
                  </a:cubicBezTo>
                  <a:cubicBezTo>
                    <a:pt x="49" y="20"/>
                    <a:pt x="49" y="20"/>
                    <a:pt x="49" y="20"/>
                  </a:cubicBezTo>
                  <a:cubicBezTo>
                    <a:pt x="47" y="20"/>
                    <a:pt x="47" y="20"/>
                    <a:pt x="47" y="20"/>
                  </a:cubicBezTo>
                  <a:cubicBezTo>
                    <a:pt x="47" y="16"/>
                    <a:pt x="47" y="16"/>
                    <a:pt x="47" y="16"/>
                  </a:cubicBezTo>
                  <a:cubicBezTo>
                    <a:pt x="39" y="16"/>
                    <a:pt x="39" y="16"/>
                    <a:pt x="39" y="16"/>
                  </a:cubicBezTo>
                  <a:cubicBezTo>
                    <a:pt x="39" y="14"/>
                    <a:pt x="39" y="14"/>
                    <a:pt x="39" y="14"/>
                  </a:cubicBezTo>
                  <a:cubicBezTo>
                    <a:pt x="46" y="3"/>
                    <a:pt x="46" y="3"/>
                    <a:pt x="46" y="3"/>
                  </a:cubicBezTo>
                  <a:cubicBezTo>
                    <a:pt x="49" y="3"/>
                    <a:pt x="49" y="3"/>
                    <a:pt x="49" y="3"/>
                  </a:cubicBezTo>
                  <a:cubicBezTo>
                    <a:pt x="49" y="14"/>
                    <a:pt x="49" y="14"/>
                    <a:pt x="49" y="14"/>
                  </a:cubicBezTo>
                  <a:cubicBezTo>
                    <a:pt x="51" y="14"/>
                    <a:pt x="51" y="14"/>
                    <a:pt x="51" y="14"/>
                  </a:cubicBezTo>
                  <a:lnTo>
                    <a:pt x="51" y="16"/>
                  </a:lnTo>
                  <a:close/>
                  <a:moveTo>
                    <a:pt x="47" y="14"/>
                  </a:moveTo>
                  <a:cubicBezTo>
                    <a:pt x="47" y="9"/>
                    <a:pt x="47" y="9"/>
                    <a:pt x="47" y="9"/>
                  </a:cubicBezTo>
                  <a:cubicBezTo>
                    <a:pt x="47" y="8"/>
                    <a:pt x="47" y="6"/>
                    <a:pt x="47" y="5"/>
                  </a:cubicBezTo>
                  <a:cubicBezTo>
                    <a:pt x="47" y="5"/>
                    <a:pt x="47" y="5"/>
                    <a:pt x="47" y="5"/>
                  </a:cubicBezTo>
                  <a:cubicBezTo>
                    <a:pt x="46" y="6"/>
                    <a:pt x="46" y="7"/>
                    <a:pt x="45" y="8"/>
                  </a:cubicBezTo>
                  <a:cubicBezTo>
                    <a:pt x="41" y="14"/>
                    <a:pt x="41" y="14"/>
                    <a:pt x="41" y="14"/>
                  </a:cubicBezTo>
                  <a:lnTo>
                    <a:pt x="47" y="14"/>
                  </a:lnTo>
                  <a:close/>
                  <a:moveTo>
                    <a:pt x="54" y="1"/>
                  </a:moveTo>
                  <a:cubicBezTo>
                    <a:pt x="57" y="1"/>
                    <a:pt x="57" y="1"/>
                    <a:pt x="57" y="1"/>
                  </a:cubicBezTo>
                  <a:cubicBezTo>
                    <a:pt x="57" y="6"/>
                    <a:pt x="57" y="6"/>
                    <a:pt x="57" y="6"/>
                  </a:cubicBezTo>
                  <a:cubicBezTo>
                    <a:pt x="57" y="8"/>
                    <a:pt x="57" y="8"/>
                    <a:pt x="57" y="8"/>
                  </a:cubicBezTo>
                  <a:cubicBezTo>
                    <a:pt x="58" y="7"/>
                    <a:pt x="59" y="7"/>
                    <a:pt x="61" y="7"/>
                  </a:cubicBezTo>
                  <a:cubicBezTo>
                    <a:pt x="64" y="7"/>
                    <a:pt x="66" y="9"/>
                    <a:pt x="66" y="13"/>
                  </a:cubicBezTo>
                  <a:cubicBezTo>
                    <a:pt x="66" y="18"/>
                    <a:pt x="63" y="21"/>
                    <a:pt x="60" y="21"/>
                  </a:cubicBezTo>
                  <a:cubicBezTo>
                    <a:pt x="59" y="21"/>
                    <a:pt x="58" y="20"/>
                    <a:pt x="56" y="19"/>
                  </a:cubicBezTo>
                  <a:cubicBezTo>
                    <a:pt x="56" y="19"/>
                    <a:pt x="56" y="19"/>
                    <a:pt x="56" y="19"/>
                  </a:cubicBezTo>
                  <a:cubicBezTo>
                    <a:pt x="56" y="20"/>
                    <a:pt x="56" y="20"/>
                    <a:pt x="56" y="20"/>
                  </a:cubicBezTo>
                  <a:cubicBezTo>
                    <a:pt x="54" y="20"/>
                    <a:pt x="54" y="20"/>
                    <a:pt x="54" y="20"/>
                  </a:cubicBezTo>
                  <a:lnTo>
                    <a:pt x="54" y="1"/>
                  </a:lnTo>
                  <a:close/>
                  <a:moveTo>
                    <a:pt x="60" y="19"/>
                  </a:moveTo>
                  <a:cubicBezTo>
                    <a:pt x="62" y="19"/>
                    <a:pt x="64" y="17"/>
                    <a:pt x="64" y="13"/>
                  </a:cubicBezTo>
                  <a:cubicBezTo>
                    <a:pt x="64" y="10"/>
                    <a:pt x="63" y="8"/>
                    <a:pt x="60" y="8"/>
                  </a:cubicBezTo>
                  <a:cubicBezTo>
                    <a:pt x="59" y="8"/>
                    <a:pt x="58" y="9"/>
                    <a:pt x="57" y="10"/>
                  </a:cubicBezTo>
                  <a:cubicBezTo>
                    <a:pt x="57" y="17"/>
                    <a:pt x="57" y="17"/>
                    <a:pt x="57" y="17"/>
                  </a:cubicBezTo>
                  <a:cubicBezTo>
                    <a:pt x="58" y="18"/>
                    <a:pt x="59" y="19"/>
                    <a:pt x="60" y="19"/>
                  </a:cubicBezTo>
                  <a:close/>
                  <a:moveTo>
                    <a:pt x="76" y="2"/>
                  </a:moveTo>
                  <a:cubicBezTo>
                    <a:pt x="75" y="2"/>
                    <a:pt x="75" y="2"/>
                    <a:pt x="74" y="2"/>
                  </a:cubicBezTo>
                  <a:cubicBezTo>
                    <a:pt x="73" y="2"/>
                    <a:pt x="72" y="3"/>
                    <a:pt x="72" y="5"/>
                  </a:cubicBezTo>
                  <a:cubicBezTo>
                    <a:pt x="72" y="7"/>
                    <a:pt x="72" y="7"/>
                    <a:pt x="72" y="7"/>
                  </a:cubicBezTo>
                  <a:cubicBezTo>
                    <a:pt x="75" y="7"/>
                    <a:pt x="75" y="7"/>
                    <a:pt x="75" y="7"/>
                  </a:cubicBezTo>
                  <a:cubicBezTo>
                    <a:pt x="75" y="9"/>
                    <a:pt x="75" y="9"/>
                    <a:pt x="75" y="9"/>
                  </a:cubicBezTo>
                  <a:cubicBezTo>
                    <a:pt x="72" y="9"/>
                    <a:pt x="72" y="9"/>
                    <a:pt x="72" y="9"/>
                  </a:cubicBezTo>
                  <a:cubicBezTo>
                    <a:pt x="72" y="20"/>
                    <a:pt x="72" y="20"/>
                    <a:pt x="72" y="20"/>
                  </a:cubicBezTo>
                  <a:cubicBezTo>
                    <a:pt x="70" y="20"/>
                    <a:pt x="70" y="20"/>
                    <a:pt x="70" y="20"/>
                  </a:cubicBezTo>
                  <a:cubicBezTo>
                    <a:pt x="70" y="9"/>
                    <a:pt x="70" y="9"/>
                    <a:pt x="70" y="9"/>
                  </a:cubicBezTo>
                  <a:cubicBezTo>
                    <a:pt x="68" y="9"/>
                    <a:pt x="68" y="9"/>
                    <a:pt x="68" y="9"/>
                  </a:cubicBezTo>
                  <a:cubicBezTo>
                    <a:pt x="68" y="7"/>
                    <a:pt x="68" y="7"/>
                    <a:pt x="68" y="7"/>
                  </a:cubicBezTo>
                  <a:cubicBezTo>
                    <a:pt x="70" y="7"/>
                    <a:pt x="70" y="7"/>
                    <a:pt x="70" y="7"/>
                  </a:cubicBezTo>
                  <a:cubicBezTo>
                    <a:pt x="70" y="5"/>
                    <a:pt x="70" y="5"/>
                    <a:pt x="70" y="5"/>
                  </a:cubicBezTo>
                  <a:cubicBezTo>
                    <a:pt x="70" y="2"/>
                    <a:pt x="71" y="0"/>
                    <a:pt x="74" y="0"/>
                  </a:cubicBezTo>
                  <a:cubicBezTo>
                    <a:pt x="75" y="0"/>
                    <a:pt x="76" y="0"/>
                    <a:pt x="76" y="1"/>
                  </a:cubicBezTo>
                  <a:lnTo>
                    <a:pt x="76" y="2"/>
                  </a:lnTo>
                  <a:close/>
                </a:path>
              </a:pathLst>
            </a:custGeom>
            <a:solidFill>
              <a:srgbClr val="50555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grpSp>
      <p:grpSp>
        <p:nvGrpSpPr>
          <p:cNvPr id="1324" name="Google Shape;1324;p44"/>
          <p:cNvGrpSpPr/>
          <p:nvPr/>
        </p:nvGrpSpPr>
        <p:grpSpPr>
          <a:xfrm>
            <a:off x="445294" y="3786190"/>
            <a:ext cx="8104585" cy="972742"/>
            <a:chOff x="374" y="3180"/>
            <a:chExt cx="6807" cy="817"/>
          </a:xfrm>
        </p:grpSpPr>
        <p:sp>
          <p:nvSpPr>
            <p:cNvPr id="1325" name="Google Shape;1325;p44"/>
            <p:cNvSpPr/>
            <p:nvPr/>
          </p:nvSpPr>
          <p:spPr>
            <a:xfrm>
              <a:off x="4251" y="33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26" name="Google Shape;1326;p44"/>
            <p:cNvSpPr/>
            <p:nvPr/>
          </p:nvSpPr>
          <p:spPr>
            <a:xfrm>
              <a:off x="4283" y="3308"/>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55</a:t>
              </a:r>
              <a:endParaRPr sz="1800">
                <a:solidFill>
                  <a:schemeClr val="dk1"/>
                </a:solidFill>
                <a:latin typeface="Calibri"/>
                <a:ea typeface="Calibri"/>
                <a:cs typeface="Calibri"/>
                <a:sym typeface="Calibri"/>
              </a:endParaRPr>
            </a:p>
          </p:txBody>
        </p:sp>
        <p:sp>
          <p:nvSpPr>
            <p:cNvPr id="1327" name="Google Shape;1327;p44"/>
            <p:cNvSpPr/>
            <p:nvPr/>
          </p:nvSpPr>
          <p:spPr>
            <a:xfrm>
              <a:off x="4239" y="3380"/>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328" name="Google Shape;1328;p44"/>
            <p:cNvSpPr/>
            <p:nvPr/>
          </p:nvSpPr>
          <p:spPr>
            <a:xfrm>
              <a:off x="4289"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29" name="Google Shape;1329;p44"/>
            <p:cNvSpPr/>
            <p:nvPr/>
          </p:nvSpPr>
          <p:spPr>
            <a:xfrm>
              <a:off x="4317"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330" name="Google Shape;1330;p44"/>
            <p:cNvSpPr/>
            <p:nvPr/>
          </p:nvSpPr>
          <p:spPr>
            <a:xfrm>
              <a:off x="4349"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331" name="Google Shape;1331;p44"/>
            <p:cNvSpPr/>
            <p:nvPr/>
          </p:nvSpPr>
          <p:spPr>
            <a:xfrm>
              <a:off x="4239" y="3452"/>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332" name="Google Shape;1332;p44"/>
            <p:cNvSpPr/>
            <p:nvPr/>
          </p:nvSpPr>
          <p:spPr>
            <a:xfrm>
              <a:off x="4287"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33" name="Google Shape;1333;p44"/>
            <p:cNvSpPr/>
            <p:nvPr/>
          </p:nvSpPr>
          <p:spPr>
            <a:xfrm>
              <a:off x="4317"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334" name="Google Shape;1334;p44"/>
            <p:cNvSpPr/>
            <p:nvPr/>
          </p:nvSpPr>
          <p:spPr>
            <a:xfrm>
              <a:off x="4343"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35" name="Google Shape;1335;p44"/>
            <p:cNvSpPr/>
            <p:nvPr/>
          </p:nvSpPr>
          <p:spPr>
            <a:xfrm>
              <a:off x="4792"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336" name="Google Shape;1336;p44"/>
            <p:cNvSpPr/>
            <p:nvPr/>
          </p:nvSpPr>
          <p:spPr>
            <a:xfrm>
              <a:off x="4822" y="3184"/>
              <a:ext cx="1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337" name="Google Shape;1337;p44"/>
            <p:cNvSpPr/>
            <p:nvPr/>
          </p:nvSpPr>
          <p:spPr>
            <a:xfrm>
              <a:off x="4836"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38" name="Google Shape;1338;p44"/>
            <p:cNvSpPr/>
            <p:nvPr/>
          </p:nvSpPr>
          <p:spPr>
            <a:xfrm>
              <a:off x="4862"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339" name="Google Shape;1339;p44"/>
            <p:cNvSpPr/>
            <p:nvPr/>
          </p:nvSpPr>
          <p:spPr>
            <a:xfrm>
              <a:off x="4890" y="3184"/>
              <a:ext cx="2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340" name="Google Shape;1340;p44"/>
            <p:cNvSpPr/>
            <p:nvPr/>
          </p:nvSpPr>
          <p:spPr>
            <a:xfrm>
              <a:off x="4918" y="3184"/>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1341" name="Google Shape;1341;p44"/>
            <p:cNvSpPr/>
            <p:nvPr/>
          </p:nvSpPr>
          <p:spPr>
            <a:xfrm>
              <a:off x="4948" y="3184"/>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1342" name="Google Shape;1342;p44"/>
            <p:cNvSpPr/>
            <p:nvPr/>
          </p:nvSpPr>
          <p:spPr>
            <a:xfrm>
              <a:off x="4792" y="3304"/>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343" name="Google Shape;1343;p44"/>
            <p:cNvSpPr/>
            <p:nvPr/>
          </p:nvSpPr>
          <p:spPr>
            <a:xfrm>
              <a:off x="4840"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44" name="Google Shape;1344;p44"/>
            <p:cNvSpPr/>
            <p:nvPr/>
          </p:nvSpPr>
          <p:spPr>
            <a:xfrm>
              <a:off x="4868"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345" name="Google Shape;1345;p44"/>
            <p:cNvSpPr/>
            <p:nvPr/>
          </p:nvSpPr>
          <p:spPr>
            <a:xfrm>
              <a:off x="4894"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46" name="Google Shape;1346;p44"/>
            <p:cNvSpPr/>
            <p:nvPr/>
          </p:nvSpPr>
          <p:spPr>
            <a:xfrm>
              <a:off x="4792" y="3376"/>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347" name="Google Shape;1347;p44"/>
            <p:cNvSpPr/>
            <p:nvPr/>
          </p:nvSpPr>
          <p:spPr>
            <a:xfrm>
              <a:off x="4842"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48" name="Google Shape;1348;p44"/>
            <p:cNvSpPr/>
            <p:nvPr/>
          </p:nvSpPr>
          <p:spPr>
            <a:xfrm>
              <a:off x="4872"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349" name="Google Shape;1349;p44"/>
            <p:cNvSpPr/>
            <p:nvPr/>
          </p:nvSpPr>
          <p:spPr>
            <a:xfrm>
              <a:off x="4902"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350" name="Google Shape;1350;p44"/>
            <p:cNvSpPr/>
            <p:nvPr/>
          </p:nvSpPr>
          <p:spPr>
            <a:xfrm>
              <a:off x="4792" y="344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351" name="Google Shape;1351;p44"/>
            <p:cNvSpPr/>
            <p:nvPr/>
          </p:nvSpPr>
          <p:spPr>
            <a:xfrm>
              <a:off x="4840"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52" name="Google Shape;1352;p44"/>
            <p:cNvSpPr/>
            <p:nvPr/>
          </p:nvSpPr>
          <p:spPr>
            <a:xfrm>
              <a:off x="4870"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53" name="Google Shape;1353;p44"/>
            <p:cNvSpPr/>
            <p:nvPr/>
          </p:nvSpPr>
          <p:spPr>
            <a:xfrm>
              <a:off x="4900"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54" name="Google Shape;1354;p44"/>
            <p:cNvSpPr/>
            <p:nvPr/>
          </p:nvSpPr>
          <p:spPr>
            <a:xfrm>
              <a:off x="5348" y="3199"/>
              <a:ext cx="178" cy="45"/>
            </a:xfrm>
            <a:custGeom>
              <a:rect b="b" l="l" r="r" t="t"/>
              <a:pathLst>
                <a:path extrusionOk="0" h="22" w="89">
                  <a:moveTo>
                    <a:pt x="2" y="15"/>
                  </a:moveTo>
                  <a:cubicBezTo>
                    <a:pt x="0" y="15"/>
                    <a:pt x="0" y="15"/>
                    <a:pt x="0" y="15"/>
                  </a:cubicBezTo>
                  <a:cubicBezTo>
                    <a:pt x="0" y="14"/>
                    <a:pt x="0" y="14"/>
                    <a:pt x="0" y="14"/>
                  </a:cubicBezTo>
                  <a:cubicBezTo>
                    <a:pt x="2" y="14"/>
                    <a:pt x="2" y="14"/>
                    <a:pt x="2" y="14"/>
                  </a:cubicBezTo>
                  <a:cubicBezTo>
                    <a:pt x="3" y="9"/>
                    <a:pt x="3" y="9"/>
                    <a:pt x="3" y="9"/>
                  </a:cubicBezTo>
                  <a:cubicBezTo>
                    <a:pt x="0" y="9"/>
                    <a:pt x="0" y="9"/>
                    <a:pt x="0" y="9"/>
                  </a:cubicBezTo>
                  <a:cubicBezTo>
                    <a:pt x="0" y="7"/>
                    <a:pt x="0" y="7"/>
                    <a:pt x="0" y="7"/>
                  </a:cubicBezTo>
                  <a:cubicBezTo>
                    <a:pt x="3" y="7"/>
                    <a:pt x="3" y="7"/>
                    <a:pt x="3" y="7"/>
                  </a:cubicBezTo>
                  <a:cubicBezTo>
                    <a:pt x="4" y="2"/>
                    <a:pt x="4" y="2"/>
                    <a:pt x="4" y="2"/>
                  </a:cubicBezTo>
                  <a:cubicBezTo>
                    <a:pt x="5" y="2"/>
                    <a:pt x="5" y="2"/>
                    <a:pt x="5" y="2"/>
                  </a:cubicBezTo>
                  <a:cubicBezTo>
                    <a:pt x="5" y="7"/>
                    <a:pt x="5" y="7"/>
                    <a:pt x="5" y="7"/>
                  </a:cubicBezTo>
                  <a:cubicBezTo>
                    <a:pt x="9" y="7"/>
                    <a:pt x="9" y="7"/>
                    <a:pt x="9" y="7"/>
                  </a:cubicBezTo>
                  <a:cubicBezTo>
                    <a:pt x="9" y="2"/>
                    <a:pt x="9" y="2"/>
                    <a:pt x="9" y="2"/>
                  </a:cubicBezTo>
                  <a:cubicBezTo>
                    <a:pt x="11" y="2"/>
                    <a:pt x="11" y="2"/>
                    <a:pt x="11" y="2"/>
                  </a:cubicBezTo>
                  <a:cubicBezTo>
                    <a:pt x="10" y="7"/>
                    <a:pt x="10" y="7"/>
                    <a:pt x="10" y="7"/>
                  </a:cubicBezTo>
                  <a:cubicBezTo>
                    <a:pt x="13" y="7"/>
                    <a:pt x="13" y="7"/>
                    <a:pt x="13" y="7"/>
                  </a:cubicBezTo>
                  <a:cubicBezTo>
                    <a:pt x="13" y="9"/>
                    <a:pt x="13" y="9"/>
                    <a:pt x="13" y="9"/>
                  </a:cubicBezTo>
                  <a:cubicBezTo>
                    <a:pt x="10" y="9"/>
                    <a:pt x="10" y="9"/>
                    <a:pt x="10" y="9"/>
                  </a:cubicBezTo>
                  <a:cubicBezTo>
                    <a:pt x="10" y="14"/>
                    <a:pt x="10" y="14"/>
                    <a:pt x="10" y="14"/>
                  </a:cubicBezTo>
                  <a:cubicBezTo>
                    <a:pt x="12" y="14"/>
                    <a:pt x="12" y="14"/>
                    <a:pt x="12" y="14"/>
                  </a:cubicBezTo>
                  <a:cubicBezTo>
                    <a:pt x="12" y="15"/>
                    <a:pt x="12" y="15"/>
                    <a:pt x="12" y="15"/>
                  </a:cubicBezTo>
                  <a:cubicBezTo>
                    <a:pt x="9" y="15"/>
                    <a:pt x="9" y="15"/>
                    <a:pt x="9" y="15"/>
                  </a:cubicBezTo>
                  <a:cubicBezTo>
                    <a:pt x="9" y="21"/>
                    <a:pt x="9" y="21"/>
                    <a:pt x="9" y="21"/>
                  </a:cubicBezTo>
                  <a:cubicBezTo>
                    <a:pt x="7" y="21"/>
                    <a:pt x="7" y="21"/>
                    <a:pt x="7" y="21"/>
                  </a:cubicBezTo>
                  <a:cubicBezTo>
                    <a:pt x="8" y="15"/>
                    <a:pt x="8" y="15"/>
                    <a:pt x="8" y="15"/>
                  </a:cubicBezTo>
                  <a:cubicBezTo>
                    <a:pt x="4" y="15"/>
                    <a:pt x="4" y="15"/>
                    <a:pt x="4" y="15"/>
                  </a:cubicBezTo>
                  <a:cubicBezTo>
                    <a:pt x="3" y="21"/>
                    <a:pt x="3" y="21"/>
                    <a:pt x="3" y="21"/>
                  </a:cubicBezTo>
                  <a:cubicBezTo>
                    <a:pt x="1" y="21"/>
                    <a:pt x="1" y="21"/>
                    <a:pt x="1" y="21"/>
                  </a:cubicBezTo>
                  <a:lnTo>
                    <a:pt x="2" y="15"/>
                  </a:lnTo>
                  <a:close/>
                  <a:moveTo>
                    <a:pt x="8" y="14"/>
                  </a:moveTo>
                  <a:cubicBezTo>
                    <a:pt x="8" y="9"/>
                    <a:pt x="8" y="9"/>
                    <a:pt x="8" y="9"/>
                  </a:cubicBezTo>
                  <a:cubicBezTo>
                    <a:pt x="5" y="9"/>
                    <a:pt x="5" y="9"/>
                    <a:pt x="5" y="9"/>
                  </a:cubicBezTo>
                  <a:cubicBezTo>
                    <a:pt x="4" y="14"/>
                    <a:pt x="4" y="14"/>
                    <a:pt x="4" y="14"/>
                  </a:cubicBezTo>
                  <a:lnTo>
                    <a:pt x="8" y="14"/>
                  </a:lnTo>
                  <a:close/>
                  <a:moveTo>
                    <a:pt x="32" y="2"/>
                  </a:moveTo>
                  <a:cubicBezTo>
                    <a:pt x="31" y="2"/>
                    <a:pt x="31" y="2"/>
                    <a:pt x="30" y="2"/>
                  </a:cubicBezTo>
                  <a:cubicBezTo>
                    <a:pt x="29" y="2"/>
                    <a:pt x="28" y="3"/>
                    <a:pt x="28" y="5"/>
                  </a:cubicBezTo>
                  <a:cubicBezTo>
                    <a:pt x="28" y="7"/>
                    <a:pt x="28" y="7"/>
                    <a:pt x="28" y="7"/>
                  </a:cubicBezTo>
                  <a:cubicBezTo>
                    <a:pt x="31" y="7"/>
                    <a:pt x="31" y="7"/>
                    <a:pt x="31" y="7"/>
                  </a:cubicBezTo>
                  <a:cubicBezTo>
                    <a:pt x="31" y="9"/>
                    <a:pt x="31" y="9"/>
                    <a:pt x="31" y="9"/>
                  </a:cubicBezTo>
                  <a:cubicBezTo>
                    <a:pt x="28" y="9"/>
                    <a:pt x="28" y="9"/>
                    <a:pt x="28" y="9"/>
                  </a:cubicBezTo>
                  <a:cubicBezTo>
                    <a:pt x="28" y="21"/>
                    <a:pt x="28" y="21"/>
                    <a:pt x="28" y="21"/>
                  </a:cubicBezTo>
                  <a:cubicBezTo>
                    <a:pt x="26" y="21"/>
                    <a:pt x="26" y="21"/>
                    <a:pt x="26" y="21"/>
                  </a:cubicBezTo>
                  <a:cubicBezTo>
                    <a:pt x="26" y="9"/>
                    <a:pt x="26" y="9"/>
                    <a:pt x="26" y="9"/>
                  </a:cubicBezTo>
                  <a:cubicBezTo>
                    <a:pt x="20" y="9"/>
                    <a:pt x="20" y="9"/>
                    <a:pt x="20" y="9"/>
                  </a:cubicBezTo>
                  <a:cubicBezTo>
                    <a:pt x="20" y="21"/>
                    <a:pt x="20" y="21"/>
                    <a:pt x="20" y="21"/>
                  </a:cubicBezTo>
                  <a:cubicBezTo>
                    <a:pt x="17" y="21"/>
                    <a:pt x="17" y="21"/>
                    <a:pt x="17" y="21"/>
                  </a:cubicBezTo>
                  <a:cubicBezTo>
                    <a:pt x="17" y="9"/>
                    <a:pt x="17" y="9"/>
                    <a:pt x="17" y="9"/>
                  </a:cubicBezTo>
                  <a:cubicBezTo>
                    <a:pt x="15" y="9"/>
                    <a:pt x="15" y="9"/>
                    <a:pt x="15" y="9"/>
                  </a:cubicBezTo>
                  <a:cubicBezTo>
                    <a:pt x="15" y="7"/>
                    <a:pt x="15" y="7"/>
                    <a:pt x="15" y="7"/>
                  </a:cubicBezTo>
                  <a:cubicBezTo>
                    <a:pt x="17" y="7"/>
                    <a:pt x="17" y="7"/>
                    <a:pt x="17" y="7"/>
                  </a:cubicBezTo>
                  <a:cubicBezTo>
                    <a:pt x="17" y="5"/>
                    <a:pt x="17" y="5"/>
                    <a:pt x="17" y="5"/>
                  </a:cubicBezTo>
                  <a:cubicBezTo>
                    <a:pt x="17" y="2"/>
                    <a:pt x="19" y="0"/>
                    <a:pt x="22" y="0"/>
                  </a:cubicBezTo>
                  <a:cubicBezTo>
                    <a:pt x="23" y="0"/>
                    <a:pt x="24" y="0"/>
                    <a:pt x="24" y="1"/>
                  </a:cubicBezTo>
                  <a:cubicBezTo>
                    <a:pt x="24" y="2"/>
                    <a:pt x="24" y="2"/>
                    <a:pt x="24" y="2"/>
                  </a:cubicBezTo>
                  <a:cubicBezTo>
                    <a:pt x="23" y="2"/>
                    <a:pt x="23" y="2"/>
                    <a:pt x="22" y="2"/>
                  </a:cubicBezTo>
                  <a:cubicBezTo>
                    <a:pt x="20" y="2"/>
                    <a:pt x="20" y="3"/>
                    <a:pt x="20" y="5"/>
                  </a:cubicBezTo>
                  <a:cubicBezTo>
                    <a:pt x="20" y="7"/>
                    <a:pt x="20" y="7"/>
                    <a:pt x="20" y="7"/>
                  </a:cubicBezTo>
                  <a:cubicBezTo>
                    <a:pt x="26" y="7"/>
                    <a:pt x="26" y="7"/>
                    <a:pt x="26" y="7"/>
                  </a:cubicBezTo>
                  <a:cubicBezTo>
                    <a:pt x="26" y="5"/>
                    <a:pt x="26" y="5"/>
                    <a:pt x="26" y="5"/>
                  </a:cubicBezTo>
                  <a:cubicBezTo>
                    <a:pt x="26" y="2"/>
                    <a:pt x="27" y="0"/>
                    <a:pt x="30" y="0"/>
                  </a:cubicBezTo>
                  <a:cubicBezTo>
                    <a:pt x="31" y="0"/>
                    <a:pt x="32" y="0"/>
                    <a:pt x="32" y="0"/>
                  </a:cubicBezTo>
                  <a:lnTo>
                    <a:pt x="32" y="2"/>
                  </a:lnTo>
                  <a:close/>
                  <a:moveTo>
                    <a:pt x="39" y="7"/>
                  </a:moveTo>
                  <a:cubicBezTo>
                    <a:pt x="41" y="7"/>
                    <a:pt x="42" y="7"/>
                    <a:pt x="43" y="8"/>
                  </a:cubicBezTo>
                  <a:cubicBezTo>
                    <a:pt x="43" y="6"/>
                    <a:pt x="43" y="6"/>
                    <a:pt x="43" y="6"/>
                  </a:cubicBezTo>
                  <a:cubicBezTo>
                    <a:pt x="43" y="0"/>
                    <a:pt x="43" y="0"/>
                    <a:pt x="43" y="0"/>
                  </a:cubicBezTo>
                  <a:cubicBezTo>
                    <a:pt x="46" y="0"/>
                    <a:pt x="46" y="0"/>
                    <a:pt x="46" y="0"/>
                  </a:cubicBezTo>
                  <a:cubicBezTo>
                    <a:pt x="46" y="21"/>
                    <a:pt x="46" y="21"/>
                    <a:pt x="46" y="21"/>
                  </a:cubicBezTo>
                  <a:cubicBezTo>
                    <a:pt x="43" y="21"/>
                    <a:pt x="43" y="21"/>
                    <a:pt x="43" y="21"/>
                  </a:cubicBezTo>
                  <a:cubicBezTo>
                    <a:pt x="43" y="20"/>
                    <a:pt x="43" y="20"/>
                    <a:pt x="43" y="20"/>
                  </a:cubicBezTo>
                  <a:cubicBezTo>
                    <a:pt x="43" y="20"/>
                    <a:pt x="43" y="20"/>
                    <a:pt x="43" y="20"/>
                  </a:cubicBezTo>
                  <a:cubicBezTo>
                    <a:pt x="42" y="21"/>
                    <a:pt x="40" y="22"/>
                    <a:pt x="39" y="22"/>
                  </a:cubicBezTo>
                  <a:cubicBezTo>
                    <a:pt x="35" y="22"/>
                    <a:pt x="33" y="19"/>
                    <a:pt x="33" y="14"/>
                  </a:cubicBezTo>
                  <a:cubicBezTo>
                    <a:pt x="33" y="9"/>
                    <a:pt x="36" y="7"/>
                    <a:pt x="39" y="7"/>
                  </a:cubicBezTo>
                  <a:close/>
                  <a:moveTo>
                    <a:pt x="39" y="20"/>
                  </a:moveTo>
                  <a:cubicBezTo>
                    <a:pt x="41" y="20"/>
                    <a:pt x="42" y="19"/>
                    <a:pt x="43" y="18"/>
                  </a:cubicBezTo>
                  <a:cubicBezTo>
                    <a:pt x="43" y="10"/>
                    <a:pt x="43" y="10"/>
                    <a:pt x="43" y="10"/>
                  </a:cubicBezTo>
                  <a:cubicBezTo>
                    <a:pt x="42" y="9"/>
                    <a:pt x="41" y="9"/>
                    <a:pt x="39" y="9"/>
                  </a:cubicBezTo>
                  <a:cubicBezTo>
                    <a:pt x="37" y="9"/>
                    <a:pt x="35" y="11"/>
                    <a:pt x="35" y="14"/>
                  </a:cubicBezTo>
                  <a:cubicBezTo>
                    <a:pt x="35" y="18"/>
                    <a:pt x="37" y="20"/>
                    <a:pt x="39" y="20"/>
                  </a:cubicBezTo>
                  <a:close/>
                  <a:moveTo>
                    <a:pt x="53" y="11"/>
                  </a:moveTo>
                  <a:cubicBezTo>
                    <a:pt x="53" y="11"/>
                    <a:pt x="53" y="11"/>
                    <a:pt x="53" y="11"/>
                  </a:cubicBezTo>
                  <a:cubicBezTo>
                    <a:pt x="51" y="10"/>
                    <a:pt x="50" y="9"/>
                    <a:pt x="50" y="7"/>
                  </a:cubicBezTo>
                  <a:cubicBezTo>
                    <a:pt x="50" y="4"/>
                    <a:pt x="52" y="2"/>
                    <a:pt x="55" y="2"/>
                  </a:cubicBezTo>
                  <a:cubicBezTo>
                    <a:pt x="59" y="2"/>
                    <a:pt x="61" y="4"/>
                    <a:pt x="61" y="7"/>
                  </a:cubicBezTo>
                  <a:cubicBezTo>
                    <a:pt x="61" y="9"/>
                    <a:pt x="59" y="11"/>
                    <a:pt x="58" y="12"/>
                  </a:cubicBezTo>
                  <a:cubicBezTo>
                    <a:pt x="58" y="12"/>
                    <a:pt x="58" y="12"/>
                    <a:pt x="58" y="12"/>
                  </a:cubicBezTo>
                  <a:cubicBezTo>
                    <a:pt x="60" y="13"/>
                    <a:pt x="62" y="14"/>
                    <a:pt x="62" y="17"/>
                  </a:cubicBezTo>
                  <a:cubicBezTo>
                    <a:pt x="62" y="20"/>
                    <a:pt x="59" y="22"/>
                    <a:pt x="55" y="22"/>
                  </a:cubicBezTo>
                  <a:cubicBezTo>
                    <a:pt x="52" y="22"/>
                    <a:pt x="49" y="20"/>
                    <a:pt x="49" y="17"/>
                  </a:cubicBezTo>
                  <a:cubicBezTo>
                    <a:pt x="49" y="14"/>
                    <a:pt x="51" y="12"/>
                    <a:pt x="53" y="11"/>
                  </a:cubicBezTo>
                  <a:close/>
                  <a:moveTo>
                    <a:pt x="55" y="20"/>
                  </a:moveTo>
                  <a:cubicBezTo>
                    <a:pt x="58" y="20"/>
                    <a:pt x="59" y="19"/>
                    <a:pt x="59" y="17"/>
                  </a:cubicBezTo>
                  <a:cubicBezTo>
                    <a:pt x="59" y="14"/>
                    <a:pt x="57" y="13"/>
                    <a:pt x="54" y="12"/>
                  </a:cubicBezTo>
                  <a:cubicBezTo>
                    <a:pt x="52" y="13"/>
                    <a:pt x="51" y="15"/>
                    <a:pt x="51" y="16"/>
                  </a:cubicBezTo>
                  <a:cubicBezTo>
                    <a:pt x="51" y="18"/>
                    <a:pt x="53" y="20"/>
                    <a:pt x="55" y="20"/>
                  </a:cubicBezTo>
                  <a:close/>
                  <a:moveTo>
                    <a:pt x="59" y="7"/>
                  </a:moveTo>
                  <a:cubicBezTo>
                    <a:pt x="59" y="5"/>
                    <a:pt x="58" y="4"/>
                    <a:pt x="55" y="4"/>
                  </a:cubicBezTo>
                  <a:cubicBezTo>
                    <a:pt x="54" y="4"/>
                    <a:pt x="52" y="5"/>
                    <a:pt x="52" y="7"/>
                  </a:cubicBezTo>
                  <a:cubicBezTo>
                    <a:pt x="52" y="9"/>
                    <a:pt x="54" y="10"/>
                    <a:pt x="57" y="11"/>
                  </a:cubicBezTo>
                  <a:cubicBezTo>
                    <a:pt x="58" y="10"/>
                    <a:pt x="59" y="9"/>
                    <a:pt x="59" y="7"/>
                  </a:cubicBezTo>
                  <a:close/>
                  <a:moveTo>
                    <a:pt x="71" y="7"/>
                  </a:moveTo>
                  <a:cubicBezTo>
                    <a:pt x="73" y="7"/>
                    <a:pt x="75" y="7"/>
                    <a:pt x="76" y="8"/>
                  </a:cubicBezTo>
                  <a:cubicBezTo>
                    <a:pt x="74" y="10"/>
                    <a:pt x="74" y="10"/>
                    <a:pt x="74" y="10"/>
                  </a:cubicBezTo>
                  <a:cubicBezTo>
                    <a:pt x="73" y="9"/>
                    <a:pt x="73" y="9"/>
                    <a:pt x="71" y="9"/>
                  </a:cubicBezTo>
                  <a:cubicBezTo>
                    <a:pt x="69" y="9"/>
                    <a:pt x="67" y="11"/>
                    <a:pt x="67" y="14"/>
                  </a:cubicBezTo>
                  <a:cubicBezTo>
                    <a:pt x="67" y="18"/>
                    <a:pt x="69" y="20"/>
                    <a:pt x="71" y="20"/>
                  </a:cubicBezTo>
                  <a:cubicBezTo>
                    <a:pt x="73" y="20"/>
                    <a:pt x="74" y="19"/>
                    <a:pt x="75" y="18"/>
                  </a:cubicBezTo>
                  <a:cubicBezTo>
                    <a:pt x="76" y="20"/>
                    <a:pt x="76" y="20"/>
                    <a:pt x="76" y="20"/>
                  </a:cubicBezTo>
                  <a:cubicBezTo>
                    <a:pt x="75" y="21"/>
                    <a:pt x="73" y="22"/>
                    <a:pt x="71" y="22"/>
                  </a:cubicBezTo>
                  <a:cubicBezTo>
                    <a:pt x="67" y="22"/>
                    <a:pt x="64" y="19"/>
                    <a:pt x="64" y="14"/>
                  </a:cubicBezTo>
                  <a:cubicBezTo>
                    <a:pt x="64" y="9"/>
                    <a:pt x="68" y="7"/>
                    <a:pt x="71" y="7"/>
                  </a:cubicBezTo>
                  <a:close/>
                  <a:moveTo>
                    <a:pt x="86" y="4"/>
                  </a:moveTo>
                  <a:cubicBezTo>
                    <a:pt x="76" y="4"/>
                    <a:pt x="76" y="4"/>
                    <a:pt x="76" y="4"/>
                  </a:cubicBezTo>
                  <a:cubicBezTo>
                    <a:pt x="76" y="2"/>
                    <a:pt x="76" y="2"/>
                    <a:pt x="76" y="2"/>
                  </a:cubicBezTo>
                  <a:cubicBezTo>
                    <a:pt x="89" y="2"/>
                    <a:pt x="89" y="2"/>
                    <a:pt x="89" y="2"/>
                  </a:cubicBezTo>
                  <a:cubicBezTo>
                    <a:pt x="89" y="4"/>
                    <a:pt x="89" y="4"/>
                    <a:pt x="89" y="4"/>
                  </a:cubicBezTo>
                  <a:cubicBezTo>
                    <a:pt x="84" y="10"/>
                    <a:pt x="83" y="14"/>
                    <a:pt x="83" y="21"/>
                  </a:cubicBezTo>
                  <a:cubicBezTo>
                    <a:pt x="80" y="21"/>
                    <a:pt x="80" y="21"/>
                    <a:pt x="80" y="21"/>
                  </a:cubicBezTo>
                  <a:cubicBezTo>
                    <a:pt x="81" y="14"/>
                    <a:pt x="82" y="10"/>
                    <a:pt x="86" y="4"/>
                  </a:cubicBezTo>
                  <a:close/>
                </a:path>
              </a:pathLst>
            </a:custGeom>
            <a:solidFill>
              <a:srgbClr val="50555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1355" name="Google Shape;1355;p44"/>
            <p:cNvSpPr/>
            <p:nvPr/>
          </p:nvSpPr>
          <p:spPr>
            <a:xfrm>
              <a:off x="5344" y="330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356" name="Google Shape;1356;p44"/>
            <p:cNvSpPr/>
            <p:nvPr/>
          </p:nvSpPr>
          <p:spPr>
            <a:xfrm>
              <a:off x="5392" y="33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57" name="Google Shape;1357;p44"/>
            <p:cNvSpPr/>
            <p:nvPr/>
          </p:nvSpPr>
          <p:spPr>
            <a:xfrm>
              <a:off x="5422" y="3308"/>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55</a:t>
              </a:r>
              <a:endParaRPr sz="1800">
                <a:solidFill>
                  <a:schemeClr val="dk1"/>
                </a:solidFill>
                <a:latin typeface="Calibri"/>
                <a:ea typeface="Calibri"/>
                <a:cs typeface="Calibri"/>
                <a:sym typeface="Calibri"/>
              </a:endParaRPr>
            </a:p>
          </p:txBody>
        </p:sp>
        <p:sp>
          <p:nvSpPr>
            <p:cNvPr id="1358" name="Google Shape;1358;p44"/>
            <p:cNvSpPr/>
            <p:nvPr/>
          </p:nvSpPr>
          <p:spPr>
            <a:xfrm>
              <a:off x="5344" y="3380"/>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359" name="Google Shape;1359;p44"/>
            <p:cNvSpPr/>
            <p:nvPr/>
          </p:nvSpPr>
          <p:spPr>
            <a:xfrm>
              <a:off x="5394"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60" name="Google Shape;1360;p44"/>
            <p:cNvSpPr/>
            <p:nvPr/>
          </p:nvSpPr>
          <p:spPr>
            <a:xfrm>
              <a:off x="5422"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61" name="Google Shape;1361;p44"/>
            <p:cNvSpPr/>
            <p:nvPr/>
          </p:nvSpPr>
          <p:spPr>
            <a:xfrm>
              <a:off x="5450"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362" name="Google Shape;1362;p44"/>
            <p:cNvSpPr/>
            <p:nvPr/>
          </p:nvSpPr>
          <p:spPr>
            <a:xfrm>
              <a:off x="5344" y="3452"/>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363" name="Google Shape;1363;p44"/>
            <p:cNvSpPr/>
            <p:nvPr/>
          </p:nvSpPr>
          <p:spPr>
            <a:xfrm>
              <a:off x="5392"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64" name="Google Shape;1364;p44"/>
            <p:cNvSpPr/>
            <p:nvPr/>
          </p:nvSpPr>
          <p:spPr>
            <a:xfrm>
              <a:off x="5422"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365" name="Google Shape;1365;p44"/>
            <p:cNvSpPr/>
            <p:nvPr/>
          </p:nvSpPr>
          <p:spPr>
            <a:xfrm>
              <a:off x="5452"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366" name="Google Shape;1366;p44"/>
            <p:cNvSpPr/>
            <p:nvPr/>
          </p:nvSpPr>
          <p:spPr>
            <a:xfrm>
              <a:off x="5897" y="31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367" name="Google Shape;1367;p44"/>
            <p:cNvSpPr/>
            <p:nvPr/>
          </p:nvSpPr>
          <p:spPr>
            <a:xfrm>
              <a:off x="5929" y="3180"/>
              <a:ext cx="2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368" name="Google Shape;1368;p44"/>
            <p:cNvSpPr/>
            <p:nvPr/>
          </p:nvSpPr>
          <p:spPr>
            <a:xfrm>
              <a:off x="5947" y="31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369" name="Google Shape;1369;p44"/>
            <p:cNvSpPr/>
            <p:nvPr/>
          </p:nvSpPr>
          <p:spPr>
            <a:xfrm>
              <a:off x="5977" y="3180"/>
              <a:ext cx="27"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1370" name="Google Shape;1370;p44"/>
            <p:cNvSpPr/>
            <p:nvPr/>
          </p:nvSpPr>
          <p:spPr>
            <a:xfrm>
              <a:off x="6005" y="31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371" name="Google Shape;1371;p44"/>
            <p:cNvSpPr/>
            <p:nvPr/>
          </p:nvSpPr>
          <p:spPr>
            <a:xfrm>
              <a:off x="6035" y="3180"/>
              <a:ext cx="27"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1372" name="Google Shape;1372;p44"/>
            <p:cNvSpPr/>
            <p:nvPr/>
          </p:nvSpPr>
          <p:spPr>
            <a:xfrm>
              <a:off x="6059" y="31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1373" name="Google Shape;1373;p44"/>
            <p:cNvSpPr/>
            <p:nvPr/>
          </p:nvSpPr>
          <p:spPr>
            <a:xfrm>
              <a:off x="5897" y="330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374" name="Google Shape;1374;p44"/>
            <p:cNvSpPr/>
            <p:nvPr/>
          </p:nvSpPr>
          <p:spPr>
            <a:xfrm>
              <a:off x="5945" y="33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75" name="Google Shape;1375;p44"/>
            <p:cNvSpPr/>
            <p:nvPr/>
          </p:nvSpPr>
          <p:spPr>
            <a:xfrm>
              <a:off x="5973" y="33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376" name="Google Shape;1376;p44"/>
            <p:cNvSpPr/>
            <p:nvPr/>
          </p:nvSpPr>
          <p:spPr>
            <a:xfrm>
              <a:off x="6003" y="33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377" name="Google Shape;1377;p44"/>
            <p:cNvSpPr/>
            <p:nvPr/>
          </p:nvSpPr>
          <p:spPr>
            <a:xfrm>
              <a:off x="5897" y="3380"/>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378" name="Google Shape;1378;p44"/>
            <p:cNvSpPr/>
            <p:nvPr/>
          </p:nvSpPr>
          <p:spPr>
            <a:xfrm>
              <a:off x="5947"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79" name="Google Shape;1379;p44"/>
            <p:cNvSpPr/>
            <p:nvPr/>
          </p:nvSpPr>
          <p:spPr>
            <a:xfrm>
              <a:off x="5975"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380" name="Google Shape;1380;p44"/>
            <p:cNvSpPr/>
            <p:nvPr/>
          </p:nvSpPr>
          <p:spPr>
            <a:xfrm>
              <a:off x="6003"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81" name="Google Shape;1381;p44"/>
            <p:cNvSpPr/>
            <p:nvPr/>
          </p:nvSpPr>
          <p:spPr>
            <a:xfrm>
              <a:off x="5897" y="3452"/>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382" name="Google Shape;1382;p44"/>
            <p:cNvSpPr/>
            <p:nvPr/>
          </p:nvSpPr>
          <p:spPr>
            <a:xfrm>
              <a:off x="5945"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83" name="Google Shape;1383;p44"/>
            <p:cNvSpPr/>
            <p:nvPr/>
          </p:nvSpPr>
          <p:spPr>
            <a:xfrm>
              <a:off x="5975"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384" name="Google Shape;1384;p44"/>
            <p:cNvSpPr/>
            <p:nvPr/>
          </p:nvSpPr>
          <p:spPr>
            <a:xfrm>
              <a:off x="6005"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385" name="Google Shape;1385;p44"/>
            <p:cNvSpPr/>
            <p:nvPr/>
          </p:nvSpPr>
          <p:spPr>
            <a:xfrm>
              <a:off x="6449" y="31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386" name="Google Shape;1386;p44"/>
            <p:cNvSpPr/>
            <p:nvPr/>
          </p:nvSpPr>
          <p:spPr>
            <a:xfrm>
              <a:off x="6479" y="31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387" name="Google Shape;1387;p44"/>
            <p:cNvSpPr/>
            <p:nvPr/>
          </p:nvSpPr>
          <p:spPr>
            <a:xfrm>
              <a:off x="6509" y="31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388" name="Google Shape;1388;p44"/>
            <p:cNvSpPr/>
            <p:nvPr/>
          </p:nvSpPr>
          <p:spPr>
            <a:xfrm>
              <a:off x="6539" y="3180"/>
              <a:ext cx="27"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1389" name="Google Shape;1389;p44"/>
            <p:cNvSpPr/>
            <p:nvPr/>
          </p:nvSpPr>
          <p:spPr>
            <a:xfrm>
              <a:off x="6567" y="3180"/>
              <a:ext cx="27"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1390" name="Google Shape;1390;p44"/>
            <p:cNvSpPr/>
            <p:nvPr/>
          </p:nvSpPr>
          <p:spPr>
            <a:xfrm>
              <a:off x="6593" y="3180"/>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1391" name="Google Shape;1391;p44"/>
            <p:cNvSpPr/>
            <p:nvPr/>
          </p:nvSpPr>
          <p:spPr>
            <a:xfrm>
              <a:off x="6625" y="3180"/>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1392" name="Google Shape;1392;p44"/>
            <p:cNvSpPr/>
            <p:nvPr/>
          </p:nvSpPr>
          <p:spPr>
            <a:xfrm>
              <a:off x="6449" y="330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393" name="Google Shape;1393;p44"/>
            <p:cNvSpPr/>
            <p:nvPr/>
          </p:nvSpPr>
          <p:spPr>
            <a:xfrm>
              <a:off x="6497" y="33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94" name="Google Shape;1394;p44"/>
            <p:cNvSpPr/>
            <p:nvPr/>
          </p:nvSpPr>
          <p:spPr>
            <a:xfrm>
              <a:off x="6527" y="33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95" name="Google Shape;1395;p44"/>
            <p:cNvSpPr/>
            <p:nvPr/>
          </p:nvSpPr>
          <p:spPr>
            <a:xfrm>
              <a:off x="6555" y="330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396" name="Google Shape;1396;p44"/>
            <p:cNvSpPr/>
            <p:nvPr/>
          </p:nvSpPr>
          <p:spPr>
            <a:xfrm>
              <a:off x="6449" y="3380"/>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397" name="Google Shape;1397;p44"/>
            <p:cNvSpPr/>
            <p:nvPr/>
          </p:nvSpPr>
          <p:spPr>
            <a:xfrm>
              <a:off x="6499"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98" name="Google Shape;1398;p44"/>
            <p:cNvSpPr/>
            <p:nvPr/>
          </p:nvSpPr>
          <p:spPr>
            <a:xfrm>
              <a:off x="6527"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399" name="Google Shape;1399;p44"/>
            <p:cNvSpPr/>
            <p:nvPr/>
          </p:nvSpPr>
          <p:spPr>
            <a:xfrm>
              <a:off x="6559" y="3380"/>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400" name="Google Shape;1400;p44"/>
            <p:cNvSpPr/>
            <p:nvPr/>
          </p:nvSpPr>
          <p:spPr>
            <a:xfrm>
              <a:off x="6449" y="3452"/>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401" name="Google Shape;1401;p44"/>
            <p:cNvSpPr/>
            <p:nvPr/>
          </p:nvSpPr>
          <p:spPr>
            <a:xfrm>
              <a:off x="6497"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02" name="Google Shape;1402;p44"/>
            <p:cNvSpPr/>
            <p:nvPr/>
          </p:nvSpPr>
          <p:spPr>
            <a:xfrm>
              <a:off x="6527"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03" name="Google Shape;1403;p44"/>
            <p:cNvSpPr/>
            <p:nvPr/>
          </p:nvSpPr>
          <p:spPr>
            <a:xfrm>
              <a:off x="6557" y="3452"/>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404" name="Google Shape;1404;p44"/>
            <p:cNvSpPr/>
            <p:nvPr/>
          </p:nvSpPr>
          <p:spPr>
            <a:xfrm>
              <a:off x="7002"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405" name="Google Shape;1405;p44"/>
            <p:cNvSpPr/>
            <p:nvPr/>
          </p:nvSpPr>
          <p:spPr>
            <a:xfrm>
              <a:off x="7030" y="3184"/>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406" name="Google Shape;1406;p44"/>
            <p:cNvSpPr/>
            <p:nvPr/>
          </p:nvSpPr>
          <p:spPr>
            <a:xfrm>
              <a:off x="7060" y="3184"/>
              <a:ext cx="1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407" name="Google Shape;1407;p44"/>
            <p:cNvSpPr/>
            <p:nvPr/>
          </p:nvSpPr>
          <p:spPr>
            <a:xfrm>
              <a:off x="7076" y="3184"/>
              <a:ext cx="24"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1408" name="Google Shape;1408;p44"/>
            <p:cNvSpPr/>
            <p:nvPr/>
          </p:nvSpPr>
          <p:spPr>
            <a:xfrm>
              <a:off x="7098" y="318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1409" name="Google Shape;1409;p44"/>
            <p:cNvSpPr/>
            <p:nvPr/>
          </p:nvSpPr>
          <p:spPr>
            <a:xfrm>
              <a:off x="7124" y="3184"/>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
          <p:nvSpPr>
            <p:cNvPr id="1410" name="Google Shape;1410;p44"/>
            <p:cNvSpPr/>
            <p:nvPr/>
          </p:nvSpPr>
          <p:spPr>
            <a:xfrm>
              <a:off x="7154" y="3184"/>
              <a:ext cx="2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411" name="Google Shape;1411;p44"/>
            <p:cNvSpPr/>
            <p:nvPr/>
          </p:nvSpPr>
          <p:spPr>
            <a:xfrm>
              <a:off x="7002" y="3304"/>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412" name="Google Shape;1412;p44"/>
            <p:cNvSpPr/>
            <p:nvPr/>
          </p:nvSpPr>
          <p:spPr>
            <a:xfrm>
              <a:off x="7050"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413" name="Google Shape;1413;p44"/>
            <p:cNvSpPr/>
            <p:nvPr/>
          </p:nvSpPr>
          <p:spPr>
            <a:xfrm>
              <a:off x="7078"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414" name="Google Shape;1414;p44"/>
            <p:cNvSpPr/>
            <p:nvPr/>
          </p:nvSpPr>
          <p:spPr>
            <a:xfrm>
              <a:off x="7106" y="3304"/>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415" name="Google Shape;1415;p44"/>
            <p:cNvSpPr/>
            <p:nvPr/>
          </p:nvSpPr>
          <p:spPr>
            <a:xfrm>
              <a:off x="7002" y="3376"/>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416" name="Google Shape;1416;p44"/>
            <p:cNvSpPr/>
            <p:nvPr/>
          </p:nvSpPr>
          <p:spPr>
            <a:xfrm>
              <a:off x="7052"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417" name="Google Shape;1417;p44"/>
            <p:cNvSpPr/>
            <p:nvPr/>
          </p:nvSpPr>
          <p:spPr>
            <a:xfrm>
              <a:off x="7082"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418" name="Google Shape;1418;p44"/>
            <p:cNvSpPr/>
            <p:nvPr/>
          </p:nvSpPr>
          <p:spPr>
            <a:xfrm>
              <a:off x="7112" y="337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419" name="Google Shape;1419;p44"/>
            <p:cNvSpPr/>
            <p:nvPr/>
          </p:nvSpPr>
          <p:spPr>
            <a:xfrm>
              <a:off x="7002" y="3448"/>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420" name="Google Shape;1420;p44"/>
            <p:cNvSpPr/>
            <p:nvPr/>
          </p:nvSpPr>
          <p:spPr>
            <a:xfrm>
              <a:off x="7050"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21" name="Google Shape;1421;p44"/>
            <p:cNvSpPr/>
            <p:nvPr/>
          </p:nvSpPr>
          <p:spPr>
            <a:xfrm>
              <a:off x="7078"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422" name="Google Shape;1422;p44"/>
            <p:cNvSpPr/>
            <p:nvPr/>
          </p:nvSpPr>
          <p:spPr>
            <a:xfrm>
              <a:off x="7108" y="3448"/>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423" name="Google Shape;1423;p44"/>
            <p:cNvSpPr/>
            <p:nvPr/>
          </p:nvSpPr>
          <p:spPr>
            <a:xfrm>
              <a:off x="374" y="364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424" name="Google Shape;1424;p44"/>
            <p:cNvSpPr/>
            <p:nvPr/>
          </p:nvSpPr>
          <p:spPr>
            <a:xfrm>
              <a:off x="404" y="364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425" name="Google Shape;1425;p44"/>
            <p:cNvSpPr/>
            <p:nvPr/>
          </p:nvSpPr>
          <p:spPr>
            <a:xfrm>
              <a:off x="434" y="364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426" name="Google Shape;1426;p44"/>
            <p:cNvSpPr/>
            <p:nvPr/>
          </p:nvSpPr>
          <p:spPr>
            <a:xfrm>
              <a:off x="464" y="3646"/>
              <a:ext cx="2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427" name="Google Shape;1427;p44"/>
            <p:cNvSpPr/>
            <p:nvPr/>
          </p:nvSpPr>
          <p:spPr>
            <a:xfrm>
              <a:off x="482" y="364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428" name="Google Shape;1428;p44"/>
            <p:cNvSpPr/>
            <p:nvPr/>
          </p:nvSpPr>
          <p:spPr>
            <a:xfrm>
              <a:off x="510" y="3646"/>
              <a:ext cx="2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429" name="Google Shape;1429;p44"/>
            <p:cNvSpPr/>
            <p:nvPr/>
          </p:nvSpPr>
          <p:spPr>
            <a:xfrm>
              <a:off x="528" y="364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430" name="Google Shape;1430;p44"/>
            <p:cNvSpPr/>
            <p:nvPr/>
          </p:nvSpPr>
          <p:spPr>
            <a:xfrm>
              <a:off x="374" y="3775"/>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431" name="Google Shape;1431;p44"/>
            <p:cNvSpPr/>
            <p:nvPr/>
          </p:nvSpPr>
          <p:spPr>
            <a:xfrm>
              <a:off x="422" y="377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32" name="Google Shape;1432;p44"/>
            <p:cNvSpPr/>
            <p:nvPr/>
          </p:nvSpPr>
          <p:spPr>
            <a:xfrm>
              <a:off x="452" y="3775"/>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30</a:t>
              </a:r>
              <a:endParaRPr sz="1800">
                <a:solidFill>
                  <a:schemeClr val="dk1"/>
                </a:solidFill>
                <a:latin typeface="Calibri"/>
                <a:ea typeface="Calibri"/>
                <a:cs typeface="Calibri"/>
                <a:sym typeface="Calibri"/>
              </a:endParaRPr>
            </a:p>
          </p:txBody>
        </p:sp>
        <p:sp>
          <p:nvSpPr>
            <p:cNvPr id="1433" name="Google Shape;1433;p44"/>
            <p:cNvSpPr/>
            <p:nvPr/>
          </p:nvSpPr>
          <p:spPr>
            <a:xfrm>
              <a:off x="374" y="3847"/>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434" name="Google Shape;1434;p44"/>
            <p:cNvSpPr/>
            <p:nvPr/>
          </p:nvSpPr>
          <p:spPr>
            <a:xfrm>
              <a:off x="424" y="384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35" name="Google Shape;1435;p44"/>
            <p:cNvSpPr/>
            <p:nvPr/>
          </p:nvSpPr>
          <p:spPr>
            <a:xfrm>
              <a:off x="452" y="384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436" name="Google Shape;1436;p44"/>
            <p:cNvSpPr/>
            <p:nvPr/>
          </p:nvSpPr>
          <p:spPr>
            <a:xfrm>
              <a:off x="482" y="384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437" name="Google Shape;1437;p44"/>
            <p:cNvSpPr/>
            <p:nvPr/>
          </p:nvSpPr>
          <p:spPr>
            <a:xfrm>
              <a:off x="374" y="3919"/>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438" name="Google Shape;1438;p44"/>
            <p:cNvSpPr/>
            <p:nvPr/>
          </p:nvSpPr>
          <p:spPr>
            <a:xfrm>
              <a:off x="422" y="391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39" name="Google Shape;1439;p44"/>
            <p:cNvSpPr/>
            <p:nvPr/>
          </p:nvSpPr>
          <p:spPr>
            <a:xfrm>
              <a:off x="450" y="391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440" name="Google Shape;1440;p44"/>
            <p:cNvSpPr/>
            <p:nvPr/>
          </p:nvSpPr>
          <p:spPr>
            <a:xfrm>
              <a:off x="480" y="391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441" name="Google Shape;1441;p44"/>
            <p:cNvSpPr/>
            <p:nvPr/>
          </p:nvSpPr>
          <p:spPr>
            <a:xfrm>
              <a:off x="925" y="365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442" name="Google Shape;1442;p44"/>
            <p:cNvSpPr/>
            <p:nvPr/>
          </p:nvSpPr>
          <p:spPr>
            <a:xfrm>
              <a:off x="953" y="365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443" name="Google Shape;1443;p44"/>
            <p:cNvSpPr/>
            <p:nvPr/>
          </p:nvSpPr>
          <p:spPr>
            <a:xfrm>
              <a:off x="981" y="365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444" name="Google Shape;1444;p44"/>
            <p:cNvSpPr/>
            <p:nvPr/>
          </p:nvSpPr>
          <p:spPr>
            <a:xfrm>
              <a:off x="1009" y="3654"/>
              <a:ext cx="1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445" name="Google Shape;1445;p44"/>
            <p:cNvSpPr/>
            <p:nvPr/>
          </p:nvSpPr>
          <p:spPr>
            <a:xfrm>
              <a:off x="1027" y="3654"/>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1446" name="Google Shape;1446;p44"/>
            <p:cNvSpPr/>
            <p:nvPr/>
          </p:nvSpPr>
          <p:spPr>
            <a:xfrm>
              <a:off x="1053" y="3654"/>
              <a:ext cx="44"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a:t>
              </a:r>
              <a:endParaRPr sz="1800">
                <a:solidFill>
                  <a:schemeClr val="dk1"/>
                </a:solidFill>
                <a:latin typeface="Calibri"/>
                <a:ea typeface="Calibri"/>
                <a:cs typeface="Calibri"/>
                <a:sym typeface="Calibri"/>
              </a:endParaRPr>
            </a:p>
          </p:txBody>
        </p:sp>
        <p:sp>
          <p:nvSpPr>
            <p:cNvPr id="1447" name="Google Shape;1447;p44"/>
            <p:cNvSpPr/>
            <p:nvPr/>
          </p:nvSpPr>
          <p:spPr>
            <a:xfrm>
              <a:off x="925" y="3775"/>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448" name="Google Shape;1448;p44"/>
            <p:cNvSpPr/>
            <p:nvPr/>
          </p:nvSpPr>
          <p:spPr>
            <a:xfrm>
              <a:off x="973" y="377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49" name="Google Shape;1449;p44"/>
            <p:cNvSpPr/>
            <p:nvPr/>
          </p:nvSpPr>
          <p:spPr>
            <a:xfrm>
              <a:off x="1003" y="3775"/>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30</a:t>
              </a:r>
              <a:endParaRPr sz="1800">
                <a:solidFill>
                  <a:schemeClr val="dk1"/>
                </a:solidFill>
                <a:latin typeface="Calibri"/>
                <a:ea typeface="Calibri"/>
                <a:cs typeface="Calibri"/>
                <a:sym typeface="Calibri"/>
              </a:endParaRPr>
            </a:p>
          </p:txBody>
        </p:sp>
        <p:sp>
          <p:nvSpPr>
            <p:cNvPr id="1450" name="Google Shape;1450;p44"/>
            <p:cNvSpPr/>
            <p:nvPr/>
          </p:nvSpPr>
          <p:spPr>
            <a:xfrm>
              <a:off x="925" y="3847"/>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451" name="Google Shape;1451;p44"/>
            <p:cNvSpPr/>
            <p:nvPr/>
          </p:nvSpPr>
          <p:spPr>
            <a:xfrm>
              <a:off x="975" y="384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52" name="Google Shape;1452;p44"/>
            <p:cNvSpPr/>
            <p:nvPr/>
          </p:nvSpPr>
          <p:spPr>
            <a:xfrm>
              <a:off x="1003" y="384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453" name="Google Shape;1453;p44"/>
            <p:cNvSpPr/>
            <p:nvPr/>
          </p:nvSpPr>
          <p:spPr>
            <a:xfrm>
              <a:off x="1031" y="384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1454" name="Google Shape;1454;p44"/>
            <p:cNvSpPr/>
            <p:nvPr/>
          </p:nvSpPr>
          <p:spPr>
            <a:xfrm>
              <a:off x="925" y="3919"/>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455" name="Google Shape;1455;p44"/>
            <p:cNvSpPr/>
            <p:nvPr/>
          </p:nvSpPr>
          <p:spPr>
            <a:xfrm>
              <a:off x="973" y="391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56" name="Google Shape;1456;p44"/>
            <p:cNvSpPr/>
            <p:nvPr/>
          </p:nvSpPr>
          <p:spPr>
            <a:xfrm>
              <a:off x="1003" y="391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457" name="Google Shape;1457;p44"/>
            <p:cNvSpPr/>
            <p:nvPr/>
          </p:nvSpPr>
          <p:spPr>
            <a:xfrm>
              <a:off x="1033" y="391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458" name="Google Shape;1458;p44"/>
            <p:cNvSpPr/>
            <p:nvPr/>
          </p:nvSpPr>
          <p:spPr>
            <a:xfrm>
              <a:off x="1477" y="3652"/>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459" name="Google Shape;1459;p44"/>
            <p:cNvSpPr/>
            <p:nvPr/>
          </p:nvSpPr>
          <p:spPr>
            <a:xfrm>
              <a:off x="1505" y="3652"/>
              <a:ext cx="113"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eeee</a:t>
              </a:r>
              <a:endParaRPr sz="1800">
                <a:solidFill>
                  <a:schemeClr val="dk1"/>
                </a:solidFill>
                <a:latin typeface="Calibri"/>
                <a:ea typeface="Calibri"/>
                <a:cs typeface="Calibri"/>
                <a:sym typeface="Calibri"/>
              </a:endParaRPr>
            </a:p>
          </p:txBody>
        </p:sp>
        <p:sp>
          <p:nvSpPr>
            <p:cNvPr id="1460" name="Google Shape;1460;p44"/>
            <p:cNvSpPr/>
            <p:nvPr/>
          </p:nvSpPr>
          <p:spPr>
            <a:xfrm>
              <a:off x="1617" y="3652"/>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461" name="Google Shape;1461;p44"/>
            <p:cNvSpPr/>
            <p:nvPr/>
          </p:nvSpPr>
          <p:spPr>
            <a:xfrm>
              <a:off x="1645" y="3652"/>
              <a:ext cx="1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462" name="Google Shape;1462;p44"/>
            <p:cNvSpPr/>
            <p:nvPr/>
          </p:nvSpPr>
          <p:spPr>
            <a:xfrm>
              <a:off x="1477" y="3773"/>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463" name="Google Shape;1463;p44"/>
            <p:cNvSpPr/>
            <p:nvPr/>
          </p:nvSpPr>
          <p:spPr>
            <a:xfrm>
              <a:off x="1525" y="377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64" name="Google Shape;1464;p44"/>
            <p:cNvSpPr/>
            <p:nvPr/>
          </p:nvSpPr>
          <p:spPr>
            <a:xfrm>
              <a:off x="1555" y="377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465" name="Google Shape;1465;p44"/>
            <p:cNvSpPr/>
            <p:nvPr/>
          </p:nvSpPr>
          <p:spPr>
            <a:xfrm>
              <a:off x="1585" y="377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466" name="Google Shape;1466;p44"/>
            <p:cNvSpPr/>
            <p:nvPr/>
          </p:nvSpPr>
          <p:spPr>
            <a:xfrm>
              <a:off x="1477" y="3845"/>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467" name="Google Shape;1467;p44"/>
            <p:cNvSpPr/>
            <p:nvPr/>
          </p:nvSpPr>
          <p:spPr>
            <a:xfrm>
              <a:off x="1527" y="384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68" name="Google Shape;1468;p44"/>
            <p:cNvSpPr/>
            <p:nvPr/>
          </p:nvSpPr>
          <p:spPr>
            <a:xfrm>
              <a:off x="1557" y="384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469" name="Google Shape;1469;p44"/>
            <p:cNvSpPr/>
            <p:nvPr/>
          </p:nvSpPr>
          <p:spPr>
            <a:xfrm>
              <a:off x="1587" y="384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470" name="Google Shape;1470;p44"/>
            <p:cNvSpPr/>
            <p:nvPr/>
          </p:nvSpPr>
          <p:spPr>
            <a:xfrm>
              <a:off x="1477" y="3917"/>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471" name="Google Shape;1471;p44"/>
            <p:cNvSpPr/>
            <p:nvPr/>
          </p:nvSpPr>
          <p:spPr>
            <a:xfrm>
              <a:off x="1525" y="391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72" name="Google Shape;1472;p44"/>
            <p:cNvSpPr/>
            <p:nvPr/>
          </p:nvSpPr>
          <p:spPr>
            <a:xfrm>
              <a:off x="1555" y="391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473" name="Google Shape;1473;p44"/>
            <p:cNvSpPr/>
            <p:nvPr/>
          </p:nvSpPr>
          <p:spPr>
            <a:xfrm>
              <a:off x="1585" y="391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474" name="Google Shape;1474;p44"/>
            <p:cNvSpPr/>
            <p:nvPr/>
          </p:nvSpPr>
          <p:spPr>
            <a:xfrm>
              <a:off x="2030" y="364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475" name="Google Shape;1475;p44"/>
            <p:cNvSpPr/>
            <p:nvPr/>
          </p:nvSpPr>
          <p:spPr>
            <a:xfrm>
              <a:off x="2060" y="364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476" name="Google Shape;1476;p44"/>
            <p:cNvSpPr/>
            <p:nvPr/>
          </p:nvSpPr>
          <p:spPr>
            <a:xfrm>
              <a:off x="2090" y="364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477" name="Google Shape;1477;p44"/>
            <p:cNvSpPr/>
            <p:nvPr/>
          </p:nvSpPr>
          <p:spPr>
            <a:xfrm>
              <a:off x="2120" y="3646"/>
              <a:ext cx="2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478" name="Google Shape;1478;p44"/>
            <p:cNvSpPr/>
            <p:nvPr/>
          </p:nvSpPr>
          <p:spPr>
            <a:xfrm>
              <a:off x="2138" y="364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479" name="Google Shape;1479;p44"/>
            <p:cNvSpPr/>
            <p:nvPr/>
          </p:nvSpPr>
          <p:spPr>
            <a:xfrm>
              <a:off x="2168" y="3646"/>
              <a:ext cx="2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480" name="Google Shape;1480;p44"/>
            <p:cNvSpPr/>
            <p:nvPr/>
          </p:nvSpPr>
          <p:spPr>
            <a:xfrm>
              <a:off x="2186" y="364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1481" name="Google Shape;1481;p44"/>
            <p:cNvSpPr/>
            <p:nvPr/>
          </p:nvSpPr>
          <p:spPr>
            <a:xfrm>
              <a:off x="2030" y="3775"/>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482" name="Google Shape;1482;p44"/>
            <p:cNvSpPr/>
            <p:nvPr/>
          </p:nvSpPr>
          <p:spPr>
            <a:xfrm>
              <a:off x="2078" y="377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83" name="Google Shape;1483;p44"/>
            <p:cNvSpPr/>
            <p:nvPr/>
          </p:nvSpPr>
          <p:spPr>
            <a:xfrm>
              <a:off x="2108" y="3775"/>
              <a:ext cx="6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30</a:t>
              </a:r>
              <a:endParaRPr sz="1800">
                <a:solidFill>
                  <a:schemeClr val="dk1"/>
                </a:solidFill>
                <a:latin typeface="Calibri"/>
                <a:ea typeface="Calibri"/>
                <a:cs typeface="Calibri"/>
                <a:sym typeface="Calibri"/>
              </a:endParaRPr>
            </a:p>
          </p:txBody>
        </p:sp>
        <p:sp>
          <p:nvSpPr>
            <p:cNvPr id="1484" name="Google Shape;1484;p44"/>
            <p:cNvSpPr/>
            <p:nvPr/>
          </p:nvSpPr>
          <p:spPr>
            <a:xfrm>
              <a:off x="2030" y="3847"/>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485" name="Google Shape;1485;p44"/>
            <p:cNvSpPr/>
            <p:nvPr/>
          </p:nvSpPr>
          <p:spPr>
            <a:xfrm>
              <a:off x="2080" y="384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86" name="Google Shape;1486;p44"/>
            <p:cNvSpPr/>
            <p:nvPr/>
          </p:nvSpPr>
          <p:spPr>
            <a:xfrm>
              <a:off x="2108" y="384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487" name="Google Shape;1487;p44"/>
            <p:cNvSpPr/>
            <p:nvPr/>
          </p:nvSpPr>
          <p:spPr>
            <a:xfrm>
              <a:off x="2138" y="384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sp>
          <p:nvSpPr>
            <p:cNvPr id="1488" name="Google Shape;1488;p44"/>
            <p:cNvSpPr/>
            <p:nvPr/>
          </p:nvSpPr>
          <p:spPr>
            <a:xfrm>
              <a:off x="2030" y="3919"/>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489" name="Google Shape;1489;p44"/>
            <p:cNvSpPr/>
            <p:nvPr/>
          </p:nvSpPr>
          <p:spPr>
            <a:xfrm>
              <a:off x="2078" y="391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90" name="Google Shape;1490;p44"/>
            <p:cNvSpPr/>
            <p:nvPr/>
          </p:nvSpPr>
          <p:spPr>
            <a:xfrm>
              <a:off x="2106" y="391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491" name="Google Shape;1491;p44"/>
            <p:cNvSpPr/>
            <p:nvPr/>
          </p:nvSpPr>
          <p:spPr>
            <a:xfrm>
              <a:off x="2134" y="391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1492" name="Google Shape;1492;p44"/>
            <p:cNvSpPr/>
            <p:nvPr/>
          </p:nvSpPr>
          <p:spPr>
            <a:xfrm>
              <a:off x="2582" y="364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493" name="Google Shape;1493;p44"/>
            <p:cNvSpPr/>
            <p:nvPr/>
          </p:nvSpPr>
          <p:spPr>
            <a:xfrm>
              <a:off x="2612" y="364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494" name="Google Shape;1494;p44"/>
            <p:cNvSpPr/>
            <p:nvPr/>
          </p:nvSpPr>
          <p:spPr>
            <a:xfrm>
              <a:off x="2642" y="3646"/>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495" name="Google Shape;1495;p44"/>
            <p:cNvSpPr/>
            <p:nvPr/>
          </p:nvSpPr>
          <p:spPr>
            <a:xfrm>
              <a:off x="2674" y="3646"/>
              <a:ext cx="2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496" name="Google Shape;1496;p44"/>
            <p:cNvSpPr/>
            <p:nvPr/>
          </p:nvSpPr>
          <p:spPr>
            <a:xfrm>
              <a:off x="2694" y="3646"/>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497" name="Google Shape;1497;p44"/>
            <p:cNvSpPr/>
            <p:nvPr/>
          </p:nvSpPr>
          <p:spPr>
            <a:xfrm>
              <a:off x="2726" y="3646"/>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498" name="Google Shape;1498;p44"/>
            <p:cNvSpPr/>
            <p:nvPr/>
          </p:nvSpPr>
          <p:spPr>
            <a:xfrm>
              <a:off x="2756" y="3646"/>
              <a:ext cx="34"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499" name="Google Shape;1499;p44"/>
            <p:cNvSpPr/>
            <p:nvPr/>
          </p:nvSpPr>
          <p:spPr>
            <a:xfrm>
              <a:off x="2582" y="3775"/>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500" name="Google Shape;1500;p44"/>
            <p:cNvSpPr/>
            <p:nvPr/>
          </p:nvSpPr>
          <p:spPr>
            <a:xfrm>
              <a:off x="2630" y="377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01" name="Google Shape;1501;p44"/>
            <p:cNvSpPr/>
            <p:nvPr/>
          </p:nvSpPr>
          <p:spPr>
            <a:xfrm>
              <a:off x="2660" y="377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502" name="Google Shape;1502;p44"/>
            <p:cNvSpPr/>
            <p:nvPr/>
          </p:nvSpPr>
          <p:spPr>
            <a:xfrm>
              <a:off x="2690" y="377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503" name="Google Shape;1503;p44"/>
            <p:cNvSpPr/>
            <p:nvPr/>
          </p:nvSpPr>
          <p:spPr>
            <a:xfrm>
              <a:off x="2582" y="3847"/>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504" name="Google Shape;1504;p44"/>
            <p:cNvSpPr/>
            <p:nvPr/>
          </p:nvSpPr>
          <p:spPr>
            <a:xfrm>
              <a:off x="2632" y="384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05" name="Google Shape;1505;p44"/>
            <p:cNvSpPr/>
            <p:nvPr/>
          </p:nvSpPr>
          <p:spPr>
            <a:xfrm>
              <a:off x="2662" y="384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506" name="Google Shape;1506;p44"/>
            <p:cNvSpPr/>
            <p:nvPr/>
          </p:nvSpPr>
          <p:spPr>
            <a:xfrm>
              <a:off x="2690" y="3847"/>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507" name="Google Shape;1507;p44"/>
            <p:cNvSpPr/>
            <p:nvPr/>
          </p:nvSpPr>
          <p:spPr>
            <a:xfrm>
              <a:off x="2582" y="3919"/>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508" name="Google Shape;1508;p44"/>
            <p:cNvSpPr/>
            <p:nvPr/>
          </p:nvSpPr>
          <p:spPr>
            <a:xfrm>
              <a:off x="2630" y="391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09" name="Google Shape;1509;p44"/>
            <p:cNvSpPr/>
            <p:nvPr/>
          </p:nvSpPr>
          <p:spPr>
            <a:xfrm>
              <a:off x="2660" y="391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510" name="Google Shape;1510;p44"/>
            <p:cNvSpPr/>
            <p:nvPr/>
          </p:nvSpPr>
          <p:spPr>
            <a:xfrm>
              <a:off x="2690" y="3919"/>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511" name="Google Shape;1511;p44"/>
            <p:cNvSpPr/>
            <p:nvPr/>
          </p:nvSpPr>
          <p:spPr>
            <a:xfrm>
              <a:off x="3134" y="3652"/>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512" name="Google Shape;1512;p44"/>
            <p:cNvSpPr/>
            <p:nvPr/>
          </p:nvSpPr>
          <p:spPr>
            <a:xfrm>
              <a:off x="3164" y="3652"/>
              <a:ext cx="1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513" name="Google Shape;1513;p44"/>
            <p:cNvSpPr/>
            <p:nvPr/>
          </p:nvSpPr>
          <p:spPr>
            <a:xfrm>
              <a:off x="3180" y="3652"/>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514" name="Google Shape;1514;p44"/>
            <p:cNvSpPr/>
            <p:nvPr/>
          </p:nvSpPr>
          <p:spPr>
            <a:xfrm>
              <a:off x="3207" y="3652"/>
              <a:ext cx="17"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515" name="Google Shape;1515;p44"/>
            <p:cNvSpPr/>
            <p:nvPr/>
          </p:nvSpPr>
          <p:spPr>
            <a:xfrm>
              <a:off x="3225" y="3652"/>
              <a:ext cx="29"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516" name="Google Shape;1516;p44"/>
            <p:cNvSpPr/>
            <p:nvPr/>
          </p:nvSpPr>
          <p:spPr>
            <a:xfrm>
              <a:off x="3257" y="3652"/>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517" name="Google Shape;1517;p44"/>
            <p:cNvSpPr/>
            <p:nvPr/>
          </p:nvSpPr>
          <p:spPr>
            <a:xfrm>
              <a:off x="3285" y="3652"/>
              <a:ext cx="28" cy="6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518" name="Google Shape;1518;p44"/>
            <p:cNvSpPr/>
            <p:nvPr/>
          </p:nvSpPr>
          <p:spPr>
            <a:xfrm>
              <a:off x="3134" y="3773"/>
              <a:ext cx="35"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519" name="Google Shape;1519;p44"/>
            <p:cNvSpPr/>
            <p:nvPr/>
          </p:nvSpPr>
          <p:spPr>
            <a:xfrm>
              <a:off x="3182" y="377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20" name="Google Shape;1520;p44"/>
            <p:cNvSpPr/>
            <p:nvPr/>
          </p:nvSpPr>
          <p:spPr>
            <a:xfrm>
              <a:off x="3211" y="377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521" name="Google Shape;1521;p44"/>
            <p:cNvSpPr/>
            <p:nvPr/>
          </p:nvSpPr>
          <p:spPr>
            <a:xfrm>
              <a:off x="3241" y="3773"/>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522" name="Google Shape;1522;p44"/>
            <p:cNvSpPr/>
            <p:nvPr/>
          </p:nvSpPr>
          <p:spPr>
            <a:xfrm>
              <a:off x="3134" y="3845"/>
              <a:ext cx="40"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523" name="Google Shape;1523;p44"/>
            <p:cNvSpPr/>
            <p:nvPr/>
          </p:nvSpPr>
          <p:spPr>
            <a:xfrm>
              <a:off x="3184" y="384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24" name="Google Shape;1524;p44"/>
            <p:cNvSpPr/>
            <p:nvPr/>
          </p:nvSpPr>
          <p:spPr>
            <a:xfrm>
              <a:off x="3215" y="3845"/>
              <a:ext cx="32" cy="7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grpSp>
      <p:sp>
        <p:nvSpPr>
          <p:cNvPr id="1525" name="Google Shape;1525;p44"/>
          <p:cNvSpPr/>
          <p:nvPr/>
        </p:nvSpPr>
        <p:spPr>
          <a:xfrm>
            <a:off x="3861197" y="4577954"/>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526" name="Google Shape;1526;p44"/>
          <p:cNvSpPr/>
          <p:nvPr/>
        </p:nvSpPr>
        <p:spPr>
          <a:xfrm>
            <a:off x="3731419" y="4663679"/>
            <a:ext cx="4208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527" name="Google Shape;1527;p44"/>
          <p:cNvSpPr/>
          <p:nvPr/>
        </p:nvSpPr>
        <p:spPr>
          <a:xfrm>
            <a:off x="3788569" y="4663679"/>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28" name="Google Shape;1528;p44"/>
          <p:cNvSpPr/>
          <p:nvPr/>
        </p:nvSpPr>
        <p:spPr>
          <a:xfrm>
            <a:off x="3825479" y="4663679"/>
            <a:ext cx="76944"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30</a:t>
            </a:r>
            <a:endParaRPr sz="1800">
              <a:solidFill>
                <a:schemeClr val="dk1"/>
              </a:solidFill>
              <a:latin typeface="Calibri"/>
              <a:ea typeface="Calibri"/>
              <a:cs typeface="Calibri"/>
              <a:sym typeface="Calibri"/>
            </a:endParaRPr>
          </a:p>
        </p:txBody>
      </p:sp>
      <p:sp>
        <p:nvSpPr>
          <p:cNvPr id="1529" name="Google Shape;1529;p44"/>
          <p:cNvSpPr/>
          <p:nvPr/>
        </p:nvSpPr>
        <p:spPr>
          <a:xfrm>
            <a:off x="4389836" y="4348164"/>
            <a:ext cx="54102" cy="8079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530" name="Google Shape;1530;p44"/>
          <p:cNvSpPr/>
          <p:nvPr/>
        </p:nvSpPr>
        <p:spPr>
          <a:xfrm>
            <a:off x="4444603" y="4348164"/>
            <a:ext cx="34866" cy="8079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531" name="Google Shape;1531;p44"/>
          <p:cNvSpPr/>
          <p:nvPr/>
        </p:nvSpPr>
        <p:spPr>
          <a:xfrm>
            <a:off x="4480322" y="4348164"/>
            <a:ext cx="20439" cy="8079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532" name="Google Shape;1532;p44"/>
          <p:cNvSpPr/>
          <p:nvPr/>
        </p:nvSpPr>
        <p:spPr>
          <a:xfrm>
            <a:off x="4499372" y="4348164"/>
            <a:ext cx="28854" cy="8079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1533" name="Google Shape;1533;p44"/>
          <p:cNvSpPr/>
          <p:nvPr/>
        </p:nvSpPr>
        <p:spPr>
          <a:xfrm>
            <a:off x="4530329" y="4348164"/>
            <a:ext cx="33663" cy="8079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534" name="Google Shape;1534;p44"/>
          <p:cNvSpPr/>
          <p:nvPr/>
        </p:nvSpPr>
        <p:spPr>
          <a:xfrm>
            <a:off x="4563666" y="4348164"/>
            <a:ext cx="33663" cy="8079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535" name="Google Shape;1535;p44"/>
          <p:cNvSpPr/>
          <p:nvPr/>
        </p:nvSpPr>
        <p:spPr>
          <a:xfrm>
            <a:off x="4389835" y="4492229"/>
            <a:ext cx="4208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536" name="Google Shape;1536;p44"/>
          <p:cNvSpPr/>
          <p:nvPr/>
        </p:nvSpPr>
        <p:spPr>
          <a:xfrm>
            <a:off x="4446985" y="4492229"/>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37" name="Google Shape;1537;p44"/>
          <p:cNvSpPr/>
          <p:nvPr/>
        </p:nvSpPr>
        <p:spPr>
          <a:xfrm>
            <a:off x="4482704" y="4492229"/>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538" name="Google Shape;1538;p44"/>
          <p:cNvSpPr/>
          <p:nvPr/>
        </p:nvSpPr>
        <p:spPr>
          <a:xfrm>
            <a:off x="4516041" y="4492229"/>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539" name="Google Shape;1539;p44"/>
          <p:cNvSpPr/>
          <p:nvPr/>
        </p:nvSpPr>
        <p:spPr>
          <a:xfrm>
            <a:off x="4389836" y="4577954"/>
            <a:ext cx="4809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540" name="Google Shape;1540;p44"/>
          <p:cNvSpPr/>
          <p:nvPr/>
        </p:nvSpPr>
        <p:spPr>
          <a:xfrm>
            <a:off x="4449366" y="4577954"/>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41" name="Google Shape;1541;p44"/>
          <p:cNvSpPr/>
          <p:nvPr/>
        </p:nvSpPr>
        <p:spPr>
          <a:xfrm>
            <a:off x="4485085" y="4577954"/>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542" name="Google Shape;1542;p44"/>
          <p:cNvSpPr/>
          <p:nvPr/>
        </p:nvSpPr>
        <p:spPr>
          <a:xfrm>
            <a:off x="4520804" y="4577954"/>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43" name="Google Shape;1543;p44"/>
          <p:cNvSpPr/>
          <p:nvPr/>
        </p:nvSpPr>
        <p:spPr>
          <a:xfrm>
            <a:off x="4389835" y="4663679"/>
            <a:ext cx="4208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544" name="Google Shape;1544;p44"/>
          <p:cNvSpPr/>
          <p:nvPr/>
        </p:nvSpPr>
        <p:spPr>
          <a:xfrm>
            <a:off x="4446985" y="4663679"/>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45" name="Google Shape;1545;p44"/>
          <p:cNvSpPr/>
          <p:nvPr/>
        </p:nvSpPr>
        <p:spPr>
          <a:xfrm>
            <a:off x="4482704" y="4663679"/>
            <a:ext cx="76944"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30</a:t>
            </a:r>
            <a:endParaRPr sz="1800">
              <a:solidFill>
                <a:schemeClr val="dk1"/>
              </a:solidFill>
              <a:latin typeface="Calibri"/>
              <a:ea typeface="Calibri"/>
              <a:cs typeface="Calibri"/>
              <a:sym typeface="Calibri"/>
            </a:endParaRPr>
          </a:p>
        </p:txBody>
      </p:sp>
      <p:sp>
        <p:nvSpPr>
          <p:cNvPr id="1546" name="Google Shape;1546;p44"/>
          <p:cNvSpPr/>
          <p:nvPr/>
        </p:nvSpPr>
        <p:spPr>
          <a:xfrm>
            <a:off x="5051824" y="4364832"/>
            <a:ext cx="207169" cy="52388"/>
          </a:xfrm>
          <a:custGeom>
            <a:rect b="b" l="l" r="r" t="t"/>
            <a:pathLst>
              <a:path extrusionOk="0" h="22" w="87">
                <a:moveTo>
                  <a:pt x="2" y="16"/>
                </a:moveTo>
                <a:cubicBezTo>
                  <a:pt x="0" y="16"/>
                  <a:pt x="0" y="16"/>
                  <a:pt x="0" y="16"/>
                </a:cubicBezTo>
                <a:cubicBezTo>
                  <a:pt x="0" y="14"/>
                  <a:pt x="0" y="14"/>
                  <a:pt x="0" y="14"/>
                </a:cubicBezTo>
                <a:cubicBezTo>
                  <a:pt x="2" y="14"/>
                  <a:pt x="2" y="14"/>
                  <a:pt x="2" y="14"/>
                </a:cubicBezTo>
                <a:cubicBezTo>
                  <a:pt x="3" y="10"/>
                  <a:pt x="3" y="10"/>
                  <a:pt x="3" y="10"/>
                </a:cubicBezTo>
                <a:cubicBezTo>
                  <a:pt x="0" y="10"/>
                  <a:pt x="0" y="10"/>
                  <a:pt x="0" y="10"/>
                </a:cubicBezTo>
                <a:cubicBezTo>
                  <a:pt x="0" y="8"/>
                  <a:pt x="0" y="8"/>
                  <a:pt x="0" y="8"/>
                </a:cubicBezTo>
                <a:cubicBezTo>
                  <a:pt x="3" y="8"/>
                  <a:pt x="3" y="8"/>
                  <a:pt x="3" y="8"/>
                </a:cubicBezTo>
                <a:cubicBezTo>
                  <a:pt x="4" y="2"/>
                  <a:pt x="4" y="2"/>
                  <a:pt x="4" y="2"/>
                </a:cubicBezTo>
                <a:cubicBezTo>
                  <a:pt x="5" y="2"/>
                  <a:pt x="5" y="2"/>
                  <a:pt x="5" y="2"/>
                </a:cubicBezTo>
                <a:cubicBezTo>
                  <a:pt x="5" y="8"/>
                  <a:pt x="5" y="8"/>
                  <a:pt x="5" y="8"/>
                </a:cubicBezTo>
                <a:cubicBezTo>
                  <a:pt x="9" y="8"/>
                  <a:pt x="9" y="8"/>
                  <a:pt x="9" y="8"/>
                </a:cubicBezTo>
                <a:cubicBezTo>
                  <a:pt x="9" y="2"/>
                  <a:pt x="9" y="2"/>
                  <a:pt x="9" y="2"/>
                </a:cubicBezTo>
                <a:cubicBezTo>
                  <a:pt x="11" y="2"/>
                  <a:pt x="11" y="2"/>
                  <a:pt x="11" y="2"/>
                </a:cubicBezTo>
                <a:cubicBezTo>
                  <a:pt x="10" y="8"/>
                  <a:pt x="10" y="8"/>
                  <a:pt x="10" y="8"/>
                </a:cubicBezTo>
                <a:cubicBezTo>
                  <a:pt x="13" y="8"/>
                  <a:pt x="13" y="8"/>
                  <a:pt x="13" y="8"/>
                </a:cubicBezTo>
                <a:cubicBezTo>
                  <a:pt x="13" y="10"/>
                  <a:pt x="13" y="10"/>
                  <a:pt x="13" y="10"/>
                </a:cubicBezTo>
                <a:cubicBezTo>
                  <a:pt x="10" y="10"/>
                  <a:pt x="10" y="10"/>
                  <a:pt x="10" y="10"/>
                </a:cubicBezTo>
                <a:cubicBezTo>
                  <a:pt x="10" y="14"/>
                  <a:pt x="10" y="14"/>
                  <a:pt x="10" y="14"/>
                </a:cubicBezTo>
                <a:cubicBezTo>
                  <a:pt x="12" y="14"/>
                  <a:pt x="12" y="14"/>
                  <a:pt x="12" y="14"/>
                </a:cubicBezTo>
                <a:cubicBezTo>
                  <a:pt x="12" y="16"/>
                  <a:pt x="12" y="16"/>
                  <a:pt x="12" y="16"/>
                </a:cubicBezTo>
                <a:cubicBezTo>
                  <a:pt x="9" y="16"/>
                  <a:pt x="9" y="16"/>
                  <a:pt x="9" y="16"/>
                </a:cubicBezTo>
                <a:cubicBezTo>
                  <a:pt x="9" y="22"/>
                  <a:pt x="9" y="22"/>
                  <a:pt x="9" y="22"/>
                </a:cubicBezTo>
                <a:cubicBezTo>
                  <a:pt x="7" y="22"/>
                  <a:pt x="7" y="22"/>
                  <a:pt x="7" y="22"/>
                </a:cubicBezTo>
                <a:cubicBezTo>
                  <a:pt x="8" y="16"/>
                  <a:pt x="8" y="16"/>
                  <a:pt x="8" y="16"/>
                </a:cubicBezTo>
                <a:cubicBezTo>
                  <a:pt x="4" y="16"/>
                  <a:pt x="4" y="16"/>
                  <a:pt x="4" y="16"/>
                </a:cubicBezTo>
                <a:cubicBezTo>
                  <a:pt x="3" y="22"/>
                  <a:pt x="3" y="22"/>
                  <a:pt x="3" y="22"/>
                </a:cubicBezTo>
                <a:cubicBezTo>
                  <a:pt x="1" y="22"/>
                  <a:pt x="1" y="22"/>
                  <a:pt x="1" y="22"/>
                </a:cubicBezTo>
                <a:lnTo>
                  <a:pt x="2" y="16"/>
                </a:lnTo>
                <a:close/>
                <a:moveTo>
                  <a:pt x="8" y="14"/>
                </a:moveTo>
                <a:cubicBezTo>
                  <a:pt x="8" y="10"/>
                  <a:pt x="8" y="10"/>
                  <a:pt x="8" y="10"/>
                </a:cubicBezTo>
                <a:cubicBezTo>
                  <a:pt x="5" y="10"/>
                  <a:pt x="5" y="10"/>
                  <a:pt x="5" y="10"/>
                </a:cubicBezTo>
                <a:cubicBezTo>
                  <a:pt x="4" y="14"/>
                  <a:pt x="4" y="14"/>
                  <a:pt x="4" y="14"/>
                </a:cubicBezTo>
                <a:lnTo>
                  <a:pt x="8" y="14"/>
                </a:lnTo>
                <a:close/>
                <a:moveTo>
                  <a:pt x="32" y="3"/>
                </a:moveTo>
                <a:cubicBezTo>
                  <a:pt x="31" y="2"/>
                  <a:pt x="31" y="2"/>
                  <a:pt x="30" y="2"/>
                </a:cubicBezTo>
                <a:cubicBezTo>
                  <a:pt x="29" y="2"/>
                  <a:pt x="28" y="3"/>
                  <a:pt x="28" y="5"/>
                </a:cubicBezTo>
                <a:cubicBezTo>
                  <a:pt x="28" y="7"/>
                  <a:pt x="28" y="7"/>
                  <a:pt x="28" y="7"/>
                </a:cubicBezTo>
                <a:cubicBezTo>
                  <a:pt x="31" y="7"/>
                  <a:pt x="31" y="7"/>
                  <a:pt x="31" y="7"/>
                </a:cubicBezTo>
                <a:cubicBezTo>
                  <a:pt x="31" y="9"/>
                  <a:pt x="31" y="9"/>
                  <a:pt x="31" y="9"/>
                </a:cubicBezTo>
                <a:cubicBezTo>
                  <a:pt x="28" y="9"/>
                  <a:pt x="28" y="9"/>
                  <a:pt x="28" y="9"/>
                </a:cubicBezTo>
                <a:cubicBezTo>
                  <a:pt x="28" y="22"/>
                  <a:pt x="28" y="22"/>
                  <a:pt x="28" y="22"/>
                </a:cubicBezTo>
                <a:cubicBezTo>
                  <a:pt x="26" y="22"/>
                  <a:pt x="26" y="22"/>
                  <a:pt x="26" y="22"/>
                </a:cubicBezTo>
                <a:cubicBezTo>
                  <a:pt x="26" y="9"/>
                  <a:pt x="26" y="9"/>
                  <a:pt x="26" y="9"/>
                </a:cubicBezTo>
                <a:cubicBezTo>
                  <a:pt x="20" y="9"/>
                  <a:pt x="20" y="9"/>
                  <a:pt x="20" y="9"/>
                </a:cubicBezTo>
                <a:cubicBezTo>
                  <a:pt x="20" y="22"/>
                  <a:pt x="20" y="22"/>
                  <a:pt x="20" y="22"/>
                </a:cubicBezTo>
                <a:cubicBezTo>
                  <a:pt x="17" y="22"/>
                  <a:pt x="17" y="22"/>
                  <a:pt x="17" y="22"/>
                </a:cubicBezTo>
                <a:cubicBezTo>
                  <a:pt x="17" y="9"/>
                  <a:pt x="17" y="9"/>
                  <a:pt x="17" y="9"/>
                </a:cubicBezTo>
                <a:cubicBezTo>
                  <a:pt x="15" y="9"/>
                  <a:pt x="15" y="9"/>
                  <a:pt x="15" y="9"/>
                </a:cubicBezTo>
                <a:cubicBezTo>
                  <a:pt x="15" y="7"/>
                  <a:pt x="15" y="7"/>
                  <a:pt x="15" y="7"/>
                </a:cubicBezTo>
                <a:cubicBezTo>
                  <a:pt x="17" y="7"/>
                  <a:pt x="17" y="7"/>
                  <a:pt x="17" y="7"/>
                </a:cubicBezTo>
                <a:cubicBezTo>
                  <a:pt x="17" y="5"/>
                  <a:pt x="17" y="5"/>
                  <a:pt x="17" y="5"/>
                </a:cubicBezTo>
                <a:cubicBezTo>
                  <a:pt x="17" y="2"/>
                  <a:pt x="19" y="0"/>
                  <a:pt x="22" y="0"/>
                </a:cubicBezTo>
                <a:cubicBezTo>
                  <a:pt x="23" y="0"/>
                  <a:pt x="24" y="1"/>
                  <a:pt x="24" y="1"/>
                </a:cubicBezTo>
                <a:cubicBezTo>
                  <a:pt x="24" y="3"/>
                  <a:pt x="24" y="3"/>
                  <a:pt x="24" y="3"/>
                </a:cubicBezTo>
                <a:cubicBezTo>
                  <a:pt x="23" y="3"/>
                  <a:pt x="23" y="2"/>
                  <a:pt x="22" y="2"/>
                </a:cubicBezTo>
                <a:cubicBezTo>
                  <a:pt x="20" y="2"/>
                  <a:pt x="20" y="4"/>
                  <a:pt x="20" y="5"/>
                </a:cubicBezTo>
                <a:cubicBezTo>
                  <a:pt x="20" y="7"/>
                  <a:pt x="20" y="7"/>
                  <a:pt x="20" y="7"/>
                </a:cubicBezTo>
                <a:cubicBezTo>
                  <a:pt x="26" y="7"/>
                  <a:pt x="26" y="7"/>
                  <a:pt x="26" y="7"/>
                </a:cubicBezTo>
                <a:cubicBezTo>
                  <a:pt x="26" y="5"/>
                  <a:pt x="26" y="5"/>
                  <a:pt x="26" y="5"/>
                </a:cubicBezTo>
                <a:cubicBezTo>
                  <a:pt x="26" y="2"/>
                  <a:pt x="27" y="0"/>
                  <a:pt x="30" y="0"/>
                </a:cubicBezTo>
                <a:cubicBezTo>
                  <a:pt x="31" y="0"/>
                  <a:pt x="32" y="0"/>
                  <a:pt x="32" y="1"/>
                </a:cubicBezTo>
                <a:lnTo>
                  <a:pt x="32" y="3"/>
                </a:lnTo>
                <a:close/>
                <a:moveTo>
                  <a:pt x="41" y="3"/>
                </a:moveTo>
                <a:cubicBezTo>
                  <a:pt x="41" y="2"/>
                  <a:pt x="40" y="2"/>
                  <a:pt x="40" y="2"/>
                </a:cubicBezTo>
                <a:cubicBezTo>
                  <a:pt x="38" y="2"/>
                  <a:pt x="38" y="3"/>
                  <a:pt x="38" y="5"/>
                </a:cubicBezTo>
                <a:cubicBezTo>
                  <a:pt x="38" y="7"/>
                  <a:pt x="38" y="7"/>
                  <a:pt x="38" y="7"/>
                </a:cubicBezTo>
                <a:cubicBezTo>
                  <a:pt x="41" y="7"/>
                  <a:pt x="41" y="7"/>
                  <a:pt x="41" y="7"/>
                </a:cubicBezTo>
                <a:cubicBezTo>
                  <a:pt x="41" y="9"/>
                  <a:pt x="41" y="9"/>
                  <a:pt x="41" y="9"/>
                </a:cubicBezTo>
                <a:cubicBezTo>
                  <a:pt x="38" y="9"/>
                  <a:pt x="38" y="9"/>
                  <a:pt x="38" y="9"/>
                </a:cubicBezTo>
                <a:cubicBezTo>
                  <a:pt x="38" y="22"/>
                  <a:pt x="38" y="22"/>
                  <a:pt x="38" y="22"/>
                </a:cubicBezTo>
                <a:cubicBezTo>
                  <a:pt x="35" y="22"/>
                  <a:pt x="35" y="22"/>
                  <a:pt x="35" y="22"/>
                </a:cubicBezTo>
                <a:cubicBezTo>
                  <a:pt x="35" y="9"/>
                  <a:pt x="35" y="9"/>
                  <a:pt x="35" y="9"/>
                </a:cubicBezTo>
                <a:cubicBezTo>
                  <a:pt x="33" y="9"/>
                  <a:pt x="33" y="9"/>
                  <a:pt x="33" y="9"/>
                </a:cubicBezTo>
                <a:cubicBezTo>
                  <a:pt x="33" y="7"/>
                  <a:pt x="33" y="7"/>
                  <a:pt x="33" y="7"/>
                </a:cubicBezTo>
                <a:cubicBezTo>
                  <a:pt x="35" y="7"/>
                  <a:pt x="35" y="7"/>
                  <a:pt x="35" y="7"/>
                </a:cubicBezTo>
                <a:cubicBezTo>
                  <a:pt x="35" y="5"/>
                  <a:pt x="35" y="5"/>
                  <a:pt x="35" y="5"/>
                </a:cubicBezTo>
                <a:cubicBezTo>
                  <a:pt x="35" y="2"/>
                  <a:pt x="37" y="0"/>
                  <a:pt x="39" y="0"/>
                </a:cubicBezTo>
                <a:cubicBezTo>
                  <a:pt x="40" y="0"/>
                  <a:pt x="41" y="0"/>
                  <a:pt x="42" y="1"/>
                </a:cubicBezTo>
                <a:lnTo>
                  <a:pt x="41" y="3"/>
                </a:lnTo>
                <a:close/>
                <a:moveTo>
                  <a:pt x="44" y="1"/>
                </a:moveTo>
                <a:cubicBezTo>
                  <a:pt x="46" y="1"/>
                  <a:pt x="46" y="1"/>
                  <a:pt x="46" y="1"/>
                </a:cubicBezTo>
                <a:cubicBezTo>
                  <a:pt x="46" y="6"/>
                  <a:pt x="46" y="6"/>
                  <a:pt x="46" y="6"/>
                </a:cubicBezTo>
                <a:cubicBezTo>
                  <a:pt x="46" y="9"/>
                  <a:pt x="46" y="9"/>
                  <a:pt x="46" y="9"/>
                </a:cubicBezTo>
                <a:cubicBezTo>
                  <a:pt x="48" y="8"/>
                  <a:pt x="49" y="7"/>
                  <a:pt x="51" y="7"/>
                </a:cubicBezTo>
                <a:cubicBezTo>
                  <a:pt x="55" y="7"/>
                  <a:pt x="57" y="10"/>
                  <a:pt x="57" y="14"/>
                </a:cubicBezTo>
                <a:cubicBezTo>
                  <a:pt x="57" y="19"/>
                  <a:pt x="54" y="22"/>
                  <a:pt x="50" y="22"/>
                </a:cubicBezTo>
                <a:cubicBezTo>
                  <a:pt x="49" y="22"/>
                  <a:pt x="48" y="22"/>
                  <a:pt x="46" y="20"/>
                </a:cubicBezTo>
                <a:cubicBezTo>
                  <a:pt x="46" y="20"/>
                  <a:pt x="46" y="20"/>
                  <a:pt x="46" y="20"/>
                </a:cubicBezTo>
                <a:cubicBezTo>
                  <a:pt x="46" y="22"/>
                  <a:pt x="46" y="22"/>
                  <a:pt x="46" y="22"/>
                </a:cubicBezTo>
                <a:cubicBezTo>
                  <a:pt x="44" y="22"/>
                  <a:pt x="44" y="22"/>
                  <a:pt x="44" y="22"/>
                </a:cubicBezTo>
                <a:lnTo>
                  <a:pt x="44" y="1"/>
                </a:lnTo>
                <a:close/>
                <a:moveTo>
                  <a:pt x="50" y="20"/>
                </a:moveTo>
                <a:cubicBezTo>
                  <a:pt x="52" y="20"/>
                  <a:pt x="54" y="18"/>
                  <a:pt x="54" y="14"/>
                </a:cubicBezTo>
                <a:cubicBezTo>
                  <a:pt x="54" y="11"/>
                  <a:pt x="53" y="9"/>
                  <a:pt x="50" y="9"/>
                </a:cubicBezTo>
                <a:cubicBezTo>
                  <a:pt x="49" y="9"/>
                  <a:pt x="48" y="10"/>
                  <a:pt x="46" y="11"/>
                </a:cubicBezTo>
                <a:cubicBezTo>
                  <a:pt x="46" y="19"/>
                  <a:pt x="46" y="19"/>
                  <a:pt x="46" y="19"/>
                </a:cubicBezTo>
                <a:cubicBezTo>
                  <a:pt x="48" y="20"/>
                  <a:pt x="49" y="20"/>
                  <a:pt x="50" y="20"/>
                </a:cubicBezTo>
                <a:close/>
                <a:moveTo>
                  <a:pt x="66" y="7"/>
                </a:moveTo>
                <a:cubicBezTo>
                  <a:pt x="70" y="7"/>
                  <a:pt x="72" y="10"/>
                  <a:pt x="72" y="14"/>
                </a:cubicBezTo>
                <a:cubicBezTo>
                  <a:pt x="72" y="14"/>
                  <a:pt x="72" y="15"/>
                  <a:pt x="72" y="15"/>
                </a:cubicBezTo>
                <a:cubicBezTo>
                  <a:pt x="62" y="15"/>
                  <a:pt x="62" y="15"/>
                  <a:pt x="62" y="15"/>
                </a:cubicBezTo>
                <a:cubicBezTo>
                  <a:pt x="62" y="18"/>
                  <a:pt x="64" y="20"/>
                  <a:pt x="67" y="20"/>
                </a:cubicBezTo>
                <a:cubicBezTo>
                  <a:pt x="68" y="20"/>
                  <a:pt x="69" y="20"/>
                  <a:pt x="71" y="19"/>
                </a:cubicBezTo>
                <a:cubicBezTo>
                  <a:pt x="71" y="21"/>
                  <a:pt x="71" y="21"/>
                  <a:pt x="71" y="21"/>
                </a:cubicBezTo>
                <a:cubicBezTo>
                  <a:pt x="70" y="22"/>
                  <a:pt x="69" y="22"/>
                  <a:pt x="67" y="22"/>
                </a:cubicBezTo>
                <a:cubicBezTo>
                  <a:pt x="63" y="22"/>
                  <a:pt x="60" y="19"/>
                  <a:pt x="60" y="15"/>
                </a:cubicBezTo>
                <a:cubicBezTo>
                  <a:pt x="60" y="10"/>
                  <a:pt x="63" y="7"/>
                  <a:pt x="66" y="7"/>
                </a:cubicBezTo>
                <a:close/>
                <a:moveTo>
                  <a:pt x="70" y="14"/>
                </a:moveTo>
                <a:cubicBezTo>
                  <a:pt x="70" y="11"/>
                  <a:pt x="68" y="9"/>
                  <a:pt x="66" y="9"/>
                </a:cubicBezTo>
                <a:cubicBezTo>
                  <a:pt x="64" y="9"/>
                  <a:pt x="62" y="11"/>
                  <a:pt x="62" y="14"/>
                </a:cubicBezTo>
                <a:lnTo>
                  <a:pt x="70" y="14"/>
                </a:lnTo>
                <a:close/>
                <a:moveTo>
                  <a:pt x="85" y="6"/>
                </a:moveTo>
                <a:cubicBezTo>
                  <a:pt x="85" y="5"/>
                  <a:pt x="83" y="4"/>
                  <a:pt x="82" y="4"/>
                </a:cubicBezTo>
                <a:cubicBezTo>
                  <a:pt x="80" y="4"/>
                  <a:pt x="77" y="7"/>
                  <a:pt x="77" y="13"/>
                </a:cubicBezTo>
                <a:cubicBezTo>
                  <a:pt x="78" y="11"/>
                  <a:pt x="80" y="10"/>
                  <a:pt x="82" y="10"/>
                </a:cubicBezTo>
                <a:cubicBezTo>
                  <a:pt x="85" y="10"/>
                  <a:pt x="87" y="12"/>
                  <a:pt x="87" y="16"/>
                </a:cubicBezTo>
                <a:cubicBezTo>
                  <a:pt x="87" y="20"/>
                  <a:pt x="85" y="22"/>
                  <a:pt x="81" y="22"/>
                </a:cubicBezTo>
                <a:cubicBezTo>
                  <a:pt x="78" y="22"/>
                  <a:pt x="75" y="19"/>
                  <a:pt x="75" y="13"/>
                </a:cubicBezTo>
                <a:cubicBezTo>
                  <a:pt x="75" y="5"/>
                  <a:pt x="78" y="2"/>
                  <a:pt x="82" y="2"/>
                </a:cubicBezTo>
                <a:cubicBezTo>
                  <a:pt x="84" y="2"/>
                  <a:pt x="86" y="3"/>
                  <a:pt x="87" y="4"/>
                </a:cubicBezTo>
                <a:lnTo>
                  <a:pt x="85" y="6"/>
                </a:lnTo>
                <a:close/>
                <a:moveTo>
                  <a:pt x="85" y="16"/>
                </a:moveTo>
                <a:cubicBezTo>
                  <a:pt x="85" y="14"/>
                  <a:pt x="84" y="12"/>
                  <a:pt x="81" y="12"/>
                </a:cubicBezTo>
                <a:cubicBezTo>
                  <a:pt x="80" y="12"/>
                  <a:pt x="79" y="13"/>
                  <a:pt x="77" y="15"/>
                </a:cubicBezTo>
                <a:cubicBezTo>
                  <a:pt x="78" y="18"/>
                  <a:pt x="79" y="20"/>
                  <a:pt x="81" y="20"/>
                </a:cubicBezTo>
                <a:cubicBezTo>
                  <a:pt x="83" y="20"/>
                  <a:pt x="85" y="19"/>
                  <a:pt x="85" y="16"/>
                </a:cubicBezTo>
                <a:close/>
              </a:path>
            </a:pathLst>
          </a:custGeom>
          <a:solidFill>
            <a:srgbClr val="50555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1547" name="Google Shape;1547;p44"/>
          <p:cNvSpPr/>
          <p:nvPr/>
        </p:nvSpPr>
        <p:spPr>
          <a:xfrm>
            <a:off x="5047060" y="4494611"/>
            <a:ext cx="4208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548" name="Google Shape;1548;p44"/>
          <p:cNvSpPr/>
          <p:nvPr/>
        </p:nvSpPr>
        <p:spPr>
          <a:xfrm>
            <a:off x="5104210" y="449461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49" name="Google Shape;1549;p44"/>
          <p:cNvSpPr/>
          <p:nvPr/>
        </p:nvSpPr>
        <p:spPr>
          <a:xfrm>
            <a:off x="5139929" y="4494611"/>
            <a:ext cx="76944"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55</a:t>
            </a:r>
            <a:endParaRPr sz="1800">
              <a:solidFill>
                <a:schemeClr val="dk1"/>
              </a:solidFill>
              <a:latin typeface="Calibri"/>
              <a:ea typeface="Calibri"/>
              <a:cs typeface="Calibri"/>
              <a:sym typeface="Calibri"/>
            </a:endParaRPr>
          </a:p>
        </p:txBody>
      </p:sp>
      <p:sp>
        <p:nvSpPr>
          <p:cNvPr id="1550" name="Google Shape;1550;p44"/>
          <p:cNvSpPr/>
          <p:nvPr/>
        </p:nvSpPr>
        <p:spPr>
          <a:xfrm>
            <a:off x="5047061" y="4580336"/>
            <a:ext cx="4809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551" name="Google Shape;1551;p44"/>
          <p:cNvSpPr/>
          <p:nvPr/>
        </p:nvSpPr>
        <p:spPr>
          <a:xfrm>
            <a:off x="5106591" y="4580336"/>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52" name="Google Shape;1552;p44"/>
          <p:cNvSpPr/>
          <p:nvPr/>
        </p:nvSpPr>
        <p:spPr>
          <a:xfrm>
            <a:off x="5142310" y="4580336"/>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553" name="Google Shape;1553;p44"/>
          <p:cNvSpPr/>
          <p:nvPr/>
        </p:nvSpPr>
        <p:spPr>
          <a:xfrm>
            <a:off x="5175647" y="4580336"/>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554" name="Google Shape;1554;p44"/>
          <p:cNvSpPr/>
          <p:nvPr/>
        </p:nvSpPr>
        <p:spPr>
          <a:xfrm>
            <a:off x="5047060" y="4666061"/>
            <a:ext cx="4208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555" name="Google Shape;1555;p44"/>
          <p:cNvSpPr/>
          <p:nvPr/>
        </p:nvSpPr>
        <p:spPr>
          <a:xfrm>
            <a:off x="5104210" y="466606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56" name="Google Shape;1556;p44"/>
          <p:cNvSpPr/>
          <p:nvPr/>
        </p:nvSpPr>
        <p:spPr>
          <a:xfrm>
            <a:off x="5139929" y="4666061"/>
            <a:ext cx="76944"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30</a:t>
            </a:r>
            <a:endParaRPr sz="1800">
              <a:solidFill>
                <a:schemeClr val="dk1"/>
              </a:solidFill>
              <a:latin typeface="Calibri"/>
              <a:ea typeface="Calibri"/>
              <a:cs typeface="Calibri"/>
              <a:sym typeface="Calibri"/>
            </a:endParaRPr>
          </a:p>
        </p:txBody>
      </p:sp>
      <p:sp>
        <p:nvSpPr>
          <p:cNvPr id="1557" name="Google Shape;1557;p44"/>
          <p:cNvSpPr/>
          <p:nvPr/>
        </p:nvSpPr>
        <p:spPr>
          <a:xfrm>
            <a:off x="5705475" y="4341020"/>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558" name="Google Shape;1558;p44"/>
          <p:cNvSpPr/>
          <p:nvPr/>
        </p:nvSpPr>
        <p:spPr>
          <a:xfrm>
            <a:off x="5743575" y="4341020"/>
            <a:ext cx="24045"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559" name="Google Shape;1559;p44"/>
          <p:cNvSpPr/>
          <p:nvPr/>
        </p:nvSpPr>
        <p:spPr>
          <a:xfrm>
            <a:off x="5762625" y="4341020"/>
            <a:ext cx="37271"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560" name="Google Shape;1560;p44"/>
          <p:cNvSpPr/>
          <p:nvPr/>
        </p:nvSpPr>
        <p:spPr>
          <a:xfrm>
            <a:off x="5798344" y="4341020"/>
            <a:ext cx="24045"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561" name="Google Shape;1561;p44"/>
          <p:cNvSpPr/>
          <p:nvPr/>
        </p:nvSpPr>
        <p:spPr>
          <a:xfrm>
            <a:off x="5822156" y="4341020"/>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1562" name="Google Shape;1562;p44"/>
          <p:cNvSpPr/>
          <p:nvPr/>
        </p:nvSpPr>
        <p:spPr>
          <a:xfrm>
            <a:off x="5855494" y="4341020"/>
            <a:ext cx="62517"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f2</a:t>
            </a:r>
            <a:endParaRPr sz="1800">
              <a:solidFill>
                <a:schemeClr val="dk1"/>
              </a:solidFill>
              <a:latin typeface="Calibri"/>
              <a:ea typeface="Calibri"/>
              <a:cs typeface="Calibri"/>
              <a:sym typeface="Calibri"/>
            </a:endParaRPr>
          </a:p>
        </p:txBody>
      </p:sp>
      <p:sp>
        <p:nvSpPr>
          <p:cNvPr id="1563" name="Google Shape;1563;p44"/>
          <p:cNvSpPr/>
          <p:nvPr/>
        </p:nvSpPr>
        <p:spPr>
          <a:xfrm>
            <a:off x="5705475" y="4494611"/>
            <a:ext cx="4208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564" name="Google Shape;1564;p44"/>
          <p:cNvSpPr/>
          <p:nvPr/>
        </p:nvSpPr>
        <p:spPr>
          <a:xfrm>
            <a:off x="5762625" y="449461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65" name="Google Shape;1565;p44"/>
          <p:cNvSpPr/>
          <p:nvPr/>
        </p:nvSpPr>
        <p:spPr>
          <a:xfrm>
            <a:off x="5798344" y="449461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566" name="Google Shape;1566;p44"/>
          <p:cNvSpPr/>
          <p:nvPr/>
        </p:nvSpPr>
        <p:spPr>
          <a:xfrm>
            <a:off x="5834063" y="449461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567" name="Google Shape;1567;p44"/>
          <p:cNvSpPr/>
          <p:nvPr/>
        </p:nvSpPr>
        <p:spPr>
          <a:xfrm>
            <a:off x="5705475" y="4580336"/>
            <a:ext cx="4809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568" name="Google Shape;1568;p44"/>
          <p:cNvSpPr/>
          <p:nvPr/>
        </p:nvSpPr>
        <p:spPr>
          <a:xfrm>
            <a:off x="5765006" y="4580336"/>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69" name="Google Shape;1569;p44"/>
          <p:cNvSpPr/>
          <p:nvPr/>
        </p:nvSpPr>
        <p:spPr>
          <a:xfrm>
            <a:off x="5798344" y="4580336"/>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570" name="Google Shape;1570;p44"/>
          <p:cNvSpPr/>
          <p:nvPr/>
        </p:nvSpPr>
        <p:spPr>
          <a:xfrm>
            <a:off x="5831681" y="4580336"/>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1571" name="Google Shape;1571;p44"/>
          <p:cNvSpPr/>
          <p:nvPr/>
        </p:nvSpPr>
        <p:spPr>
          <a:xfrm>
            <a:off x="5705475" y="4666061"/>
            <a:ext cx="4208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572" name="Google Shape;1572;p44"/>
          <p:cNvSpPr/>
          <p:nvPr/>
        </p:nvSpPr>
        <p:spPr>
          <a:xfrm>
            <a:off x="5762625" y="466606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73" name="Google Shape;1573;p44"/>
          <p:cNvSpPr/>
          <p:nvPr/>
        </p:nvSpPr>
        <p:spPr>
          <a:xfrm>
            <a:off x="5795963" y="466606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574" name="Google Shape;1574;p44"/>
          <p:cNvSpPr/>
          <p:nvPr/>
        </p:nvSpPr>
        <p:spPr>
          <a:xfrm>
            <a:off x="5829300" y="466606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75" name="Google Shape;1575;p44"/>
          <p:cNvSpPr/>
          <p:nvPr/>
        </p:nvSpPr>
        <p:spPr>
          <a:xfrm>
            <a:off x="6367464" y="4364833"/>
            <a:ext cx="188119" cy="50006"/>
          </a:xfrm>
          <a:custGeom>
            <a:rect b="b" l="l" r="r" t="t"/>
            <a:pathLst>
              <a:path extrusionOk="0" h="21" w="79">
                <a:moveTo>
                  <a:pt x="2" y="15"/>
                </a:moveTo>
                <a:cubicBezTo>
                  <a:pt x="0" y="15"/>
                  <a:pt x="0" y="15"/>
                  <a:pt x="0" y="15"/>
                </a:cubicBezTo>
                <a:cubicBezTo>
                  <a:pt x="0" y="13"/>
                  <a:pt x="0" y="13"/>
                  <a:pt x="0" y="13"/>
                </a:cubicBezTo>
                <a:cubicBezTo>
                  <a:pt x="2" y="13"/>
                  <a:pt x="2" y="13"/>
                  <a:pt x="2" y="13"/>
                </a:cubicBezTo>
                <a:cubicBezTo>
                  <a:pt x="3" y="9"/>
                  <a:pt x="3" y="9"/>
                  <a:pt x="3" y="9"/>
                </a:cubicBezTo>
                <a:cubicBezTo>
                  <a:pt x="0" y="9"/>
                  <a:pt x="0" y="9"/>
                  <a:pt x="0" y="9"/>
                </a:cubicBezTo>
                <a:cubicBezTo>
                  <a:pt x="0" y="7"/>
                  <a:pt x="0" y="7"/>
                  <a:pt x="0" y="7"/>
                </a:cubicBezTo>
                <a:cubicBezTo>
                  <a:pt x="3" y="7"/>
                  <a:pt x="3" y="7"/>
                  <a:pt x="3" y="7"/>
                </a:cubicBezTo>
                <a:cubicBezTo>
                  <a:pt x="3" y="2"/>
                  <a:pt x="3" y="2"/>
                  <a:pt x="3" y="2"/>
                </a:cubicBezTo>
                <a:cubicBezTo>
                  <a:pt x="5" y="2"/>
                  <a:pt x="5" y="2"/>
                  <a:pt x="5" y="2"/>
                </a:cubicBezTo>
                <a:cubicBezTo>
                  <a:pt x="4" y="7"/>
                  <a:pt x="4" y="7"/>
                  <a:pt x="4" y="7"/>
                </a:cubicBezTo>
                <a:cubicBezTo>
                  <a:pt x="8" y="7"/>
                  <a:pt x="8" y="7"/>
                  <a:pt x="8" y="7"/>
                </a:cubicBezTo>
                <a:cubicBezTo>
                  <a:pt x="9" y="2"/>
                  <a:pt x="9" y="2"/>
                  <a:pt x="9" y="2"/>
                </a:cubicBezTo>
                <a:cubicBezTo>
                  <a:pt x="10" y="2"/>
                  <a:pt x="10" y="2"/>
                  <a:pt x="10" y="2"/>
                </a:cubicBezTo>
                <a:cubicBezTo>
                  <a:pt x="10" y="7"/>
                  <a:pt x="10" y="7"/>
                  <a:pt x="10" y="7"/>
                </a:cubicBezTo>
                <a:cubicBezTo>
                  <a:pt x="12" y="7"/>
                  <a:pt x="12" y="7"/>
                  <a:pt x="12" y="7"/>
                </a:cubicBezTo>
                <a:cubicBezTo>
                  <a:pt x="12" y="9"/>
                  <a:pt x="12" y="9"/>
                  <a:pt x="12" y="9"/>
                </a:cubicBezTo>
                <a:cubicBezTo>
                  <a:pt x="9" y="9"/>
                  <a:pt x="9" y="9"/>
                  <a:pt x="9" y="9"/>
                </a:cubicBezTo>
                <a:cubicBezTo>
                  <a:pt x="9" y="13"/>
                  <a:pt x="9" y="13"/>
                  <a:pt x="9" y="13"/>
                </a:cubicBezTo>
                <a:cubicBezTo>
                  <a:pt x="11" y="13"/>
                  <a:pt x="11" y="13"/>
                  <a:pt x="11" y="13"/>
                </a:cubicBezTo>
                <a:cubicBezTo>
                  <a:pt x="11" y="15"/>
                  <a:pt x="11" y="15"/>
                  <a:pt x="11" y="15"/>
                </a:cubicBezTo>
                <a:cubicBezTo>
                  <a:pt x="9" y="15"/>
                  <a:pt x="9" y="15"/>
                  <a:pt x="9" y="15"/>
                </a:cubicBezTo>
                <a:cubicBezTo>
                  <a:pt x="8" y="20"/>
                  <a:pt x="8" y="20"/>
                  <a:pt x="8" y="20"/>
                </a:cubicBezTo>
                <a:cubicBezTo>
                  <a:pt x="6" y="20"/>
                  <a:pt x="6" y="20"/>
                  <a:pt x="6" y="20"/>
                </a:cubicBezTo>
                <a:cubicBezTo>
                  <a:pt x="7" y="15"/>
                  <a:pt x="7" y="15"/>
                  <a:pt x="7" y="15"/>
                </a:cubicBezTo>
                <a:cubicBezTo>
                  <a:pt x="3" y="15"/>
                  <a:pt x="3" y="15"/>
                  <a:pt x="3" y="15"/>
                </a:cubicBezTo>
                <a:cubicBezTo>
                  <a:pt x="3" y="20"/>
                  <a:pt x="3" y="20"/>
                  <a:pt x="3" y="20"/>
                </a:cubicBezTo>
                <a:cubicBezTo>
                  <a:pt x="1" y="20"/>
                  <a:pt x="1" y="20"/>
                  <a:pt x="1" y="20"/>
                </a:cubicBezTo>
                <a:lnTo>
                  <a:pt x="2" y="15"/>
                </a:lnTo>
                <a:close/>
                <a:moveTo>
                  <a:pt x="7" y="13"/>
                </a:moveTo>
                <a:cubicBezTo>
                  <a:pt x="8" y="9"/>
                  <a:pt x="8" y="9"/>
                  <a:pt x="8" y="9"/>
                </a:cubicBezTo>
                <a:cubicBezTo>
                  <a:pt x="4" y="9"/>
                  <a:pt x="4" y="9"/>
                  <a:pt x="4" y="9"/>
                </a:cubicBezTo>
                <a:cubicBezTo>
                  <a:pt x="4" y="13"/>
                  <a:pt x="4" y="13"/>
                  <a:pt x="4" y="13"/>
                </a:cubicBezTo>
                <a:lnTo>
                  <a:pt x="7" y="13"/>
                </a:lnTo>
                <a:close/>
                <a:moveTo>
                  <a:pt x="30" y="2"/>
                </a:moveTo>
                <a:cubicBezTo>
                  <a:pt x="29" y="2"/>
                  <a:pt x="29" y="2"/>
                  <a:pt x="28" y="2"/>
                </a:cubicBezTo>
                <a:cubicBezTo>
                  <a:pt x="27" y="2"/>
                  <a:pt x="26" y="3"/>
                  <a:pt x="26" y="5"/>
                </a:cubicBezTo>
                <a:cubicBezTo>
                  <a:pt x="26" y="7"/>
                  <a:pt x="26" y="7"/>
                  <a:pt x="26" y="7"/>
                </a:cubicBezTo>
                <a:cubicBezTo>
                  <a:pt x="29" y="7"/>
                  <a:pt x="29" y="7"/>
                  <a:pt x="29" y="7"/>
                </a:cubicBezTo>
                <a:cubicBezTo>
                  <a:pt x="29" y="9"/>
                  <a:pt x="29" y="9"/>
                  <a:pt x="29" y="9"/>
                </a:cubicBezTo>
                <a:cubicBezTo>
                  <a:pt x="26" y="9"/>
                  <a:pt x="26" y="9"/>
                  <a:pt x="26" y="9"/>
                </a:cubicBezTo>
                <a:cubicBezTo>
                  <a:pt x="26" y="20"/>
                  <a:pt x="26" y="20"/>
                  <a:pt x="26" y="20"/>
                </a:cubicBezTo>
                <a:cubicBezTo>
                  <a:pt x="24" y="20"/>
                  <a:pt x="24" y="20"/>
                  <a:pt x="24" y="20"/>
                </a:cubicBezTo>
                <a:cubicBezTo>
                  <a:pt x="24" y="9"/>
                  <a:pt x="24" y="9"/>
                  <a:pt x="24" y="9"/>
                </a:cubicBezTo>
                <a:cubicBezTo>
                  <a:pt x="18" y="9"/>
                  <a:pt x="18" y="9"/>
                  <a:pt x="18" y="9"/>
                </a:cubicBezTo>
                <a:cubicBezTo>
                  <a:pt x="18" y="20"/>
                  <a:pt x="18" y="20"/>
                  <a:pt x="18" y="20"/>
                </a:cubicBezTo>
                <a:cubicBezTo>
                  <a:pt x="16" y="20"/>
                  <a:pt x="16" y="20"/>
                  <a:pt x="16" y="20"/>
                </a:cubicBezTo>
                <a:cubicBezTo>
                  <a:pt x="16" y="9"/>
                  <a:pt x="16" y="9"/>
                  <a:pt x="16" y="9"/>
                </a:cubicBezTo>
                <a:cubicBezTo>
                  <a:pt x="14" y="9"/>
                  <a:pt x="14" y="9"/>
                  <a:pt x="14" y="9"/>
                </a:cubicBezTo>
                <a:cubicBezTo>
                  <a:pt x="14" y="7"/>
                  <a:pt x="14" y="7"/>
                  <a:pt x="14" y="7"/>
                </a:cubicBezTo>
                <a:cubicBezTo>
                  <a:pt x="16" y="7"/>
                  <a:pt x="16" y="7"/>
                  <a:pt x="16" y="7"/>
                </a:cubicBezTo>
                <a:cubicBezTo>
                  <a:pt x="16" y="5"/>
                  <a:pt x="16" y="5"/>
                  <a:pt x="16" y="5"/>
                </a:cubicBezTo>
                <a:cubicBezTo>
                  <a:pt x="16" y="2"/>
                  <a:pt x="17" y="0"/>
                  <a:pt x="20" y="0"/>
                </a:cubicBezTo>
                <a:cubicBezTo>
                  <a:pt x="21" y="0"/>
                  <a:pt x="22" y="1"/>
                  <a:pt x="23" y="1"/>
                </a:cubicBezTo>
                <a:cubicBezTo>
                  <a:pt x="22" y="3"/>
                  <a:pt x="22" y="3"/>
                  <a:pt x="22" y="3"/>
                </a:cubicBezTo>
                <a:cubicBezTo>
                  <a:pt x="22" y="2"/>
                  <a:pt x="21" y="2"/>
                  <a:pt x="20" y="2"/>
                </a:cubicBezTo>
                <a:cubicBezTo>
                  <a:pt x="19" y="2"/>
                  <a:pt x="18" y="3"/>
                  <a:pt x="18" y="5"/>
                </a:cubicBezTo>
                <a:cubicBezTo>
                  <a:pt x="18" y="7"/>
                  <a:pt x="18" y="7"/>
                  <a:pt x="18" y="7"/>
                </a:cubicBezTo>
                <a:cubicBezTo>
                  <a:pt x="24" y="7"/>
                  <a:pt x="24" y="7"/>
                  <a:pt x="24" y="7"/>
                </a:cubicBezTo>
                <a:cubicBezTo>
                  <a:pt x="24" y="5"/>
                  <a:pt x="24" y="5"/>
                  <a:pt x="24" y="5"/>
                </a:cubicBezTo>
                <a:cubicBezTo>
                  <a:pt x="24" y="2"/>
                  <a:pt x="25" y="0"/>
                  <a:pt x="28" y="0"/>
                </a:cubicBezTo>
                <a:cubicBezTo>
                  <a:pt x="29" y="0"/>
                  <a:pt x="29" y="0"/>
                  <a:pt x="30" y="1"/>
                </a:cubicBezTo>
                <a:lnTo>
                  <a:pt x="30" y="2"/>
                </a:lnTo>
                <a:close/>
                <a:moveTo>
                  <a:pt x="38" y="2"/>
                </a:moveTo>
                <a:cubicBezTo>
                  <a:pt x="38" y="2"/>
                  <a:pt x="37" y="2"/>
                  <a:pt x="37" y="2"/>
                </a:cubicBezTo>
                <a:cubicBezTo>
                  <a:pt x="36" y="2"/>
                  <a:pt x="35" y="3"/>
                  <a:pt x="35" y="5"/>
                </a:cubicBezTo>
                <a:cubicBezTo>
                  <a:pt x="35" y="7"/>
                  <a:pt x="35" y="7"/>
                  <a:pt x="35" y="7"/>
                </a:cubicBezTo>
                <a:cubicBezTo>
                  <a:pt x="38" y="7"/>
                  <a:pt x="38" y="7"/>
                  <a:pt x="38" y="7"/>
                </a:cubicBezTo>
                <a:cubicBezTo>
                  <a:pt x="38" y="9"/>
                  <a:pt x="38" y="9"/>
                  <a:pt x="38" y="9"/>
                </a:cubicBezTo>
                <a:cubicBezTo>
                  <a:pt x="35" y="9"/>
                  <a:pt x="35" y="9"/>
                  <a:pt x="35" y="9"/>
                </a:cubicBezTo>
                <a:cubicBezTo>
                  <a:pt x="35" y="20"/>
                  <a:pt x="35" y="20"/>
                  <a:pt x="35" y="20"/>
                </a:cubicBezTo>
                <a:cubicBezTo>
                  <a:pt x="33" y="20"/>
                  <a:pt x="33" y="20"/>
                  <a:pt x="33" y="20"/>
                </a:cubicBezTo>
                <a:cubicBezTo>
                  <a:pt x="33" y="9"/>
                  <a:pt x="33" y="9"/>
                  <a:pt x="33" y="9"/>
                </a:cubicBezTo>
                <a:cubicBezTo>
                  <a:pt x="31" y="9"/>
                  <a:pt x="31" y="9"/>
                  <a:pt x="31" y="9"/>
                </a:cubicBezTo>
                <a:cubicBezTo>
                  <a:pt x="31" y="7"/>
                  <a:pt x="31" y="7"/>
                  <a:pt x="31" y="7"/>
                </a:cubicBezTo>
                <a:cubicBezTo>
                  <a:pt x="33" y="7"/>
                  <a:pt x="33" y="7"/>
                  <a:pt x="33" y="7"/>
                </a:cubicBezTo>
                <a:cubicBezTo>
                  <a:pt x="33" y="5"/>
                  <a:pt x="33" y="5"/>
                  <a:pt x="33" y="5"/>
                </a:cubicBezTo>
                <a:cubicBezTo>
                  <a:pt x="33" y="2"/>
                  <a:pt x="34" y="0"/>
                  <a:pt x="37" y="0"/>
                </a:cubicBezTo>
                <a:cubicBezTo>
                  <a:pt x="38" y="0"/>
                  <a:pt x="38" y="0"/>
                  <a:pt x="39" y="1"/>
                </a:cubicBezTo>
                <a:lnTo>
                  <a:pt x="38" y="2"/>
                </a:lnTo>
                <a:close/>
                <a:moveTo>
                  <a:pt x="40" y="11"/>
                </a:moveTo>
                <a:cubicBezTo>
                  <a:pt x="40" y="5"/>
                  <a:pt x="42" y="2"/>
                  <a:pt x="46" y="2"/>
                </a:cubicBezTo>
                <a:cubicBezTo>
                  <a:pt x="49" y="2"/>
                  <a:pt x="51" y="5"/>
                  <a:pt x="51" y="11"/>
                </a:cubicBezTo>
                <a:cubicBezTo>
                  <a:pt x="51" y="17"/>
                  <a:pt x="49" y="21"/>
                  <a:pt x="46" y="21"/>
                </a:cubicBezTo>
                <a:cubicBezTo>
                  <a:pt x="42" y="21"/>
                  <a:pt x="40" y="17"/>
                  <a:pt x="40" y="11"/>
                </a:cubicBezTo>
                <a:close/>
                <a:moveTo>
                  <a:pt x="49" y="11"/>
                </a:moveTo>
                <a:cubicBezTo>
                  <a:pt x="49" y="6"/>
                  <a:pt x="48" y="4"/>
                  <a:pt x="46" y="4"/>
                </a:cubicBezTo>
                <a:cubicBezTo>
                  <a:pt x="44" y="4"/>
                  <a:pt x="42" y="6"/>
                  <a:pt x="42" y="11"/>
                </a:cubicBezTo>
                <a:cubicBezTo>
                  <a:pt x="42" y="17"/>
                  <a:pt x="44" y="19"/>
                  <a:pt x="46" y="19"/>
                </a:cubicBezTo>
                <a:cubicBezTo>
                  <a:pt x="48" y="19"/>
                  <a:pt x="49" y="17"/>
                  <a:pt x="49" y="11"/>
                </a:cubicBezTo>
                <a:close/>
                <a:moveTo>
                  <a:pt x="60" y="6"/>
                </a:moveTo>
                <a:cubicBezTo>
                  <a:pt x="64" y="6"/>
                  <a:pt x="66" y="9"/>
                  <a:pt x="66" y="13"/>
                </a:cubicBezTo>
                <a:cubicBezTo>
                  <a:pt x="66" y="13"/>
                  <a:pt x="66" y="14"/>
                  <a:pt x="66" y="14"/>
                </a:cubicBezTo>
                <a:cubicBezTo>
                  <a:pt x="56" y="14"/>
                  <a:pt x="56" y="14"/>
                  <a:pt x="56" y="14"/>
                </a:cubicBezTo>
                <a:cubicBezTo>
                  <a:pt x="57" y="17"/>
                  <a:pt x="58" y="19"/>
                  <a:pt x="61" y="19"/>
                </a:cubicBezTo>
                <a:cubicBezTo>
                  <a:pt x="62" y="19"/>
                  <a:pt x="63" y="18"/>
                  <a:pt x="64" y="18"/>
                </a:cubicBezTo>
                <a:cubicBezTo>
                  <a:pt x="65" y="19"/>
                  <a:pt x="65" y="19"/>
                  <a:pt x="65" y="19"/>
                </a:cubicBezTo>
                <a:cubicBezTo>
                  <a:pt x="64" y="20"/>
                  <a:pt x="62" y="21"/>
                  <a:pt x="61" y="21"/>
                </a:cubicBezTo>
                <a:cubicBezTo>
                  <a:pt x="57" y="21"/>
                  <a:pt x="54" y="18"/>
                  <a:pt x="54" y="14"/>
                </a:cubicBezTo>
                <a:cubicBezTo>
                  <a:pt x="54" y="9"/>
                  <a:pt x="57" y="6"/>
                  <a:pt x="60" y="6"/>
                </a:cubicBezTo>
                <a:close/>
                <a:moveTo>
                  <a:pt x="64" y="13"/>
                </a:moveTo>
                <a:cubicBezTo>
                  <a:pt x="64" y="10"/>
                  <a:pt x="62" y="8"/>
                  <a:pt x="60" y="8"/>
                </a:cubicBezTo>
                <a:cubicBezTo>
                  <a:pt x="58" y="8"/>
                  <a:pt x="57" y="10"/>
                  <a:pt x="56" y="13"/>
                </a:cubicBezTo>
                <a:lnTo>
                  <a:pt x="64" y="13"/>
                </a:lnTo>
                <a:close/>
                <a:moveTo>
                  <a:pt x="69" y="17"/>
                </a:moveTo>
                <a:cubicBezTo>
                  <a:pt x="70" y="18"/>
                  <a:pt x="71" y="19"/>
                  <a:pt x="72" y="19"/>
                </a:cubicBezTo>
                <a:cubicBezTo>
                  <a:pt x="75" y="19"/>
                  <a:pt x="77" y="17"/>
                  <a:pt x="77" y="11"/>
                </a:cubicBezTo>
                <a:cubicBezTo>
                  <a:pt x="76" y="13"/>
                  <a:pt x="74" y="13"/>
                  <a:pt x="73" y="13"/>
                </a:cubicBezTo>
                <a:cubicBezTo>
                  <a:pt x="70" y="13"/>
                  <a:pt x="68" y="12"/>
                  <a:pt x="68" y="8"/>
                </a:cubicBezTo>
                <a:cubicBezTo>
                  <a:pt x="68" y="5"/>
                  <a:pt x="70" y="2"/>
                  <a:pt x="73" y="2"/>
                </a:cubicBezTo>
                <a:cubicBezTo>
                  <a:pt x="77" y="2"/>
                  <a:pt x="79" y="5"/>
                  <a:pt x="79" y="11"/>
                </a:cubicBezTo>
                <a:cubicBezTo>
                  <a:pt x="79" y="18"/>
                  <a:pt x="76" y="21"/>
                  <a:pt x="72" y="21"/>
                </a:cubicBezTo>
                <a:cubicBezTo>
                  <a:pt x="71" y="21"/>
                  <a:pt x="69" y="20"/>
                  <a:pt x="68" y="19"/>
                </a:cubicBezTo>
                <a:lnTo>
                  <a:pt x="69" y="17"/>
                </a:lnTo>
                <a:close/>
                <a:moveTo>
                  <a:pt x="77" y="9"/>
                </a:moveTo>
                <a:cubicBezTo>
                  <a:pt x="77" y="6"/>
                  <a:pt x="75" y="4"/>
                  <a:pt x="73" y="4"/>
                </a:cubicBezTo>
                <a:cubicBezTo>
                  <a:pt x="71" y="4"/>
                  <a:pt x="70" y="6"/>
                  <a:pt x="70" y="8"/>
                </a:cubicBezTo>
                <a:cubicBezTo>
                  <a:pt x="70" y="10"/>
                  <a:pt x="71" y="12"/>
                  <a:pt x="73" y="12"/>
                </a:cubicBezTo>
                <a:cubicBezTo>
                  <a:pt x="74" y="12"/>
                  <a:pt x="76" y="11"/>
                  <a:pt x="77" y="9"/>
                </a:cubicBezTo>
                <a:close/>
              </a:path>
            </a:pathLst>
          </a:custGeom>
          <a:solidFill>
            <a:srgbClr val="50555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1576" name="Google Shape;1576;p44"/>
          <p:cNvSpPr/>
          <p:nvPr/>
        </p:nvSpPr>
        <p:spPr>
          <a:xfrm>
            <a:off x="6362700" y="4492229"/>
            <a:ext cx="4208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577" name="Google Shape;1577;p44"/>
          <p:cNvSpPr/>
          <p:nvPr/>
        </p:nvSpPr>
        <p:spPr>
          <a:xfrm>
            <a:off x="6419850" y="4492229"/>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78" name="Google Shape;1578;p44"/>
          <p:cNvSpPr/>
          <p:nvPr/>
        </p:nvSpPr>
        <p:spPr>
          <a:xfrm>
            <a:off x="6455569" y="4492229"/>
            <a:ext cx="76944"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55</a:t>
            </a:r>
            <a:endParaRPr sz="1800">
              <a:solidFill>
                <a:schemeClr val="dk1"/>
              </a:solidFill>
              <a:latin typeface="Calibri"/>
              <a:ea typeface="Calibri"/>
              <a:cs typeface="Calibri"/>
              <a:sym typeface="Calibri"/>
            </a:endParaRPr>
          </a:p>
        </p:txBody>
      </p:sp>
      <p:sp>
        <p:nvSpPr>
          <p:cNvPr id="1579" name="Google Shape;1579;p44"/>
          <p:cNvSpPr/>
          <p:nvPr/>
        </p:nvSpPr>
        <p:spPr>
          <a:xfrm>
            <a:off x="6362700" y="4577954"/>
            <a:ext cx="4809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580" name="Google Shape;1580;p44"/>
          <p:cNvSpPr/>
          <p:nvPr/>
        </p:nvSpPr>
        <p:spPr>
          <a:xfrm>
            <a:off x="6422231" y="4577954"/>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81" name="Google Shape;1581;p44"/>
          <p:cNvSpPr/>
          <p:nvPr/>
        </p:nvSpPr>
        <p:spPr>
          <a:xfrm>
            <a:off x="6455569" y="4577954"/>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582" name="Google Shape;1582;p44"/>
          <p:cNvSpPr/>
          <p:nvPr/>
        </p:nvSpPr>
        <p:spPr>
          <a:xfrm>
            <a:off x="6491288" y="4577954"/>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583" name="Google Shape;1583;p44"/>
          <p:cNvSpPr/>
          <p:nvPr/>
        </p:nvSpPr>
        <p:spPr>
          <a:xfrm>
            <a:off x="6362700" y="4663679"/>
            <a:ext cx="4208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584" name="Google Shape;1584;p44"/>
          <p:cNvSpPr/>
          <p:nvPr/>
        </p:nvSpPr>
        <p:spPr>
          <a:xfrm>
            <a:off x="6419850" y="4663679"/>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85" name="Google Shape;1585;p44"/>
          <p:cNvSpPr/>
          <p:nvPr/>
        </p:nvSpPr>
        <p:spPr>
          <a:xfrm>
            <a:off x="6455569" y="4663679"/>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586" name="Google Shape;1586;p44"/>
          <p:cNvSpPr/>
          <p:nvPr/>
        </p:nvSpPr>
        <p:spPr>
          <a:xfrm>
            <a:off x="6491288" y="4663679"/>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587" name="Google Shape;1587;p44"/>
          <p:cNvSpPr/>
          <p:nvPr/>
        </p:nvSpPr>
        <p:spPr>
          <a:xfrm>
            <a:off x="7021116" y="4341020"/>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588" name="Google Shape;1588;p44"/>
          <p:cNvSpPr/>
          <p:nvPr/>
        </p:nvSpPr>
        <p:spPr>
          <a:xfrm>
            <a:off x="7059216" y="4341020"/>
            <a:ext cx="24045"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589" name="Google Shape;1589;p44"/>
          <p:cNvSpPr/>
          <p:nvPr/>
        </p:nvSpPr>
        <p:spPr>
          <a:xfrm>
            <a:off x="7078266" y="4341020"/>
            <a:ext cx="32461"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
        <p:nvSpPr>
          <p:cNvPr id="1590" name="Google Shape;1590;p44"/>
          <p:cNvSpPr/>
          <p:nvPr/>
        </p:nvSpPr>
        <p:spPr>
          <a:xfrm>
            <a:off x="7109222" y="4341020"/>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591" name="Google Shape;1591;p44"/>
          <p:cNvSpPr/>
          <p:nvPr/>
        </p:nvSpPr>
        <p:spPr>
          <a:xfrm>
            <a:off x="7144941" y="4341020"/>
            <a:ext cx="37271"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592" name="Google Shape;1592;p44"/>
          <p:cNvSpPr/>
          <p:nvPr/>
        </p:nvSpPr>
        <p:spPr>
          <a:xfrm>
            <a:off x="7180661" y="4341020"/>
            <a:ext cx="76944"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e9</a:t>
            </a:r>
            <a:endParaRPr sz="1800">
              <a:solidFill>
                <a:schemeClr val="dk1"/>
              </a:solidFill>
              <a:latin typeface="Calibri"/>
              <a:ea typeface="Calibri"/>
              <a:cs typeface="Calibri"/>
              <a:sym typeface="Calibri"/>
            </a:endParaRPr>
          </a:p>
        </p:txBody>
      </p:sp>
      <p:sp>
        <p:nvSpPr>
          <p:cNvPr id="1593" name="Google Shape;1593;p44"/>
          <p:cNvSpPr/>
          <p:nvPr/>
        </p:nvSpPr>
        <p:spPr>
          <a:xfrm>
            <a:off x="7021116" y="4494611"/>
            <a:ext cx="4208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594" name="Google Shape;1594;p44"/>
          <p:cNvSpPr/>
          <p:nvPr/>
        </p:nvSpPr>
        <p:spPr>
          <a:xfrm>
            <a:off x="7078266" y="449461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95" name="Google Shape;1595;p44"/>
          <p:cNvSpPr/>
          <p:nvPr/>
        </p:nvSpPr>
        <p:spPr>
          <a:xfrm>
            <a:off x="7113985" y="449461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596" name="Google Shape;1596;p44"/>
          <p:cNvSpPr/>
          <p:nvPr/>
        </p:nvSpPr>
        <p:spPr>
          <a:xfrm>
            <a:off x="7149704" y="449461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97" name="Google Shape;1597;p44"/>
          <p:cNvSpPr/>
          <p:nvPr/>
        </p:nvSpPr>
        <p:spPr>
          <a:xfrm>
            <a:off x="7021116" y="4580336"/>
            <a:ext cx="4809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598" name="Google Shape;1598;p44"/>
          <p:cNvSpPr/>
          <p:nvPr/>
        </p:nvSpPr>
        <p:spPr>
          <a:xfrm>
            <a:off x="7080647" y="4580336"/>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99" name="Google Shape;1599;p44"/>
          <p:cNvSpPr/>
          <p:nvPr/>
        </p:nvSpPr>
        <p:spPr>
          <a:xfrm>
            <a:off x="7116366" y="4580336"/>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600" name="Google Shape;1600;p44"/>
          <p:cNvSpPr/>
          <p:nvPr/>
        </p:nvSpPr>
        <p:spPr>
          <a:xfrm>
            <a:off x="7152085" y="4580336"/>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601" name="Google Shape;1601;p44"/>
          <p:cNvSpPr/>
          <p:nvPr/>
        </p:nvSpPr>
        <p:spPr>
          <a:xfrm>
            <a:off x="7021116" y="4666061"/>
            <a:ext cx="4208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602" name="Google Shape;1602;p44"/>
          <p:cNvSpPr/>
          <p:nvPr/>
        </p:nvSpPr>
        <p:spPr>
          <a:xfrm>
            <a:off x="7078266" y="466606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603" name="Google Shape;1603;p44"/>
          <p:cNvSpPr/>
          <p:nvPr/>
        </p:nvSpPr>
        <p:spPr>
          <a:xfrm>
            <a:off x="7113985" y="466606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604" name="Google Shape;1604;p44"/>
          <p:cNvSpPr/>
          <p:nvPr/>
        </p:nvSpPr>
        <p:spPr>
          <a:xfrm>
            <a:off x="7149704" y="466606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605" name="Google Shape;1605;p44"/>
          <p:cNvSpPr/>
          <p:nvPr/>
        </p:nvSpPr>
        <p:spPr>
          <a:xfrm>
            <a:off x="7678341" y="4341020"/>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606" name="Google Shape;1606;p44"/>
          <p:cNvSpPr/>
          <p:nvPr/>
        </p:nvSpPr>
        <p:spPr>
          <a:xfrm>
            <a:off x="7716441" y="4341020"/>
            <a:ext cx="24045"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607" name="Google Shape;1607;p44"/>
          <p:cNvSpPr/>
          <p:nvPr/>
        </p:nvSpPr>
        <p:spPr>
          <a:xfrm>
            <a:off x="7735491" y="4341020"/>
            <a:ext cx="76944"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3e</a:t>
            </a:r>
            <a:endParaRPr sz="1800">
              <a:solidFill>
                <a:schemeClr val="dk1"/>
              </a:solidFill>
              <a:latin typeface="Calibri"/>
              <a:ea typeface="Calibri"/>
              <a:cs typeface="Calibri"/>
              <a:sym typeface="Calibri"/>
            </a:endParaRPr>
          </a:p>
        </p:txBody>
      </p:sp>
      <p:sp>
        <p:nvSpPr>
          <p:cNvPr id="1608" name="Google Shape;1608;p44"/>
          <p:cNvSpPr/>
          <p:nvPr/>
        </p:nvSpPr>
        <p:spPr>
          <a:xfrm>
            <a:off x="7806929" y="4341020"/>
            <a:ext cx="40877"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609" name="Google Shape;1609;p44"/>
          <p:cNvSpPr/>
          <p:nvPr/>
        </p:nvSpPr>
        <p:spPr>
          <a:xfrm>
            <a:off x="7845029" y="4341020"/>
            <a:ext cx="62517"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f2</a:t>
            </a:r>
            <a:endParaRPr sz="1800">
              <a:solidFill>
                <a:schemeClr val="dk1"/>
              </a:solidFill>
              <a:latin typeface="Calibri"/>
              <a:ea typeface="Calibri"/>
              <a:cs typeface="Calibri"/>
              <a:sym typeface="Calibri"/>
            </a:endParaRPr>
          </a:p>
        </p:txBody>
      </p:sp>
      <p:sp>
        <p:nvSpPr>
          <p:cNvPr id="1610" name="Google Shape;1610;p44"/>
          <p:cNvSpPr/>
          <p:nvPr/>
        </p:nvSpPr>
        <p:spPr>
          <a:xfrm>
            <a:off x="7678341" y="4494611"/>
            <a:ext cx="4208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611" name="Google Shape;1611;p44"/>
          <p:cNvSpPr/>
          <p:nvPr/>
        </p:nvSpPr>
        <p:spPr>
          <a:xfrm>
            <a:off x="7735491" y="449461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612" name="Google Shape;1612;p44"/>
          <p:cNvSpPr/>
          <p:nvPr/>
        </p:nvSpPr>
        <p:spPr>
          <a:xfrm>
            <a:off x="7768829" y="449461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613" name="Google Shape;1613;p44"/>
          <p:cNvSpPr/>
          <p:nvPr/>
        </p:nvSpPr>
        <p:spPr>
          <a:xfrm>
            <a:off x="7804547" y="449461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614" name="Google Shape;1614;p44"/>
          <p:cNvSpPr/>
          <p:nvPr/>
        </p:nvSpPr>
        <p:spPr>
          <a:xfrm>
            <a:off x="7678341" y="4580336"/>
            <a:ext cx="4809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615" name="Google Shape;1615;p44"/>
          <p:cNvSpPr/>
          <p:nvPr/>
        </p:nvSpPr>
        <p:spPr>
          <a:xfrm>
            <a:off x="7737872" y="4580336"/>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616" name="Google Shape;1616;p44"/>
          <p:cNvSpPr/>
          <p:nvPr/>
        </p:nvSpPr>
        <p:spPr>
          <a:xfrm>
            <a:off x="7773591" y="4580336"/>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617" name="Google Shape;1617;p44"/>
          <p:cNvSpPr/>
          <p:nvPr/>
        </p:nvSpPr>
        <p:spPr>
          <a:xfrm>
            <a:off x="7678341" y="4666061"/>
            <a:ext cx="97383"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 1</a:t>
            </a:r>
            <a:endParaRPr sz="1800">
              <a:solidFill>
                <a:schemeClr val="dk1"/>
              </a:solidFill>
              <a:latin typeface="Calibri"/>
              <a:ea typeface="Calibri"/>
              <a:cs typeface="Calibri"/>
              <a:sym typeface="Calibri"/>
            </a:endParaRPr>
          </a:p>
        </p:txBody>
      </p:sp>
      <p:sp>
        <p:nvSpPr>
          <p:cNvPr id="1618" name="Google Shape;1618;p44"/>
          <p:cNvSpPr/>
          <p:nvPr/>
        </p:nvSpPr>
        <p:spPr>
          <a:xfrm>
            <a:off x="7771210" y="466606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619" name="Google Shape;1619;p44"/>
          <p:cNvSpPr/>
          <p:nvPr/>
        </p:nvSpPr>
        <p:spPr>
          <a:xfrm>
            <a:off x="7804547" y="4666061"/>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620" name="Google Shape;1620;p44"/>
          <p:cNvSpPr/>
          <p:nvPr/>
        </p:nvSpPr>
        <p:spPr>
          <a:xfrm>
            <a:off x="8336756" y="4348164"/>
            <a:ext cx="33663" cy="8079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621" name="Google Shape;1621;p44"/>
          <p:cNvSpPr/>
          <p:nvPr/>
        </p:nvSpPr>
        <p:spPr>
          <a:xfrm>
            <a:off x="8370094" y="4348164"/>
            <a:ext cx="33663" cy="8079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622" name="Google Shape;1622;p44"/>
          <p:cNvSpPr/>
          <p:nvPr/>
        </p:nvSpPr>
        <p:spPr>
          <a:xfrm>
            <a:off x="8403431" y="4348164"/>
            <a:ext cx="33663" cy="8079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623" name="Google Shape;1623;p44"/>
          <p:cNvSpPr/>
          <p:nvPr/>
        </p:nvSpPr>
        <p:spPr>
          <a:xfrm>
            <a:off x="8436769" y="4348164"/>
            <a:ext cx="33663" cy="8079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
        <p:nvSpPr>
          <p:cNvPr id="1624" name="Google Shape;1624;p44"/>
          <p:cNvSpPr/>
          <p:nvPr/>
        </p:nvSpPr>
        <p:spPr>
          <a:xfrm>
            <a:off x="8470106" y="4348164"/>
            <a:ext cx="33663" cy="8079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9</a:t>
            </a:r>
            <a:endParaRPr sz="1800">
              <a:solidFill>
                <a:schemeClr val="dk1"/>
              </a:solidFill>
              <a:latin typeface="Calibri"/>
              <a:ea typeface="Calibri"/>
              <a:cs typeface="Calibri"/>
              <a:sym typeface="Calibri"/>
            </a:endParaRPr>
          </a:p>
        </p:txBody>
      </p:sp>
      <p:sp>
        <p:nvSpPr>
          <p:cNvPr id="1625" name="Google Shape;1625;p44"/>
          <p:cNvSpPr/>
          <p:nvPr/>
        </p:nvSpPr>
        <p:spPr>
          <a:xfrm>
            <a:off x="8503444" y="4348164"/>
            <a:ext cx="20439" cy="8079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1626" name="Google Shape;1626;p44"/>
          <p:cNvSpPr/>
          <p:nvPr/>
        </p:nvSpPr>
        <p:spPr>
          <a:xfrm>
            <a:off x="8524875" y="4348164"/>
            <a:ext cx="33663" cy="8079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500">
                <a:solidFill>
                  <a:srgbClr val="50555A"/>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627" name="Google Shape;1627;p44"/>
          <p:cNvSpPr/>
          <p:nvPr/>
        </p:nvSpPr>
        <p:spPr>
          <a:xfrm>
            <a:off x="8336756" y="4492229"/>
            <a:ext cx="4208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R</a:t>
            </a:r>
            <a:endParaRPr sz="1800">
              <a:solidFill>
                <a:schemeClr val="dk1"/>
              </a:solidFill>
              <a:latin typeface="Calibri"/>
              <a:ea typeface="Calibri"/>
              <a:cs typeface="Calibri"/>
              <a:sym typeface="Calibri"/>
            </a:endParaRPr>
          </a:p>
        </p:txBody>
      </p:sp>
      <p:sp>
        <p:nvSpPr>
          <p:cNvPr id="1628" name="Google Shape;1628;p44"/>
          <p:cNvSpPr/>
          <p:nvPr/>
        </p:nvSpPr>
        <p:spPr>
          <a:xfrm>
            <a:off x="8393906" y="4492229"/>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629" name="Google Shape;1629;p44"/>
          <p:cNvSpPr/>
          <p:nvPr/>
        </p:nvSpPr>
        <p:spPr>
          <a:xfrm>
            <a:off x="8429625" y="4492229"/>
            <a:ext cx="76944"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30</a:t>
            </a:r>
            <a:endParaRPr sz="1800">
              <a:solidFill>
                <a:schemeClr val="dk1"/>
              </a:solidFill>
              <a:latin typeface="Calibri"/>
              <a:ea typeface="Calibri"/>
              <a:cs typeface="Calibri"/>
              <a:sym typeface="Calibri"/>
            </a:endParaRPr>
          </a:p>
        </p:txBody>
      </p:sp>
      <p:sp>
        <p:nvSpPr>
          <p:cNvPr id="1630" name="Google Shape;1630;p44"/>
          <p:cNvSpPr/>
          <p:nvPr/>
        </p:nvSpPr>
        <p:spPr>
          <a:xfrm>
            <a:off x="8336756" y="4577954"/>
            <a:ext cx="4809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
        <p:nvSpPr>
          <p:cNvPr id="1631" name="Google Shape;1631;p44"/>
          <p:cNvSpPr/>
          <p:nvPr/>
        </p:nvSpPr>
        <p:spPr>
          <a:xfrm>
            <a:off x="8396288" y="4577954"/>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632" name="Google Shape;1632;p44"/>
          <p:cNvSpPr/>
          <p:nvPr/>
        </p:nvSpPr>
        <p:spPr>
          <a:xfrm>
            <a:off x="8432006" y="4577954"/>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633" name="Google Shape;1633;p44"/>
          <p:cNvSpPr/>
          <p:nvPr/>
        </p:nvSpPr>
        <p:spPr>
          <a:xfrm>
            <a:off x="8467725" y="4577954"/>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634" name="Google Shape;1634;p44"/>
          <p:cNvSpPr/>
          <p:nvPr/>
        </p:nvSpPr>
        <p:spPr>
          <a:xfrm>
            <a:off x="8336756" y="4663679"/>
            <a:ext cx="42080"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635" name="Google Shape;1635;p44"/>
          <p:cNvSpPr/>
          <p:nvPr/>
        </p:nvSpPr>
        <p:spPr>
          <a:xfrm>
            <a:off x="8393906" y="4663679"/>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636" name="Google Shape;1636;p44"/>
          <p:cNvSpPr/>
          <p:nvPr/>
        </p:nvSpPr>
        <p:spPr>
          <a:xfrm>
            <a:off x="8427244" y="4663679"/>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637" name="Google Shape;1637;p44"/>
          <p:cNvSpPr/>
          <p:nvPr/>
        </p:nvSpPr>
        <p:spPr>
          <a:xfrm>
            <a:off x="8462963" y="4663679"/>
            <a:ext cx="38472" cy="9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GB" sz="600">
                <a:solidFill>
                  <a:srgbClr val="50555A"/>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1638" name="Google Shape;1638;p44"/>
          <p:cNvSpPr txBox="1"/>
          <p:nvPr>
            <p:ph idx="12" type="sldNum"/>
          </p:nvPr>
        </p:nvSpPr>
        <p:spPr>
          <a:xfrm>
            <a:off x="8600055" y="4883300"/>
            <a:ext cx="217500" cy="1440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2" name="Shape 1642"/>
        <p:cNvGrpSpPr/>
        <p:nvPr/>
      </p:nvGrpSpPr>
      <p:grpSpPr>
        <a:xfrm>
          <a:off x="0" y="0"/>
          <a:ext cx="0" cy="0"/>
          <a:chOff x="0" y="0"/>
          <a:chExt cx="0" cy="0"/>
        </a:xfrm>
      </p:grpSpPr>
      <p:sp>
        <p:nvSpPr>
          <p:cNvPr id="1643" name="Google Shape;1643;p45"/>
          <p:cNvSpPr txBox="1"/>
          <p:nvPr>
            <p:ph idx="12" type="sldNum"/>
          </p:nvPr>
        </p:nvSpPr>
        <p:spPr>
          <a:xfrm>
            <a:off x="6450041" y="3662475"/>
            <a:ext cx="163125" cy="108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cxnSp>
        <p:nvCxnSpPr>
          <p:cNvPr id="1644" name="Google Shape;1644;p45"/>
          <p:cNvCxnSpPr/>
          <p:nvPr/>
        </p:nvCxnSpPr>
        <p:spPr>
          <a:xfrm>
            <a:off x="4564856" y="1221971"/>
            <a:ext cx="0" cy="3329247"/>
          </a:xfrm>
          <a:prstGeom prst="straightConnector1">
            <a:avLst/>
          </a:prstGeom>
          <a:noFill/>
          <a:ln cap="flat" cmpd="sng" w="9525">
            <a:solidFill>
              <a:srgbClr val="50555A"/>
            </a:solidFill>
            <a:prstDash val="solid"/>
            <a:round/>
            <a:headEnd len="sm" w="sm" type="none"/>
            <a:tailEnd len="sm" w="sm" type="none"/>
          </a:ln>
        </p:spPr>
      </p:cxnSp>
      <p:sp>
        <p:nvSpPr>
          <p:cNvPr id="1645" name="Google Shape;1645;p45"/>
          <p:cNvSpPr txBox="1"/>
          <p:nvPr/>
        </p:nvSpPr>
        <p:spPr>
          <a:xfrm>
            <a:off x="359575" y="1221975"/>
            <a:ext cx="4059900" cy="105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2"/>
              </a:buClr>
              <a:buSzPts val="1400"/>
              <a:buFont typeface="Arial"/>
              <a:buNone/>
            </a:pPr>
            <a:r>
              <a:rPr lang="en-GB">
                <a:solidFill>
                  <a:schemeClr val="dk2"/>
                </a:solidFill>
                <a:latin typeface="Calibri"/>
                <a:ea typeface="Calibri"/>
                <a:cs typeface="Calibri"/>
                <a:sym typeface="Calibri"/>
              </a:rPr>
              <a:t>Wherever possible please make your </a:t>
            </a:r>
            <a:r>
              <a:rPr lang="en-GB">
                <a:solidFill>
                  <a:schemeClr val="dk2"/>
                </a:solidFill>
                <a:latin typeface="Calibri"/>
                <a:ea typeface="Calibri"/>
                <a:cs typeface="Calibri"/>
                <a:sym typeface="Calibri"/>
              </a:rPr>
              <a:t>presentations</a:t>
            </a:r>
            <a:r>
              <a:rPr lang="en-GB">
                <a:solidFill>
                  <a:schemeClr val="dk2"/>
                </a:solidFill>
                <a:latin typeface="Calibri"/>
                <a:ea typeface="Calibri"/>
                <a:cs typeface="Calibri"/>
                <a:sym typeface="Calibri"/>
              </a:rPr>
              <a:t> as widely accessible as possible. For information on making </a:t>
            </a:r>
            <a:r>
              <a:rPr i="1" lang="en-GB">
                <a:solidFill>
                  <a:schemeClr val="dk2"/>
                </a:solidFill>
                <a:latin typeface="Calibri"/>
                <a:ea typeface="Calibri"/>
                <a:cs typeface="Calibri"/>
                <a:sym typeface="Calibri"/>
              </a:rPr>
              <a:t>Slides </a:t>
            </a:r>
            <a:r>
              <a:rPr lang="en-GB">
                <a:solidFill>
                  <a:schemeClr val="dk2"/>
                </a:solidFill>
                <a:latin typeface="Calibri"/>
                <a:ea typeface="Calibri"/>
                <a:cs typeface="Calibri"/>
                <a:sym typeface="Calibri"/>
              </a:rPr>
              <a:t>presentations accessible please refer to advice and instructions here: </a:t>
            </a:r>
            <a:r>
              <a:rPr lang="en-GB" u="sng">
                <a:solidFill>
                  <a:schemeClr val="dk1"/>
                </a:solidFill>
                <a:latin typeface="Calibri"/>
                <a:ea typeface="Calibri"/>
                <a:cs typeface="Calibri"/>
                <a:sym typeface="Calibri"/>
                <a:hlinkClick r:id="rId3">
                  <a:extLst>
                    <a:ext uri="{A12FA001-AC4F-418D-AE19-62706E023703}">
                      <ahyp:hlinkClr val="tx"/>
                    </a:ext>
                  </a:extLst>
                </a:hlinkClick>
              </a:rPr>
              <a:t>Accessibility Instructions</a:t>
            </a:r>
            <a:br>
              <a:rPr lang="en-GB" sz="1100">
                <a:solidFill>
                  <a:schemeClr val="dk1"/>
                </a:solidFill>
                <a:latin typeface="Calibri"/>
                <a:ea typeface="Calibri"/>
                <a:cs typeface="Calibri"/>
                <a:sym typeface="Calibri"/>
              </a:rPr>
            </a:br>
            <a:endParaRPr sz="1100">
              <a:solidFill>
                <a:schemeClr val="dk1"/>
              </a:solidFill>
              <a:latin typeface="Calibri"/>
              <a:ea typeface="Calibri"/>
              <a:cs typeface="Calibri"/>
              <a:sym typeface="Calibri"/>
            </a:endParaRPr>
          </a:p>
          <a:p>
            <a:pPr indent="0" lvl="0" marL="0" marR="0" rtl="0" algn="l">
              <a:spcBef>
                <a:spcPts val="0"/>
              </a:spcBef>
              <a:spcAft>
                <a:spcPts val="0"/>
              </a:spcAft>
              <a:buClr>
                <a:schemeClr val="dk2"/>
              </a:buClr>
              <a:buSzPts val="1400"/>
              <a:buFont typeface="Arial"/>
              <a:buNone/>
            </a:pPr>
            <a:r>
              <a:t/>
            </a:r>
            <a:endParaRPr>
              <a:solidFill>
                <a:schemeClr val="dk2"/>
              </a:solidFill>
              <a:latin typeface="Calibri"/>
              <a:ea typeface="Calibri"/>
              <a:cs typeface="Calibri"/>
              <a:sym typeface="Calibri"/>
            </a:endParaRPr>
          </a:p>
          <a:p>
            <a:pPr indent="0" lvl="0" marL="0" marR="0" rtl="0" algn="l">
              <a:spcBef>
                <a:spcPts val="0"/>
              </a:spcBef>
              <a:spcAft>
                <a:spcPts val="0"/>
              </a:spcAft>
              <a:buClr>
                <a:schemeClr val="dk2"/>
              </a:buClr>
              <a:buSzPts val="1400"/>
              <a:buFont typeface="Arial"/>
              <a:buNone/>
            </a:pPr>
            <a:r>
              <a:rPr lang="en-GB">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9" name="Shape 1649"/>
        <p:cNvGrpSpPr/>
        <p:nvPr/>
      </p:nvGrpSpPr>
      <p:grpSpPr>
        <a:xfrm>
          <a:off x="0" y="0"/>
          <a:ext cx="0" cy="0"/>
          <a:chOff x="0" y="0"/>
          <a:chExt cx="0" cy="0"/>
        </a:xfrm>
      </p:grpSpPr>
      <p:sp>
        <p:nvSpPr>
          <p:cNvPr id="1650" name="Google Shape;1650;p46"/>
          <p:cNvSpPr txBox="1"/>
          <p:nvPr>
            <p:ph idx="1" type="body"/>
          </p:nvPr>
        </p:nvSpPr>
        <p:spPr>
          <a:xfrm>
            <a:off x="2071688" y="2107407"/>
            <a:ext cx="5322000" cy="158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651" name="Google Shape;1651;p46"/>
          <p:cNvSpPr txBox="1"/>
          <p:nvPr>
            <p:ph idx="12" type="sldNum"/>
          </p:nvPr>
        </p:nvSpPr>
        <p:spPr>
          <a:xfrm>
            <a:off x="8600055" y="4883300"/>
            <a:ext cx="217500" cy="1440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id="1656" name="Google Shape;1656;p47"/>
          <p:cNvSpPr txBox="1"/>
          <p:nvPr>
            <p:ph type="title"/>
          </p:nvPr>
        </p:nvSpPr>
        <p:spPr>
          <a:xfrm>
            <a:off x="359569" y="312683"/>
            <a:ext cx="3861300" cy="1287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657" name="Google Shape;1657;p47"/>
          <p:cNvSpPr/>
          <p:nvPr>
            <p:ph idx="2" type="pic"/>
          </p:nvPr>
        </p:nvSpPr>
        <p:spPr>
          <a:xfrm>
            <a:off x="4572000" y="0"/>
            <a:ext cx="4572000" cy="4800600"/>
          </a:xfrm>
          <a:prstGeom prst="rect">
            <a:avLst/>
          </a:prstGeom>
        </p:spPr>
      </p:sp>
      <p:sp>
        <p:nvSpPr>
          <p:cNvPr id="1658" name="Google Shape;1658;p47"/>
          <p:cNvSpPr txBox="1"/>
          <p:nvPr>
            <p:ph idx="12" type="sldNum"/>
          </p:nvPr>
        </p:nvSpPr>
        <p:spPr>
          <a:xfrm>
            <a:off x="8600055" y="4883300"/>
            <a:ext cx="217500" cy="1440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descr="A picture of a blurred man descending the spiral staircase in the Business School. " id="141" name="Google Shape;141;p24"/>
          <p:cNvPicPr preferRelativeResize="0"/>
          <p:nvPr>
            <p:ph idx="2" type="pic"/>
          </p:nvPr>
        </p:nvPicPr>
        <p:blipFill/>
        <p:spPr>
          <a:xfrm>
            <a:off x="0" y="1"/>
            <a:ext cx="9144000" cy="5143500"/>
          </a:xfrm>
          <a:prstGeom prst="rect">
            <a:avLst/>
          </a:prstGeom>
          <a:blipFill rotWithShape="1">
            <a:blip r:embed="rId3">
              <a:alphaModFix/>
            </a:blip>
            <a:stretch>
              <a:fillRect b="0" l="0" r="0" t="0"/>
            </a:stretch>
          </a:blipFill>
          <a:ln>
            <a:noFill/>
          </a:ln>
        </p:spPr>
      </p:pic>
      <p:sp>
        <p:nvSpPr>
          <p:cNvPr id="142" name="Google Shape;142;p24"/>
          <p:cNvSpPr/>
          <p:nvPr/>
        </p:nvSpPr>
        <p:spPr>
          <a:xfrm>
            <a:off x="1" y="-1"/>
            <a:ext cx="9143999" cy="5143500"/>
          </a:xfrm>
          <a:prstGeom prst="rect">
            <a:avLst/>
          </a:prstGeom>
          <a:gradFill>
            <a:gsLst>
              <a:gs pos="0">
                <a:srgbClr val="0569B9">
                  <a:alpha val="89803"/>
                </a:srgbClr>
              </a:gs>
              <a:gs pos="60000">
                <a:srgbClr val="0569B9">
                  <a:alpha val="89803"/>
                </a:srgbClr>
              </a:gs>
              <a:gs pos="100000">
                <a:srgbClr val="00AACD">
                  <a:alpha val="90196"/>
                </a:srgbClr>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43" name="Google Shape;143;p24"/>
          <p:cNvSpPr txBox="1"/>
          <p:nvPr>
            <p:ph type="ctrTitle"/>
          </p:nvPr>
        </p:nvSpPr>
        <p:spPr>
          <a:xfrm>
            <a:off x="345877" y="1552107"/>
            <a:ext cx="5829300" cy="826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4100"/>
              <a:buFont typeface="Calibri"/>
              <a:buNone/>
            </a:pPr>
            <a:r>
              <a:rPr lang="en-GB"/>
              <a:t>Lorem ipsum dolor sit amet consectetuer adipiscing</a:t>
            </a:r>
            <a:endParaRPr/>
          </a:p>
        </p:txBody>
      </p:sp>
      <p:pic>
        <p:nvPicPr>
          <p:cNvPr descr="Text&#10;&#10;Description automatically generated" id="144" name="Google Shape;144;p24"/>
          <p:cNvPicPr preferRelativeResize="0"/>
          <p:nvPr/>
        </p:nvPicPr>
        <p:blipFill rotWithShape="1">
          <a:blip r:embed="rId4">
            <a:alphaModFix/>
          </a:blip>
          <a:srcRect b="0" l="0" r="0" t="0"/>
          <a:stretch/>
        </p:blipFill>
        <p:spPr>
          <a:xfrm>
            <a:off x="345814" y="343662"/>
            <a:ext cx="1959106" cy="525781"/>
          </a:xfrm>
          <a:prstGeom prst="rect">
            <a:avLst/>
          </a:prstGeom>
          <a:noFill/>
          <a:ln>
            <a:noFill/>
          </a:ln>
        </p:spPr>
      </p:pic>
      <p:sp>
        <p:nvSpPr>
          <p:cNvPr id="145" name="Google Shape;145;p24"/>
          <p:cNvSpPr txBox="1"/>
          <p:nvPr>
            <p:ph idx="1" type="subTitle"/>
          </p:nvPr>
        </p:nvSpPr>
        <p:spPr>
          <a:xfrm>
            <a:off x="345877" y="4217111"/>
            <a:ext cx="3159300" cy="43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lt1"/>
              </a:buClr>
              <a:buSzPts val="1800"/>
              <a:buNone/>
            </a:pPr>
            <a:r>
              <a:rPr lang="en-GB"/>
              <a:t>Presenter’s Name</a:t>
            </a:r>
            <a:endParaRPr/>
          </a:p>
          <a:p>
            <a:pPr indent="0" lvl="1" marL="0" rtl="0" algn="l">
              <a:spcBef>
                <a:spcPts val="0"/>
              </a:spcBef>
              <a:spcAft>
                <a:spcPts val="0"/>
              </a:spcAft>
              <a:buSzPts val="1800"/>
              <a:buNone/>
            </a:pPr>
            <a:r>
              <a:rPr lang="en-GB"/>
              <a:t>Title of Presenter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descr="A picture of a woman in a lecture, engaged in coversation with her classmates surrounding her, but out of focus in the image." id="150" name="Google Shape;150;p25"/>
          <p:cNvPicPr preferRelativeResize="0"/>
          <p:nvPr>
            <p:ph idx="2" type="pic"/>
          </p:nvPr>
        </p:nvPicPr>
        <p:blipFill rotWithShape="1">
          <a:blip r:embed="rId3">
            <a:alphaModFix/>
          </a:blip>
          <a:srcRect b="0" l="0" r="0" t="0"/>
          <a:stretch/>
        </p:blipFill>
        <p:spPr>
          <a:xfrm>
            <a:off x="-1" y="1"/>
            <a:ext cx="9144900" cy="5143499"/>
          </a:xfrm>
          <a:prstGeom prst="rect">
            <a:avLst/>
          </a:prstGeom>
          <a:solidFill>
            <a:srgbClr val="D9DDDF"/>
          </a:solidFill>
          <a:ln>
            <a:noFill/>
          </a:ln>
        </p:spPr>
      </p:pic>
      <p:sp>
        <p:nvSpPr>
          <p:cNvPr id="151" name="Google Shape;151;p25"/>
          <p:cNvSpPr txBox="1"/>
          <p:nvPr>
            <p:ph type="title"/>
          </p:nvPr>
        </p:nvSpPr>
        <p:spPr>
          <a:xfrm>
            <a:off x="269677" y="180934"/>
            <a:ext cx="5211450" cy="569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4100"/>
              <a:buFont typeface="Calibri"/>
              <a:buNone/>
            </a:pPr>
            <a:r>
              <a:rPr lang="en-GB"/>
              <a:t>Section Title</a:t>
            </a:r>
            <a:endParaRPr/>
          </a:p>
        </p:txBody>
      </p:sp>
      <p:sp>
        <p:nvSpPr>
          <p:cNvPr id="152" name="Google Shape;152;p25"/>
          <p:cNvSpPr txBox="1"/>
          <p:nvPr>
            <p:ph idx="12" type="sldNum"/>
          </p:nvPr>
        </p:nvSpPr>
        <p:spPr>
          <a:xfrm>
            <a:off x="8600400" y="4885200"/>
            <a:ext cx="163200" cy="108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A picture of a woman in a lecture, engaged in coversation with her classmates surrounding her, but out of focus in the image." id="157" name="Google Shape;157;p26"/>
          <p:cNvPicPr preferRelativeResize="0"/>
          <p:nvPr>
            <p:ph idx="2" type="pic"/>
          </p:nvPr>
        </p:nvPicPr>
        <p:blipFill rotWithShape="1">
          <a:blip r:embed="rId3">
            <a:alphaModFix/>
          </a:blip>
          <a:srcRect b="0" l="0" r="0" t="0"/>
          <a:stretch/>
        </p:blipFill>
        <p:spPr>
          <a:xfrm>
            <a:off x="-1" y="0"/>
            <a:ext cx="9144900" cy="5143499"/>
          </a:xfrm>
          <a:prstGeom prst="rect">
            <a:avLst/>
          </a:prstGeom>
          <a:solidFill>
            <a:srgbClr val="D9DDDF"/>
          </a:solidFill>
          <a:ln>
            <a:noFill/>
          </a:ln>
        </p:spPr>
      </p:pic>
      <p:sp>
        <p:nvSpPr>
          <p:cNvPr id="158" name="Google Shape;158;p26"/>
          <p:cNvSpPr/>
          <p:nvPr/>
        </p:nvSpPr>
        <p:spPr>
          <a:xfrm>
            <a:off x="-1" y="0"/>
            <a:ext cx="9144000" cy="5143500"/>
          </a:xfrm>
          <a:prstGeom prst="rect">
            <a:avLst/>
          </a:prstGeom>
          <a:gradFill>
            <a:gsLst>
              <a:gs pos="0">
                <a:srgbClr val="0569B9">
                  <a:alpha val="89803"/>
                </a:srgbClr>
              </a:gs>
              <a:gs pos="60000">
                <a:srgbClr val="0569B9">
                  <a:alpha val="89803"/>
                </a:srgbClr>
              </a:gs>
              <a:gs pos="100000">
                <a:srgbClr val="00AACD">
                  <a:alpha val="90196"/>
                </a:srgbClr>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59" name="Google Shape;159;p26"/>
          <p:cNvSpPr txBox="1"/>
          <p:nvPr/>
        </p:nvSpPr>
        <p:spPr>
          <a:xfrm>
            <a:off x="356497" y="4925121"/>
            <a:ext cx="2165400" cy="107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lt1"/>
                </a:solidFill>
                <a:latin typeface="Calibri"/>
                <a:ea typeface="Calibri"/>
                <a:cs typeface="Calibri"/>
                <a:sym typeface="Calibri"/>
              </a:rPr>
              <a:t>Trinity College Dublin, The University of Dublin</a:t>
            </a:r>
            <a:endParaRPr sz="700">
              <a:solidFill>
                <a:schemeClr val="lt1"/>
              </a:solidFill>
              <a:latin typeface="Calibri"/>
              <a:ea typeface="Calibri"/>
              <a:cs typeface="Calibri"/>
              <a:sym typeface="Calibri"/>
            </a:endParaRPr>
          </a:p>
        </p:txBody>
      </p:sp>
      <p:sp>
        <p:nvSpPr>
          <p:cNvPr id="160" name="Google Shape;160;p26"/>
          <p:cNvSpPr txBox="1"/>
          <p:nvPr>
            <p:ph idx="12" type="sldNum"/>
          </p:nvPr>
        </p:nvSpPr>
        <p:spPr>
          <a:xfrm>
            <a:off x="8600055" y="4885114"/>
            <a:ext cx="217575" cy="143896"/>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161" name="Google Shape;161;p26"/>
          <p:cNvSpPr txBox="1"/>
          <p:nvPr>
            <p:ph type="title"/>
          </p:nvPr>
        </p:nvSpPr>
        <p:spPr>
          <a:xfrm>
            <a:off x="269677" y="180934"/>
            <a:ext cx="5211300" cy="569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4100"/>
              <a:buFont typeface="Calibri"/>
              <a:buNone/>
            </a:pPr>
            <a:r>
              <a:rPr lang="en-GB"/>
              <a:t>Section Title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descr="A picture of the Pomodoro sculpture with the Old Library building in the background. Multiple groups of people appear in the lower left portion of the image, while a man walks around the sculpture to the right." id="166" name="Google Shape;166;p27"/>
          <p:cNvPicPr preferRelativeResize="0"/>
          <p:nvPr>
            <p:ph idx="2" type="pic"/>
          </p:nvPr>
        </p:nvPicPr>
        <p:blipFill rotWithShape="1">
          <a:blip r:embed="rId3">
            <a:alphaModFix/>
          </a:blip>
          <a:srcRect b="0" l="0" r="0" t="0"/>
          <a:stretch/>
        </p:blipFill>
        <p:spPr>
          <a:xfrm>
            <a:off x="-1" y="0"/>
            <a:ext cx="9144902" cy="5143500"/>
          </a:xfrm>
          <a:prstGeom prst="rect">
            <a:avLst/>
          </a:prstGeom>
          <a:solidFill>
            <a:srgbClr val="D9DDDF"/>
          </a:solidFill>
          <a:ln>
            <a:noFill/>
          </a:ln>
        </p:spPr>
      </p:pic>
      <p:sp>
        <p:nvSpPr>
          <p:cNvPr id="167" name="Google Shape;167;p27"/>
          <p:cNvSpPr/>
          <p:nvPr/>
        </p:nvSpPr>
        <p:spPr>
          <a:xfrm>
            <a:off x="0" y="-1"/>
            <a:ext cx="9144000" cy="5143500"/>
          </a:xfrm>
          <a:prstGeom prst="rect">
            <a:avLst/>
          </a:prstGeom>
          <a:gradFill>
            <a:gsLst>
              <a:gs pos="0">
                <a:srgbClr val="0569B9">
                  <a:alpha val="89803"/>
                </a:srgbClr>
              </a:gs>
              <a:gs pos="60000">
                <a:srgbClr val="0569B9">
                  <a:alpha val="89803"/>
                </a:srgbClr>
              </a:gs>
              <a:gs pos="100000">
                <a:srgbClr val="00AACD">
                  <a:alpha val="90196"/>
                </a:srgbClr>
              </a:gs>
            </a:gsLst>
            <a:lin ang="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68" name="Google Shape;168;p27"/>
          <p:cNvSpPr txBox="1"/>
          <p:nvPr>
            <p:ph type="title"/>
          </p:nvPr>
        </p:nvSpPr>
        <p:spPr>
          <a:xfrm>
            <a:off x="269675" y="231700"/>
            <a:ext cx="5196900" cy="1417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300"/>
              <a:buFont typeface="Calibri"/>
              <a:buNone/>
            </a:pPr>
            <a:r>
              <a:rPr lang="en-GB" sz="2400"/>
              <a:t>Lorem ipsum dolor sit amet, consectetur adipiscing elit. In mi leo, tincidunt gravida ornare vitae, varius nec tellus. </a:t>
            </a:r>
            <a:endParaRPr sz="2400"/>
          </a:p>
        </p:txBody>
      </p:sp>
      <p:sp>
        <p:nvSpPr>
          <p:cNvPr id="169" name="Google Shape;169;p27"/>
          <p:cNvSpPr txBox="1"/>
          <p:nvPr/>
        </p:nvSpPr>
        <p:spPr>
          <a:xfrm>
            <a:off x="356507" y="4925138"/>
            <a:ext cx="3329668" cy="10387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lt1"/>
                </a:solidFill>
                <a:latin typeface="Calibri"/>
                <a:ea typeface="Calibri"/>
                <a:cs typeface="Calibri"/>
                <a:sym typeface="Calibri"/>
              </a:rPr>
              <a:t>Trinity College Dublin, The University of Dublin</a:t>
            </a:r>
            <a:endParaRPr sz="700">
              <a:solidFill>
                <a:schemeClr val="lt1"/>
              </a:solidFill>
              <a:latin typeface="Calibri"/>
              <a:ea typeface="Calibri"/>
              <a:cs typeface="Calibri"/>
              <a:sym typeface="Calibri"/>
            </a:endParaRPr>
          </a:p>
        </p:txBody>
      </p:sp>
      <p:sp>
        <p:nvSpPr>
          <p:cNvPr id="170" name="Google Shape;170;p27"/>
          <p:cNvSpPr txBox="1"/>
          <p:nvPr>
            <p:ph idx="12" type="sldNum"/>
          </p:nvPr>
        </p:nvSpPr>
        <p:spPr>
          <a:xfrm>
            <a:off x="8600055" y="4885114"/>
            <a:ext cx="217575" cy="143896"/>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descr="A picture showing the contrast of a histroical building in the foreground partially covered in ivy with the large green exterior of the Business School in the background." id="175" name="Google Shape;175;p28"/>
          <p:cNvPicPr preferRelativeResize="0"/>
          <p:nvPr>
            <p:ph idx="2" type="pic"/>
          </p:nvPr>
        </p:nvPicPr>
        <p:blipFill rotWithShape="1">
          <a:blip r:embed="rId3">
            <a:alphaModFix/>
          </a:blip>
          <a:srcRect b="0" l="0" r="0" t="0"/>
          <a:stretch/>
        </p:blipFill>
        <p:spPr>
          <a:xfrm>
            <a:off x="0" y="0"/>
            <a:ext cx="9144000" cy="4838672"/>
          </a:xfrm>
          <a:prstGeom prst="rect">
            <a:avLst/>
          </a:prstGeom>
          <a:solidFill>
            <a:srgbClr val="D9DDDF"/>
          </a:solidFill>
          <a:ln>
            <a:noFill/>
          </a:ln>
        </p:spPr>
      </p:pic>
      <p:sp>
        <p:nvSpPr>
          <p:cNvPr id="176" name="Google Shape;176;p28"/>
          <p:cNvSpPr txBox="1"/>
          <p:nvPr>
            <p:ph type="title"/>
          </p:nvPr>
        </p:nvSpPr>
        <p:spPr>
          <a:xfrm>
            <a:off x="269675" y="231700"/>
            <a:ext cx="5464800" cy="1231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300"/>
              <a:buFont typeface="Calibri"/>
              <a:buNone/>
            </a:pPr>
            <a:r>
              <a:rPr lang="en-GB" sz="2400"/>
              <a:t>Lorem ipsum dolor sit amet, consectetur adipiscing elit. In mi leo, tincidunt gravida ornare vitae, varius nec tellus. </a:t>
            </a:r>
            <a:endParaRPr sz="2400"/>
          </a:p>
        </p:txBody>
      </p:sp>
      <p:sp>
        <p:nvSpPr>
          <p:cNvPr id="177" name="Google Shape;177;p28"/>
          <p:cNvSpPr txBox="1"/>
          <p:nvPr>
            <p:ph idx="12" type="sldNum"/>
          </p:nvPr>
        </p:nvSpPr>
        <p:spPr>
          <a:xfrm>
            <a:off x="6450041" y="3662475"/>
            <a:ext cx="163125" cy="108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178" name="Google Shape;178;p28"/>
          <p:cNvSpPr txBox="1"/>
          <p:nvPr>
            <p:ph idx="12" type="sldNum"/>
          </p:nvPr>
        </p:nvSpPr>
        <p:spPr>
          <a:xfrm>
            <a:off x="8600055" y="4885114"/>
            <a:ext cx="217500" cy="1440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A group of students ascending the stairs in the Trinity Business School." id="184" name="Google Shape;184;p29"/>
          <p:cNvPicPr preferRelativeResize="0"/>
          <p:nvPr>
            <p:ph idx="2" type="pic"/>
          </p:nvPr>
        </p:nvPicPr>
        <p:blipFill rotWithShape="1">
          <a:blip r:embed="rId3">
            <a:alphaModFix/>
          </a:blip>
          <a:srcRect b="0" l="0" r="0" t="0"/>
          <a:stretch/>
        </p:blipFill>
        <p:spPr>
          <a:xfrm>
            <a:off x="-1" y="0"/>
            <a:ext cx="9144899" cy="5143500"/>
          </a:xfrm>
          <a:prstGeom prst="rect">
            <a:avLst/>
          </a:prstGeom>
          <a:solidFill>
            <a:srgbClr val="D9DDDF"/>
          </a:solidFill>
          <a:ln>
            <a:noFill/>
          </a:ln>
        </p:spPr>
      </p:pic>
      <p:sp>
        <p:nvSpPr>
          <p:cNvPr id="185" name="Google Shape;185;p29"/>
          <p:cNvSpPr txBox="1"/>
          <p:nvPr/>
        </p:nvSpPr>
        <p:spPr>
          <a:xfrm>
            <a:off x="356497" y="4925125"/>
            <a:ext cx="2262900" cy="1077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GB" sz="700">
                <a:solidFill>
                  <a:schemeClr val="lt1"/>
                </a:solidFill>
                <a:latin typeface="Calibri"/>
                <a:ea typeface="Calibri"/>
                <a:cs typeface="Calibri"/>
                <a:sym typeface="Calibri"/>
              </a:rPr>
              <a:t>Trinity College Dublin, The University of Dublin</a:t>
            </a:r>
            <a:endParaRPr sz="700">
              <a:solidFill>
                <a:schemeClr val="lt1"/>
              </a:solidFill>
              <a:latin typeface="Calibri"/>
              <a:ea typeface="Calibri"/>
              <a:cs typeface="Calibri"/>
              <a:sym typeface="Calibri"/>
            </a:endParaRPr>
          </a:p>
        </p:txBody>
      </p:sp>
      <p:sp>
        <p:nvSpPr>
          <p:cNvPr id="186" name="Google Shape;186;p29"/>
          <p:cNvSpPr txBox="1"/>
          <p:nvPr>
            <p:ph idx="12" type="sldNum"/>
          </p:nvPr>
        </p:nvSpPr>
        <p:spPr>
          <a:xfrm>
            <a:off x="8600055" y="4885114"/>
            <a:ext cx="217575" cy="143896"/>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0"/>
          <p:cNvSpPr txBox="1"/>
          <p:nvPr>
            <p:ph idx="1" type="body"/>
          </p:nvPr>
        </p:nvSpPr>
        <p:spPr>
          <a:xfrm>
            <a:off x="2180775" y="1750375"/>
            <a:ext cx="5931300" cy="1189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300"/>
              <a:buNone/>
            </a:pPr>
            <a:r>
              <a:rPr lang="en-GB" sz="2400"/>
              <a:t>Lorem ipsum dolor sit amet, consectetuer adipiscing elit, sed diam nonummy nibh euismod tincidunt laoreet dolore magna. </a:t>
            </a:r>
            <a:endParaRPr sz="2400"/>
          </a:p>
        </p:txBody>
      </p:sp>
      <p:sp>
        <p:nvSpPr>
          <p:cNvPr id="193" name="Google Shape;193;p30"/>
          <p:cNvSpPr txBox="1"/>
          <p:nvPr>
            <p:ph idx="12" type="sldNum"/>
          </p:nvPr>
        </p:nvSpPr>
        <p:spPr>
          <a:xfrm>
            <a:off x="8600055" y="4885114"/>
            <a:ext cx="217575" cy="143896"/>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TCD">
  <a:themeElements>
    <a:clrScheme name="TCD">
      <a:dk1>
        <a:srgbClr val="0569B9"/>
      </a:dk1>
      <a:lt1>
        <a:srgbClr val="FFFFFF"/>
      </a:lt1>
      <a:dk2>
        <a:srgbClr val="50555A"/>
      </a:dk2>
      <a:lt2>
        <a:srgbClr val="FFFFFF"/>
      </a:lt2>
      <a:accent1>
        <a:srgbClr val="0569B9"/>
      </a:accent1>
      <a:accent2>
        <a:srgbClr val="00AACD"/>
      </a:accent2>
      <a:accent3>
        <a:srgbClr val="00B4AA"/>
      </a:accent3>
      <a:accent4>
        <a:srgbClr val="32D732"/>
      </a:accent4>
      <a:accent5>
        <a:srgbClr val="FF641E"/>
      </a:accent5>
      <a:accent6>
        <a:srgbClr val="823278"/>
      </a:accent6>
      <a:hlink>
        <a:srgbClr val="0569B9"/>
      </a:hlink>
      <a:folHlink>
        <a:srgbClr val="0569B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