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2803763" cy="30275213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Source Sans Pro" panose="020B0503030403020204" pitchFamily="34" charset="0"/>
      <p:regular r:id="rId8"/>
      <p:bold r:id="rId9"/>
      <p: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134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ullin" initials="MM" lastIdx="8" clrIdx="0">
    <p:extLst>
      <p:ext uri="{19B8F6BF-5375-455C-9EA6-DF929625EA0E}">
        <p15:presenceInfo xmlns:p15="http://schemas.microsoft.com/office/powerpoint/2012/main" userId="S::MULLINM1@tcd.ie::55409f18-c9f5-4b6f-ae65-d417fe2218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119"/>
    <a:srgbClr val="333333"/>
    <a:srgbClr val="005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54CB43-BBB2-4C06-9D82-EA1E4442C684}" v="8" dt="2025-04-02T10:05:23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3690" autoAdjust="0"/>
  </p:normalViewPr>
  <p:slideViewPr>
    <p:cSldViewPr snapToGrid="0">
      <p:cViewPr varScale="1">
        <p:scale>
          <a:sx n="14" d="100"/>
          <a:sy n="14" d="100"/>
        </p:scale>
        <p:origin x="1320" y="84"/>
      </p:cViewPr>
      <p:guideLst>
        <p:guide orient="horz" pos="9536"/>
        <p:guide pos="13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commentAuthors" Target="commentAuthors.xml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Mullin" userId="55409f18-c9f5-4b6f-ae65-d417fe2218a8" providerId="ADAL" clId="{D5E3B011-2EC1-4AEE-9102-A40A89A8FD1A}"/>
    <pc:docChg chg="undo custSel modSld">
      <pc:chgData name="Martina Mullin" userId="55409f18-c9f5-4b6f-ae65-d417fe2218a8" providerId="ADAL" clId="{D5E3B011-2EC1-4AEE-9102-A40A89A8FD1A}" dt="2023-04-06T14:07:13.148" v="202" actId="1076"/>
      <pc:docMkLst>
        <pc:docMk/>
      </pc:docMkLst>
      <pc:sldChg chg="addSp delSp modSp mod">
        <pc:chgData name="Martina Mullin" userId="55409f18-c9f5-4b6f-ae65-d417fe2218a8" providerId="ADAL" clId="{D5E3B011-2EC1-4AEE-9102-A40A89A8FD1A}" dt="2023-04-06T14:07:13.148" v="202" actId="1076"/>
        <pc:sldMkLst>
          <pc:docMk/>
          <pc:sldMk cId="0" sldId="256"/>
        </pc:sldMkLst>
        <pc:spChg chg="add mod ord">
          <ac:chgData name="Martina Mullin" userId="55409f18-c9f5-4b6f-ae65-d417fe2218a8" providerId="ADAL" clId="{D5E3B011-2EC1-4AEE-9102-A40A89A8FD1A}" dt="2023-04-04T14:04:37.172" v="125" actId="14100"/>
          <ac:spMkLst>
            <pc:docMk/>
            <pc:sldMk cId="0" sldId="256"/>
            <ac:spMk id="4" creationId="{21494814-97B6-A860-1804-A7B7260DE293}"/>
          </ac:spMkLst>
        </pc:spChg>
        <pc:spChg chg="ord">
          <ac:chgData name="Martina Mullin" userId="55409f18-c9f5-4b6f-ae65-d417fe2218a8" providerId="ADAL" clId="{D5E3B011-2EC1-4AEE-9102-A40A89A8FD1A}" dt="2023-04-06T14:05:36.649" v="151" actId="166"/>
          <ac:spMkLst>
            <pc:docMk/>
            <pc:sldMk cId="0" sldId="256"/>
            <ac:spMk id="6" creationId="{D09B1EC7-A9A6-9697-A149-CB52647E4D2C}"/>
          </ac:spMkLst>
        </pc:spChg>
        <pc:spChg chg="mod ord">
          <ac:chgData name="Martina Mullin" userId="55409f18-c9f5-4b6f-ae65-d417fe2218a8" providerId="ADAL" clId="{D5E3B011-2EC1-4AEE-9102-A40A89A8FD1A}" dt="2023-04-04T14:01:35.811" v="115" actId="1035"/>
          <ac:spMkLst>
            <pc:docMk/>
            <pc:sldMk cId="0" sldId="256"/>
            <ac:spMk id="8" creationId="{E514A4B6-D57E-F34E-8D10-714311FF859A}"/>
          </ac:spMkLst>
        </pc:spChg>
        <pc:spChg chg="mod ord">
          <ac:chgData name="Martina Mullin" userId="55409f18-c9f5-4b6f-ae65-d417fe2218a8" providerId="ADAL" clId="{D5E3B011-2EC1-4AEE-9102-A40A89A8FD1A}" dt="2023-04-06T14:05:40.762" v="152" actId="1076"/>
          <ac:spMkLst>
            <pc:docMk/>
            <pc:sldMk cId="0" sldId="256"/>
            <ac:spMk id="54" creationId="{00000000-0000-0000-0000-000000000000}"/>
          </ac:spMkLst>
        </pc:spChg>
        <pc:spChg chg="mod">
          <ac:chgData name="Martina Mullin" userId="55409f18-c9f5-4b6f-ae65-d417fe2218a8" providerId="ADAL" clId="{D5E3B011-2EC1-4AEE-9102-A40A89A8FD1A}" dt="2023-04-04T14:00:12.332" v="64" actId="1076"/>
          <ac:spMkLst>
            <pc:docMk/>
            <pc:sldMk cId="0" sldId="256"/>
            <ac:spMk id="56" creationId="{00000000-0000-0000-0000-000000000000}"/>
          </ac:spMkLst>
        </pc:spChg>
        <pc:spChg chg="mod">
          <ac:chgData name="Martina Mullin" userId="55409f18-c9f5-4b6f-ae65-d417fe2218a8" providerId="ADAL" clId="{D5E3B011-2EC1-4AEE-9102-A40A89A8FD1A}" dt="2023-04-06T14:06:28.533" v="159" actId="14100"/>
          <ac:spMkLst>
            <pc:docMk/>
            <pc:sldMk cId="0" sldId="256"/>
            <ac:spMk id="57" creationId="{00000000-0000-0000-0000-000000000000}"/>
          </ac:spMkLst>
        </pc:spChg>
        <pc:spChg chg="mod ord">
          <ac:chgData name="Martina Mullin" userId="55409f18-c9f5-4b6f-ae65-d417fe2218a8" providerId="ADAL" clId="{D5E3B011-2EC1-4AEE-9102-A40A89A8FD1A}" dt="2023-04-06T14:06:52.410" v="186" actId="1035"/>
          <ac:spMkLst>
            <pc:docMk/>
            <pc:sldMk cId="0" sldId="256"/>
            <ac:spMk id="58" creationId="{00000000-0000-0000-0000-000000000000}"/>
          </ac:spMkLst>
        </pc:spChg>
        <pc:spChg chg="mod">
          <ac:chgData name="Martina Mullin" userId="55409f18-c9f5-4b6f-ae65-d417fe2218a8" providerId="ADAL" clId="{D5E3B011-2EC1-4AEE-9102-A40A89A8FD1A}" dt="2023-04-06T14:04:39.844" v="144" actId="1076"/>
          <ac:spMkLst>
            <pc:docMk/>
            <pc:sldMk cId="0" sldId="256"/>
            <ac:spMk id="59" creationId="{00000000-0000-0000-0000-000000000000}"/>
          </ac:spMkLst>
        </pc:spChg>
        <pc:spChg chg="mod">
          <ac:chgData name="Martina Mullin" userId="55409f18-c9f5-4b6f-ae65-d417fe2218a8" providerId="ADAL" clId="{D5E3B011-2EC1-4AEE-9102-A40A89A8FD1A}" dt="2023-04-06T14:07:07.721" v="200" actId="14100"/>
          <ac:spMkLst>
            <pc:docMk/>
            <pc:sldMk cId="0" sldId="256"/>
            <ac:spMk id="60" creationId="{00000000-0000-0000-0000-000000000000}"/>
          </ac:spMkLst>
        </pc:spChg>
        <pc:spChg chg="add del mod">
          <ac:chgData name="Martina Mullin" userId="55409f18-c9f5-4b6f-ae65-d417fe2218a8" providerId="ADAL" clId="{D5E3B011-2EC1-4AEE-9102-A40A89A8FD1A}" dt="2023-04-04T13:58:36.822" v="29" actId="478"/>
          <ac:spMkLst>
            <pc:docMk/>
            <pc:sldMk cId="0" sldId="256"/>
            <ac:spMk id="63" creationId="{00000000-0000-0000-0000-000000000000}"/>
          </ac:spMkLst>
        </pc:spChg>
        <pc:spChg chg="mod">
          <ac:chgData name="Martina Mullin" userId="55409f18-c9f5-4b6f-ae65-d417fe2218a8" providerId="ADAL" clId="{D5E3B011-2EC1-4AEE-9102-A40A89A8FD1A}" dt="2023-04-06T14:06:58.871" v="199" actId="1035"/>
          <ac:spMkLst>
            <pc:docMk/>
            <pc:sldMk cId="0" sldId="256"/>
            <ac:spMk id="68" creationId="{00000000-0000-0000-0000-000000000000}"/>
          </ac:spMkLst>
        </pc:spChg>
        <pc:spChg chg="mod">
          <ac:chgData name="Martina Mullin" userId="55409f18-c9f5-4b6f-ae65-d417fe2218a8" providerId="ADAL" clId="{D5E3B011-2EC1-4AEE-9102-A40A89A8FD1A}" dt="2023-04-06T14:05:57.821" v="154" actId="1076"/>
          <ac:spMkLst>
            <pc:docMk/>
            <pc:sldMk cId="0" sldId="256"/>
            <ac:spMk id="69" creationId="{00000000-0000-0000-0000-000000000000}"/>
          </ac:spMkLst>
        </pc:spChg>
        <pc:spChg chg="mod">
          <ac:chgData name="Martina Mullin" userId="55409f18-c9f5-4b6f-ae65-d417fe2218a8" providerId="ADAL" clId="{D5E3B011-2EC1-4AEE-9102-A40A89A8FD1A}" dt="2023-04-06T14:05:53.441" v="153" actId="1076"/>
          <ac:spMkLst>
            <pc:docMk/>
            <pc:sldMk cId="0" sldId="256"/>
            <ac:spMk id="70" creationId="{00000000-0000-0000-0000-000000000000}"/>
          </ac:spMkLst>
        </pc:spChg>
        <pc:picChg chg="add mod ord">
          <ac:chgData name="Martina Mullin" userId="55409f18-c9f5-4b6f-ae65-d417fe2218a8" providerId="ADAL" clId="{D5E3B011-2EC1-4AEE-9102-A40A89A8FD1A}" dt="2023-04-06T14:06:08.506" v="157" actId="14100"/>
          <ac:picMkLst>
            <pc:docMk/>
            <pc:sldMk cId="0" sldId="256"/>
            <ac:picMk id="2" creationId="{66C0A3D1-3D1A-D231-4869-D02F89E907C4}"/>
          </ac:picMkLst>
        </pc:picChg>
        <pc:picChg chg="ord">
          <ac:chgData name="Martina Mullin" userId="55409f18-c9f5-4b6f-ae65-d417fe2218a8" providerId="ADAL" clId="{D5E3B011-2EC1-4AEE-9102-A40A89A8FD1A}" dt="2023-04-06T14:05:33.065" v="150" actId="166"/>
          <ac:picMkLst>
            <pc:docMk/>
            <pc:sldMk cId="0" sldId="256"/>
            <ac:picMk id="3" creationId="{DB1B62BC-DFA4-14F9-B821-0E464297537A}"/>
          </ac:picMkLst>
        </pc:picChg>
        <pc:picChg chg="mod ord">
          <ac:chgData name="Martina Mullin" userId="55409f18-c9f5-4b6f-ae65-d417fe2218a8" providerId="ADAL" clId="{D5E3B011-2EC1-4AEE-9102-A40A89A8FD1A}" dt="2023-04-06T14:05:19.175" v="147" actId="167"/>
          <ac:picMkLst>
            <pc:docMk/>
            <pc:sldMk cId="0" sldId="256"/>
            <ac:picMk id="7" creationId="{37052476-99C9-AB0B-68F7-A948FDA34882}"/>
          </ac:picMkLst>
        </pc:picChg>
        <pc:picChg chg="mod ord">
          <ac:chgData name="Martina Mullin" userId="55409f18-c9f5-4b6f-ae65-d417fe2218a8" providerId="ADAL" clId="{D5E3B011-2EC1-4AEE-9102-A40A89A8FD1A}" dt="2023-04-04T14:04:44.177" v="129" actId="1036"/>
          <ac:picMkLst>
            <pc:docMk/>
            <pc:sldMk cId="0" sldId="256"/>
            <ac:picMk id="12" creationId="{40694A85-EFBE-1437-3C36-9778DB364F1B}"/>
          </ac:picMkLst>
        </pc:picChg>
        <pc:picChg chg="mod">
          <ac:chgData name="Martina Mullin" userId="55409f18-c9f5-4b6f-ae65-d417fe2218a8" providerId="ADAL" clId="{D5E3B011-2EC1-4AEE-9102-A40A89A8FD1A}" dt="2023-04-06T14:07:13.148" v="202" actId="1076"/>
          <ac:picMkLst>
            <pc:docMk/>
            <pc:sldMk cId="0" sldId="256"/>
            <ac:picMk id="64" creationId="{00000000-0000-0000-0000-000000000000}"/>
          </ac:picMkLst>
        </pc:picChg>
        <pc:picChg chg="mod">
          <ac:chgData name="Martina Mullin" userId="55409f18-c9f5-4b6f-ae65-d417fe2218a8" providerId="ADAL" clId="{D5E3B011-2EC1-4AEE-9102-A40A89A8FD1A}" dt="2023-04-04T13:58:53.059" v="45" actId="1035"/>
          <ac:picMkLst>
            <pc:docMk/>
            <pc:sldMk cId="0" sldId="256"/>
            <ac:picMk id="66" creationId="{00000000-0000-0000-0000-000000000000}"/>
          </ac:picMkLst>
        </pc:picChg>
        <pc:picChg chg="mod">
          <ac:chgData name="Martina Mullin" userId="55409f18-c9f5-4b6f-ae65-d417fe2218a8" providerId="ADAL" clId="{D5E3B011-2EC1-4AEE-9102-A40A89A8FD1A}" dt="2023-04-06T14:06:45.192" v="177" actId="1035"/>
          <ac:picMkLst>
            <pc:docMk/>
            <pc:sldMk cId="0" sldId="256"/>
            <ac:picMk id="67" creationId="{00000000-0000-0000-0000-000000000000}"/>
          </ac:picMkLst>
        </pc:picChg>
      </pc:sldChg>
    </pc:docChg>
  </pc:docChgLst>
  <pc:docChgLst>
    <pc:chgData name="Martina Mullin" userId="55409f18-c9f5-4b6f-ae65-d417fe2218a8" providerId="ADAL" clId="{EFB7AAF4-A3AB-4C4C-92BB-343FF025B1D2}"/>
    <pc:docChg chg="modSld">
      <pc:chgData name="Martina Mullin" userId="55409f18-c9f5-4b6f-ae65-d417fe2218a8" providerId="ADAL" clId="{EFB7AAF4-A3AB-4C4C-92BB-343FF025B1D2}" dt="2023-06-04T15:44:02.139" v="0" actId="34307"/>
      <pc:docMkLst>
        <pc:docMk/>
      </pc:docMkLst>
      <pc:sldChg chg="addSp modSp mod">
        <pc:chgData name="Martina Mullin" userId="55409f18-c9f5-4b6f-ae65-d417fe2218a8" providerId="ADAL" clId="{EFB7AAF4-A3AB-4C4C-92BB-343FF025B1D2}" dt="2023-06-04T15:44:02.139" v="0" actId="34307"/>
        <pc:sldMkLst>
          <pc:docMk/>
          <pc:sldMk cId="0" sldId="256"/>
        </pc:sldMkLst>
        <pc:picChg chg="add mod">
          <ac:chgData name="Martina Mullin" userId="55409f18-c9f5-4b6f-ae65-d417fe2218a8" providerId="ADAL" clId="{EFB7AAF4-A3AB-4C4C-92BB-343FF025B1D2}" dt="2023-06-04T15:44:02.139" v="0" actId="34307"/>
          <ac:picMkLst>
            <pc:docMk/>
            <pc:sldMk cId="0" sldId="256"/>
            <ac:picMk id="5" creationId="{DDCF8A6B-F749-397B-67A3-3D176DB8C818}"/>
          </ac:picMkLst>
        </pc:picChg>
      </pc:sldChg>
    </pc:docChg>
  </pc:docChgLst>
  <pc:docChgLst>
    <pc:chgData name="Martina Mullin" userId="55409f18-c9f5-4b6f-ae65-d417fe2218a8" providerId="ADAL" clId="{FEAE17DD-CD90-4E1C-B137-55B2D1FDF702}"/>
    <pc:docChg chg="undo custSel addSld delSld modSld">
      <pc:chgData name="Martina Mullin" userId="55409f18-c9f5-4b6f-ae65-d417fe2218a8" providerId="ADAL" clId="{FEAE17DD-CD90-4E1C-B137-55B2D1FDF702}" dt="2024-10-30T16:07:35.426" v="856" actId="6549"/>
      <pc:docMkLst>
        <pc:docMk/>
      </pc:docMkLst>
      <pc:sldChg chg="addSp delSp modSp mod">
        <pc:chgData name="Martina Mullin" userId="55409f18-c9f5-4b6f-ae65-d417fe2218a8" providerId="ADAL" clId="{FEAE17DD-CD90-4E1C-B137-55B2D1FDF702}" dt="2024-10-30T16:07:35.426" v="856" actId="6549"/>
        <pc:sldMkLst>
          <pc:docMk/>
          <pc:sldMk cId="0" sldId="256"/>
        </pc:sldMkLst>
        <pc:spChg chg="mod">
          <ac:chgData name="Martina Mullin" userId="55409f18-c9f5-4b6f-ae65-d417fe2218a8" providerId="ADAL" clId="{FEAE17DD-CD90-4E1C-B137-55B2D1FDF702}" dt="2024-10-11T09:54:34.074" v="705" actId="1036"/>
          <ac:spMkLst>
            <pc:docMk/>
            <pc:sldMk cId="0" sldId="256"/>
            <ac:spMk id="2" creationId="{AAC258EE-7D6B-0AF4-E936-ACC2B1B48B80}"/>
          </ac:spMkLst>
        </pc:spChg>
        <pc:spChg chg="mod">
          <ac:chgData name="Martina Mullin" userId="55409f18-c9f5-4b6f-ae65-d417fe2218a8" providerId="ADAL" clId="{FEAE17DD-CD90-4E1C-B137-55B2D1FDF702}" dt="2024-10-01T07:51:14.673" v="298" actId="20577"/>
          <ac:spMkLst>
            <pc:docMk/>
            <pc:sldMk cId="0" sldId="256"/>
            <ac:spMk id="5" creationId="{DB0FC3DA-E0C1-0D2C-66C8-68AD41747754}"/>
          </ac:spMkLst>
        </pc:spChg>
        <pc:spChg chg="mod">
          <ac:chgData name="Martina Mullin" userId="55409f18-c9f5-4b6f-ae65-d417fe2218a8" providerId="ADAL" clId="{FEAE17DD-CD90-4E1C-B137-55B2D1FDF702}" dt="2024-10-10T07:31:01.765" v="660" actId="5793"/>
          <ac:spMkLst>
            <pc:docMk/>
            <pc:sldMk cId="0" sldId="256"/>
            <ac:spMk id="9" creationId="{F32E75E8-ACD1-0CC7-5D39-C7BBFA3281C0}"/>
          </ac:spMkLst>
        </pc:spChg>
        <pc:spChg chg="mod">
          <ac:chgData name="Martina Mullin" userId="55409f18-c9f5-4b6f-ae65-d417fe2218a8" providerId="ADAL" clId="{FEAE17DD-CD90-4E1C-B137-55B2D1FDF702}" dt="2024-09-27T12:26:55.771" v="217" actId="1037"/>
          <ac:spMkLst>
            <pc:docMk/>
            <pc:sldMk cId="0" sldId="256"/>
            <ac:spMk id="10" creationId="{F6A64FD3-3A77-7D9B-6FB2-DC27FCFFD5AC}"/>
          </ac:spMkLst>
        </pc:spChg>
        <pc:spChg chg="mod">
          <ac:chgData name="Martina Mullin" userId="55409f18-c9f5-4b6f-ae65-d417fe2218a8" providerId="ADAL" clId="{FEAE17DD-CD90-4E1C-B137-55B2D1FDF702}" dt="2024-10-30T12:08:53.214" v="801" actId="20577"/>
          <ac:spMkLst>
            <pc:docMk/>
            <pc:sldMk cId="0" sldId="256"/>
            <ac:spMk id="11" creationId="{E13EA9AE-F596-8CA7-5293-AC44689FA9A5}"/>
          </ac:spMkLst>
        </pc:spChg>
        <pc:spChg chg="mod">
          <ac:chgData name="Martina Mullin" userId="55409f18-c9f5-4b6f-ae65-d417fe2218a8" providerId="ADAL" clId="{FEAE17DD-CD90-4E1C-B137-55B2D1FDF702}" dt="2024-10-30T16:07:35.426" v="856" actId="6549"/>
          <ac:spMkLst>
            <pc:docMk/>
            <pc:sldMk cId="0" sldId="256"/>
            <ac:spMk id="15" creationId="{17250A79-C3C8-AD33-A502-D49A4E514F12}"/>
          </ac:spMkLst>
        </pc:spChg>
        <pc:spChg chg="mod">
          <ac:chgData name="Martina Mullin" userId="55409f18-c9f5-4b6f-ae65-d417fe2218a8" providerId="ADAL" clId="{FEAE17DD-CD90-4E1C-B137-55B2D1FDF702}" dt="2024-09-29T20:33:33.073" v="253" actId="14100"/>
          <ac:spMkLst>
            <pc:docMk/>
            <pc:sldMk cId="0" sldId="256"/>
            <ac:spMk id="26" creationId="{CF729155-1958-BF0A-0394-CC399C80B939}"/>
          </ac:spMkLst>
        </pc:spChg>
        <pc:spChg chg="mod">
          <ac:chgData name="Martina Mullin" userId="55409f18-c9f5-4b6f-ae65-d417fe2218a8" providerId="ADAL" clId="{FEAE17DD-CD90-4E1C-B137-55B2D1FDF702}" dt="2024-10-30T16:03:30.146" v="855" actId="14100"/>
          <ac:spMkLst>
            <pc:docMk/>
            <pc:sldMk cId="0" sldId="256"/>
            <ac:spMk id="30" creationId="{CD7B52B0-422D-C9EA-C9AB-8BC87D9F34A5}"/>
          </ac:spMkLst>
        </pc:spChg>
        <pc:spChg chg="mod">
          <ac:chgData name="Martina Mullin" userId="55409f18-c9f5-4b6f-ae65-d417fe2218a8" providerId="ADAL" clId="{FEAE17DD-CD90-4E1C-B137-55B2D1FDF702}" dt="2024-10-30T16:02:52.074" v="852"/>
          <ac:spMkLst>
            <pc:docMk/>
            <pc:sldMk cId="0" sldId="256"/>
            <ac:spMk id="31" creationId="{6492F41F-D93D-E120-9973-827D38D4FACC}"/>
          </ac:spMkLst>
        </pc:spChg>
        <pc:spChg chg="mod">
          <ac:chgData name="Martina Mullin" userId="55409f18-c9f5-4b6f-ae65-d417fe2218a8" providerId="ADAL" clId="{FEAE17DD-CD90-4E1C-B137-55B2D1FDF702}" dt="2024-10-11T09:52:38.111" v="699" actId="1037"/>
          <ac:spMkLst>
            <pc:docMk/>
            <pc:sldMk cId="0" sldId="256"/>
            <ac:spMk id="34" creationId="{41D572F5-F07C-EBDD-FB4A-D3E3F71ECB16}"/>
          </ac:spMkLst>
        </pc:spChg>
        <pc:spChg chg="add mod">
          <ac:chgData name="Martina Mullin" userId="55409f18-c9f5-4b6f-ae65-d417fe2218a8" providerId="ADAL" clId="{FEAE17DD-CD90-4E1C-B137-55B2D1FDF702}" dt="2024-09-27T12:10:30.485" v="176" actId="20577"/>
          <ac:spMkLst>
            <pc:docMk/>
            <pc:sldMk cId="0" sldId="256"/>
            <ac:spMk id="35" creationId="{F998FDB5-F889-37D0-8818-35C618373D3D}"/>
          </ac:spMkLst>
        </pc:spChg>
        <pc:spChg chg="mod">
          <ac:chgData name="Martina Mullin" userId="55409f18-c9f5-4b6f-ae65-d417fe2218a8" providerId="ADAL" clId="{FEAE17DD-CD90-4E1C-B137-55B2D1FDF702}" dt="2024-09-27T12:11:47.985" v="195" actId="1076"/>
          <ac:spMkLst>
            <pc:docMk/>
            <pc:sldMk cId="0" sldId="256"/>
            <ac:spMk id="45" creationId="{AFA0CDE8-F16A-44A2-8EE8-A4CEEA5E93F4}"/>
          </ac:spMkLst>
        </pc:spChg>
        <pc:spChg chg="mod">
          <ac:chgData name="Martina Mullin" userId="55409f18-c9f5-4b6f-ae65-d417fe2218a8" providerId="ADAL" clId="{FEAE17DD-CD90-4E1C-B137-55B2D1FDF702}" dt="2024-10-10T07:54:22.618" v="663" actId="20577"/>
          <ac:spMkLst>
            <pc:docMk/>
            <pc:sldMk cId="0" sldId="256"/>
            <ac:spMk id="50" creationId="{498EDE6D-D285-53ED-B215-38639B78BC81}"/>
          </ac:spMkLst>
        </pc:spChg>
        <pc:spChg chg="mod">
          <ac:chgData name="Martina Mullin" userId="55409f18-c9f5-4b6f-ae65-d417fe2218a8" providerId="ADAL" clId="{FEAE17DD-CD90-4E1C-B137-55B2D1FDF702}" dt="2024-10-10T07:23:02.027" v="532"/>
          <ac:spMkLst>
            <pc:docMk/>
            <pc:sldMk cId="0" sldId="256"/>
            <ac:spMk id="52" creationId="{DD25A9F9-D0E1-E796-4B32-75B1C326D9F6}"/>
          </ac:spMkLst>
        </pc:spChg>
        <pc:spChg chg="mod topLvl">
          <ac:chgData name="Martina Mullin" userId="55409f18-c9f5-4b6f-ae65-d417fe2218a8" providerId="ADAL" clId="{FEAE17DD-CD90-4E1C-B137-55B2D1FDF702}" dt="2024-10-14T08:30:54.375" v="763" actId="1037"/>
          <ac:spMkLst>
            <pc:docMk/>
            <pc:sldMk cId="0" sldId="256"/>
            <ac:spMk id="57" creationId="{DEF472DF-A2D7-945A-FBB6-463DD97CA6E3}"/>
          </ac:spMkLst>
        </pc:spChg>
        <pc:spChg chg="mod topLvl">
          <ac:chgData name="Martina Mullin" userId="55409f18-c9f5-4b6f-ae65-d417fe2218a8" providerId="ADAL" clId="{FEAE17DD-CD90-4E1C-B137-55B2D1FDF702}" dt="2024-10-30T16:03:17.120" v="854" actId="14100"/>
          <ac:spMkLst>
            <pc:docMk/>
            <pc:sldMk cId="0" sldId="256"/>
            <ac:spMk id="59" creationId="{7D6C34DB-C373-031B-6D9A-A44FEA2A89F5}"/>
          </ac:spMkLst>
        </pc:spChg>
        <pc:spChg chg="mod">
          <ac:chgData name="Martina Mullin" userId="55409f18-c9f5-4b6f-ae65-d417fe2218a8" providerId="ADAL" clId="{FEAE17DD-CD90-4E1C-B137-55B2D1FDF702}" dt="2024-10-10T07:30:48.603" v="659" actId="20577"/>
          <ac:spMkLst>
            <pc:docMk/>
            <pc:sldMk cId="0" sldId="256"/>
            <ac:spMk id="62" creationId="{57DE3D5F-3CCE-C5D6-96B6-A06AB61748C7}"/>
          </ac:spMkLst>
        </pc:spChg>
        <pc:spChg chg="mod">
          <ac:chgData name="Martina Mullin" userId="55409f18-c9f5-4b6f-ae65-d417fe2218a8" providerId="ADAL" clId="{FEAE17DD-CD90-4E1C-B137-55B2D1FDF702}" dt="2024-10-10T07:30:17.132" v="627"/>
          <ac:spMkLst>
            <pc:docMk/>
            <pc:sldMk cId="0" sldId="256"/>
            <ac:spMk id="64" creationId="{443AF076-5F5F-C446-0C57-0893217D6B17}"/>
          </ac:spMkLst>
        </pc:spChg>
        <pc:spChg chg="mod">
          <ac:chgData name="Martina Mullin" userId="55409f18-c9f5-4b6f-ae65-d417fe2218a8" providerId="ADAL" clId="{FEAE17DD-CD90-4E1C-B137-55B2D1FDF702}" dt="2024-09-27T12:26:48.098" v="210" actId="1037"/>
          <ac:spMkLst>
            <pc:docMk/>
            <pc:sldMk cId="0" sldId="256"/>
            <ac:spMk id="69" creationId="{511D703A-20B0-B1F4-EB46-E8FF107CE8BE}"/>
          </ac:spMkLst>
        </pc:spChg>
        <pc:spChg chg="mod">
          <ac:chgData name="Martina Mullin" userId="55409f18-c9f5-4b6f-ae65-d417fe2218a8" providerId="ADAL" clId="{FEAE17DD-CD90-4E1C-B137-55B2D1FDF702}" dt="2024-10-01T09:26:24.317" v="370" actId="14100"/>
          <ac:spMkLst>
            <pc:docMk/>
            <pc:sldMk cId="0" sldId="256"/>
            <ac:spMk id="80" creationId="{588E9BA5-474C-B321-07D8-C60558CCABFE}"/>
          </ac:spMkLst>
        </pc:spChg>
        <pc:spChg chg="mod">
          <ac:chgData name="Martina Mullin" userId="55409f18-c9f5-4b6f-ae65-d417fe2218a8" providerId="ADAL" clId="{FEAE17DD-CD90-4E1C-B137-55B2D1FDF702}" dt="2024-09-27T12:12:02.101" v="196" actId="1076"/>
          <ac:spMkLst>
            <pc:docMk/>
            <pc:sldMk cId="0" sldId="256"/>
            <ac:spMk id="88" creationId="{6B01B8FE-CEAA-9062-D87D-DE5A8F304A75}"/>
          </ac:spMkLst>
        </pc:spChg>
        <pc:spChg chg="mod">
          <ac:chgData name="Martina Mullin" userId="55409f18-c9f5-4b6f-ae65-d417fe2218a8" providerId="ADAL" clId="{FEAE17DD-CD90-4E1C-B137-55B2D1FDF702}" dt="2024-10-11T09:49:56.259" v="674" actId="20577"/>
          <ac:spMkLst>
            <pc:docMk/>
            <pc:sldMk cId="0" sldId="256"/>
            <ac:spMk id="106" creationId="{974B4D78-3706-9864-4B74-3589DADB986A}"/>
          </ac:spMkLst>
        </pc:spChg>
        <pc:spChg chg="mod">
          <ac:chgData name="Martina Mullin" userId="55409f18-c9f5-4b6f-ae65-d417fe2218a8" providerId="ADAL" clId="{FEAE17DD-CD90-4E1C-B137-55B2D1FDF702}" dt="2024-10-14T08:29:09.732" v="706" actId="20577"/>
          <ac:spMkLst>
            <pc:docMk/>
            <pc:sldMk cId="0" sldId="256"/>
            <ac:spMk id="124" creationId="{ACA80846-F35B-BD4D-0A29-9053725F77F5}"/>
          </ac:spMkLst>
        </pc:spChg>
        <pc:spChg chg="mod">
          <ac:chgData name="Martina Mullin" userId="55409f18-c9f5-4b6f-ae65-d417fe2218a8" providerId="ADAL" clId="{FEAE17DD-CD90-4E1C-B137-55B2D1FDF702}" dt="2024-09-29T20:32:26.534" v="249" actId="14100"/>
          <ac:spMkLst>
            <pc:docMk/>
            <pc:sldMk cId="0" sldId="256"/>
            <ac:spMk id="125" creationId="{2DFFAB5C-638F-1AAC-6915-E746E9886589}"/>
          </ac:spMkLst>
        </pc:spChg>
        <pc:spChg chg="mod">
          <ac:chgData name="Martina Mullin" userId="55409f18-c9f5-4b6f-ae65-d417fe2218a8" providerId="ADAL" clId="{FEAE17DD-CD90-4E1C-B137-55B2D1FDF702}" dt="2024-10-10T07:21:50.954" v="496" actId="164"/>
          <ac:spMkLst>
            <pc:docMk/>
            <pc:sldMk cId="0" sldId="256"/>
            <ac:spMk id="1029" creationId="{3D2E0088-9730-213C-CF7A-7D788E34CEC5}"/>
          </ac:spMkLst>
        </pc:spChg>
        <pc:spChg chg="mod">
          <ac:chgData name="Martina Mullin" userId="55409f18-c9f5-4b6f-ae65-d417fe2218a8" providerId="ADAL" clId="{FEAE17DD-CD90-4E1C-B137-55B2D1FDF702}" dt="2024-10-10T07:21:50.954" v="496" actId="164"/>
          <ac:spMkLst>
            <pc:docMk/>
            <pc:sldMk cId="0" sldId="256"/>
            <ac:spMk id="1032" creationId="{A0FC0069-14F4-6B75-B592-7FC9050BB781}"/>
          </ac:spMkLst>
        </pc:spChg>
        <pc:spChg chg="mod">
          <ac:chgData name="Martina Mullin" userId="55409f18-c9f5-4b6f-ae65-d417fe2218a8" providerId="ADAL" clId="{FEAE17DD-CD90-4E1C-B137-55B2D1FDF702}" dt="2024-10-10T07:22:53.864" v="531" actId="164"/>
          <ac:spMkLst>
            <pc:docMk/>
            <pc:sldMk cId="0" sldId="256"/>
            <ac:spMk id="1033" creationId="{9F1D937C-B68D-7063-3F8C-31C33F1079F5}"/>
          </ac:spMkLst>
        </pc:spChg>
        <pc:grpChg chg="add mod">
          <ac:chgData name="Martina Mullin" userId="55409f18-c9f5-4b6f-ae65-d417fe2218a8" providerId="ADAL" clId="{FEAE17DD-CD90-4E1C-B137-55B2D1FDF702}" dt="2024-10-14T08:31:06.220" v="764" actId="14100"/>
          <ac:grpSpMkLst>
            <pc:docMk/>
            <pc:sldMk cId="0" sldId="256"/>
            <ac:grpSpMk id="42" creationId="{2725DB57-8A5A-8671-5D60-025EE8E1DA1D}"/>
          </ac:grpSpMkLst>
        </pc:grpChg>
        <pc:grpChg chg="add mod">
          <ac:chgData name="Martina Mullin" userId="55409f18-c9f5-4b6f-ae65-d417fe2218a8" providerId="ADAL" clId="{FEAE17DD-CD90-4E1C-B137-55B2D1FDF702}" dt="2024-10-10T07:22:53.864" v="531" actId="164"/>
          <ac:grpSpMkLst>
            <pc:docMk/>
            <pc:sldMk cId="0" sldId="256"/>
            <ac:grpSpMk id="46" creationId="{E4B2B8FF-A241-AEA5-89E5-E5B9DEE66E9D}"/>
          </ac:grpSpMkLst>
        </pc:grpChg>
        <pc:grpChg chg="add mod">
          <ac:chgData name="Martina Mullin" userId="55409f18-c9f5-4b6f-ae65-d417fe2218a8" providerId="ADAL" clId="{FEAE17DD-CD90-4E1C-B137-55B2D1FDF702}" dt="2024-10-10T07:24:10.855" v="556" actId="14100"/>
          <ac:grpSpMkLst>
            <pc:docMk/>
            <pc:sldMk cId="0" sldId="256"/>
            <ac:grpSpMk id="49" creationId="{00EADAAD-C5AE-2630-CF6E-741702F1DFBA}"/>
          </ac:grpSpMkLst>
        </pc:grpChg>
        <pc:grpChg chg="add del mod">
          <ac:chgData name="Martina Mullin" userId="55409f18-c9f5-4b6f-ae65-d417fe2218a8" providerId="ADAL" clId="{FEAE17DD-CD90-4E1C-B137-55B2D1FDF702}" dt="2024-10-14T08:30:22.942" v="745" actId="165"/>
          <ac:grpSpMkLst>
            <pc:docMk/>
            <pc:sldMk cId="0" sldId="256"/>
            <ac:grpSpMk id="53" creationId="{5DE015D5-7997-91E8-5014-86AC8039DFB0}"/>
          </ac:grpSpMkLst>
        </pc:grpChg>
        <pc:grpChg chg="add mod">
          <ac:chgData name="Martina Mullin" userId="55409f18-c9f5-4b6f-ae65-d417fe2218a8" providerId="ADAL" clId="{FEAE17DD-CD90-4E1C-B137-55B2D1FDF702}" dt="2024-10-10T07:30:25.376" v="628" actId="1076"/>
          <ac:grpSpMkLst>
            <pc:docMk/>
            <pc:sldMk cId="0" sldId="256"/>
            <ac:grpSpMk id="60" creationId="{6CB0352C-CAF0-C1AA-D9ED-96129AB91791}"/>
          </ac:grpSpMkLst>
        </pc:grpChg>
        <pc:picChg chg="del mod">
          <ac:chgData name="Martina Mullin" userId="55409f18-c9f5-4b6f-ae65-d417fe2218a8" providerId="ADAL" clId="{FEAE17DD-CD90-4E1C-B137-55B2D1FDF702}" dt="2024-10-10T07:21:22.293" v="493" actId="478"/>
          <ac:picMkLst>
            <pc:docMk/>
            <pc:sldMk cId="0" sldId="256"/>
            <ac:picMk id="36" creationId="{7945770D-E2E1-9576-7098-80E7D475654A}"/>
          </ac:picMkLst>
        </pc:picChg>
        <pc:picChg chg="mod">
          <ac:chgData name="Martina Mullin" userId="55409f18-c9f5-4b6f-ae65-d417fe2218a8" providerId="ADAL" clId="{FEAE17DD-CD90-4E1C-B137-55B2D1FDF702}" dt="2024-10-14T08:29:19.450" v="708" actId="1035"/>
          <ac:picMkLst>
            <pc:docMk/>
            <pc:sldMk cId="0" sldId="256"/>
            <ac:picMk id="71" creationId="{02DC6591-E493-43E6-F14E-F8C6DFDE2596}"/>
          </ac:picMkLst>
        </pc:picChg>
        <pc:cxnChg chg="mod">
          <ac:chgData name="Martina Mullin" userId="55409f18-c9f5-4b6f-ae65-d417fe2218a8" providerId="ADAL" clId="{FEAE17DD-CD90-4E1C-B137-55B2D1FDF702}" dt="2024-10-11T09:53:55.279" v="703" actId="1036"/>
          <ac:cxnSpMkLst>
            <pc:docMk/>
            <pc:sldMk cId="0" sldId="256"/>
            <ac:cxnSpMk id="24" creationId="{240EAA5F-F6F9-3ABF-9FAE-9DAB1409EAB9}"/>
          </ac:cxnSpMkLst>
        </pc:cxnChg>
        <pc:cxnChg chg="add mod">
          <ac:chgData name="Martina Mullin" userId="55409f18-c9f5-4b6f-ae65-d417fe2218a8" providerId="ADAL" clId="{FEAE17DD-CD90-4E1C-B137-55B2D1FDF702}" dt="2024-09-27T12:10:40.511" v="179" actId="14100"/>
          <ac:cxnSpMkLst>
            <pc:docMk/>
            <pc:sldMk cId="0" sldId="256"/>
            <ac:cxnSpMk id="39" creationId="{C21FEFEA-B8A6-EDC2-EAE2-5C2F82ACD2E1}"/>
          </ac:cxnSpMkLst>
        </pc:cxnChg>
        <pc:cxnChg chg="mod">
          <ac:chgData name="Martina Mullin" userId="55409f18-c9f5-4b6f-ae65-d417fe2218a8" providerId="ADAL" clId="{FEAE17DD-CD90-4E1C-B137-55B2D1FDF702}" dt="2024-09-27T12:27:02.858" v="218" actId="14100"/>
          <ac:cxnSpMkLst>
            <pc:docMk/>
            <pc:sldMk cId="0" sldId="256"/>
            <ac:cxnSpMk id="40" creationId="{F972B9E6-4CA0-7695-5206-177FD559BD8B}"/>
          </ac:cxnSpMkLst>
        </pc:cxnChg>
        <pc:cxnChg chg="mod">
          <ac:chgData name="Martina Mullin" userId="55409f18-c9f5-4b6f-ae65-d417fe2218a8" providerId="ADAL" clId="{FEAE17DD-CD90-4E1C-B137-55B2D1FDF702}" dt="2024-09-27T12:12:04.781" v="197" actId="14100"/>
          <ac:cxnSpMkLst>
            <pc:docMk/>
            <pc:sldMk cId="0" sldId="256"/>
            <ac:cxnSpMk id="86" creationId="{FDFD9380-3FF5-24F6-C46B-FC540D453B32}"/>
          </ac:cxnSpMkLst>
        </pc:cxnChg>
      </pc:sldChg>
      <pc:sldChg chg="addSp delSp modSp add del mod">
        <pc:chgData name="Martina Mullin" userId="55409f18-c9f5-4b6f-ae65-d417fe2218a8" providerId="ADAL" clId="{FEAE17DD-CD90-4E1C-B137-55B2D1FDF702}" dt="2024-10-10T07:21:00.004" v="492" actId="47"/>
        <pc:sldMkLst>
          <pc:docMk/>
          <pc:sldMk cId="111518124" sldId="257"/>
        </pc:sldMkLst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2" creationId="{AAC258EE-7D6B-0AF4-E936-ACC2B1B48B80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4" creationId="{16ACE666-244C-4EFA-2D3F-70D51E08D812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5" creationId="{DB0FC3DA-E0C1-0D2C-66C8-68AD41747754}"/>
          </ac:spMkLst>
        </pc:spChg>
        <pc:spChg chg="mod">
          <ac:chgData name="Martina Mullin" userId="55409f18-c9f5-4b6f-ae65-d417fe2218a8" providerId="ADAL" clId="{FEAE17DD-CD90-4E1C-B137-55B2D1FDF702}" dt="2024-10-07T14:47:39.355" v="427" actId="20577"/>
          <ac:spMkLst>
            <pc:docMk/>
            <pc:sldMk cId="111518124" sldId="257"/>
            <ac:spMk id="6" creationId="{D09B1EC7-A9A6-9697-A149-CB52647E4D2C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8" creationId="{3D4F3098-ACE3-579F-8D5C-BBF85F1049AE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9" creationId="{F32E75E8-ACD1-0CC7-5D39-C7BBFA3281C0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0" creationId="{F6A64FD3-3A77-7D9B-6FB2-DC27FCFFD5AC}"/>
          </ac:spMkLst>
        </pc:spChg>
        <pc:spChg chg="del mod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1" creationId="{E13EA9AE-F596-8CA7-5293-AC44689FA9A5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2" creationId="{4B296DE0-4E78-C749-DBD6-15EDBB866226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4" creationId="{4C41A184-CC95-2DC1-F34D-EEC8E081DD49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5" creationId="{17250A79-C3C8-AD33-A502-D49A4E514F12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6" creationId="{9BDCCDAF-BF0F-3D65-6DC6-9242EDECEFF6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7" creationId="{25AA0EF2-A2F9-90F8-BD43-7AEE16CED526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8" creationId="{86E1447D-1C6D-509F-52F0-81D19D2EA4B8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9" creationId="{0B857E9A-0836-06DF-A585-C3DB2427CA30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20" creationId="{BAD99456-3702-646A-C4B3-72AC72DAD338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21" creationId="{2065ADE1-8CBA-666D-F169-2C9D21D1A6DA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23" creationId="{0DD77F35-DCCF-EE1A-1DC2-03424F3649D0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26" creationId="{CF729155-1958-BF0A-0394-CC399C80B939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27" creationId="{5F5A5CFD-4E1E-8489-04E7-EE1B1C2D95D9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30" creationId="{CD7B52B0-422D-C9EA-C9AB-8BC87D9F34A5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31" creationId="{6492F41F-D93D-E120-9973-827D38D4FACC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32" creationId="{6E06FC66-C76C-5953-0C75-BDEB71EBF7D9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34" creationId="{41D572F5-F07C-EBDD-FB4A-D3E3F71ECB16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35" creationId="{F998FDB5-F889-37D0-8818-35C618373D3D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37" creationId="{0BF1BBCB-3828-6D07-4FC1-5545F85D2A4F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41" creationId="{4E1F3C53-C3A8-E540-22FB-1E4EFF066BD2}"/>
          </ac:spMkLst>
        </pc:spChg>
        <pc:spChg chg="add mod">
          <ac:chgData name="Martina Mullin" userId="55409f18-c9f5-4b6f-ae65-d417fe2218a8" providerId="ADAL" clId="{FEAE17DD-CD90-4E1C-B137-55B2D1FDF702}" dt="2024-10-07T14:47:50.731" v="439" actId="20577"/>
          <ac:spMkLst>
            <pc:docMk/>
            <pc:sldMk cId="111518124" sldId="257"/>
            <ac:spMk id="42" creationId="{CC5F9193-5BF7-B275-9DF1-047E5536D4C3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43" creationId="{D6F34419-0E76-4258-88AA-03D36092442D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44" creationId="{6C88AC01-09C5-5923-1EA9-868370726466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45" creationId="{AFA0CDE8-F16A-44A2-8EE8-A4CEEA5E93F4}"/>
          </ac:spMkLst>
        </pc:spChg>
        <pc:spChg chg="add mod">
          <ac:chgData name="Martina Mullin" userId="55409f18-c9f5-4b6f-ae65-d417fe2218a8" providerId="ADAL" clId="{FEAE17DD-CD90-4E1C-B137-55B2D1FDF702}" dt="2024-10-07T14:47:57.708" v="449" actId="20577"/>
          <ac:spMkLst>
            <pc:docMk/>
            <pc:sldMk cId="111518124" sldId="257"/>
            <ac:spMk id="46" creationId="{C761682A-93DB-88FF-DC19-62F7820CE39E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47" creationId="{5E7332B2-4CEC-47FF-A928-3603A4C77798}"/>
          </ac:spMkLst>
        </pc:spChg>
        <pc:spChg chg="add mod">
          <ac:chgData name="Martina Mullin" userId="55409f18-c9f5-4b6f-ae65-d417fe2218a8" providerId="ADAL" clId="{FEAE17DD-CD90-4E1C-B137-55B2D1FDF702}" dt="2024-10-07T14:48:19.084" v="491" actId="20577"/>
          <ac:spMkLst>
            <pc:docMk/>
            <pc:sldMk cId="111518124" sldId="257"/>
            <ac:spMk id="49" creationId="{E549A3EE-BF9B-D8AC-7AC4-0745616BABFB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63" creationId="{3311638B-532F-B30A-D48E-BCBE3C5F6203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69" creationId="{511D703A-20B0-B1F4-EB46-E8FF107CE8BE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72" creationId="{327F4EA2-8368-E894-A5B8-3C0C22C97E7E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79" creationId="{9BA67480-A45C-75D5-6109-46E2BDD8CC8D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80" creationId="{588E9BA5-474C-B321-07D8-C60558CCABFE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88" creationId="{6B01B8FE-CEAA-9062-D87D-DE5A8F304A75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98" creationId="{8D8FC1A9-CC36-E6D1-60EC-34ED45F3AA63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04" creationId="{F4DC8379-0DC1-1BCC-1D2F-3A0FA4169368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06" creationId="{974B4D78-3706-9864-4B74-3589DADB986A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19" creationId="{6DE1BC89-58AE-D5C9-A80A-6CFCA36BE7A6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24" creationId="{ACA80846-F35B-BD4D-0A29-9053725F77F5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25" creationId="{2DFFAB5C-638F-1AAC-6915-E746E9886589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025" creationId="{D2911F38-C7AF-9679-5991-FE5EFA055314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029" creationId="{3D2E0088-9730-213C-CF7A-7D788E34CEC5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030" creationId="{372ADC5A-D887-8C54-5E67-6D4AE90896AD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032" creationId="{A0FC0069-14F4-6B75-B592-7FC9050BB781}"/>
          </ac:spMkLst>
        </pc:spChg>
        <pc:spChg chg="del">
          <ac:chgData name="Martina Mullin" userId="55409f18-c9f5-4b6f-ae65-d417fe2218a8" providerId="ADAL" clId="{FEAE17DD-CD90-4E1C-B137-55B2D1FDF702}" dt="2024-10-07T14:47:27.826" v="376" actId="478"/>
          <ac:spMkLst>
            <pc:docMk/>
            <pc:sldMk cId="111518124" sldId="257"/>
            <ac:spMk id="1033" creationId="{9F1D937C-B68D-7063-3F8C-31C33F1079F5}"/>
          </ac:spMkLst>
        </pc:spChg>
        <pc:picChg chg="del">
          <ac:chgData name="Martina Mullin" userId="55409f18-c9f5-4b6f-ae65-d417fe2218a8" providerId="ADAL" clId="{FEAE17DD-CD90-4E1C-B137-55B2D1FDF702}" dt="2024-10-07T14:47:27.826" v="376" actId="478"/>
          <ac:picMkLst>
            <pc:docMk/>
            <pc:sldMk cId="111518124" sldId="257"/>
            <ac:picMk id="7" creationId="{42615DE8-5F9D-A0C4-D1A9-C4EFAAB85BA3}"/>
          </ac:picMkLst>
        </pc:picChg>
        <pc:picChg chg="del">
          <ac:chgData name="Martina Mullin" userId="55409f18-c9f5-4b6f-ae65-d417fe2218a8" providerId="ADAL" clId="{FEAE17DD-CD90-4E1C-B137-55B2D1FDF702}" dt="2024-10-07T14:47:27.826" v="376" actId="478"/>
          <ac:picMkLst>
            <pc:docMk/>
            <pc:sldMk cId="111518124" sldId="257"/>
            <ac:picMk id="13" creationId="{15CB3B15-D4CA-7712-BB51-71EA4CC6C1F4}"/>
          </ac:picMkLst>
        </pc:picChg>
        <pc:picChg chg="del">
          <ac:chgData name="Martina Mullin" userId="55409f18-c9f5-4b6f-ae65-d417fe2218a8" providerId="ADAL" clId="{FEAE17DD-CD90-4E1C-B137-55B2D1FDF702}" dt="2024-10-07T14:47:27.826" v="376" actId="478"/>
          <ac:picMkLst>
            <pc:docMk/>
            <pc:sldMk cId="111518124" sldId="257"/>
            <ac:picMk id="25" creationId="{E241FFD7-556B-B651-8D23-33D0433E7FC7}"/>
          </ac:picMkLst>
        </pc:picChg>
        <pc:picChg chg="del">
          <ac:chgData name="Martina Mullin" userId="55409f18-c9f5-4b6f-ae65-d417fe2218a8" providerId="ADAL" clId="{FEAE17DD-CD90-4E1C-B137-55B2D1FDF702}" dt="2024-10-07T14:47:27.826" v="376" actId="478"/>
          <ac:picMkLst>
            <pc:docMk/>
            <pc:sldMk cId="111518124" sldId="257"/>
            <ac:picMk id="36" creationId="{7945770D-E2E1-9576-7098-80E7D475654A}"/>
          </ac:picMkLst>
        </pc:picChg>
        <pc:picChg chg="del">
          <ac:chgData name="Martina Mullin" userId="55409f18-c9f5-4b6f-ae65-d417fe2218a8" providerId="ADAL" clId="{FEAE17DD-CD90-4E1C-B137-55B2D1FDF702}" dt="2024-10-07T14:47:27.826" v="376" actId="478"/>
          <ac:picMkLst>
            <pc:docMk/>
            <pc:sldMk cId="111518124" sldId="257"/>
            <ac:picMk id="71" creationId="{02DC6591-E493-43E6-F14E-F8C6DFDE2596}"/>
          </ac:picMkLst>
        </pc:picChg>
        <pc:picChg chg="del">
          <ac:chgData name="Martina Mullin" userId="55409f18-c9f5-4b6f-ae65-d417fe2218a8" providerId="ADAL" clId="{FEAE17DD-CD90-4E1C-B137-55B2D1FDF702}" dt="2024-10-07T14:47:27.826" v="376" actId="478"/>
          <ac:picMkLst>
            <pc:docMk/>
            <pc:sldMk cId="111518124" sldId="257"/>
            <ac:picMk id="78" creationId="{6D69B745-1BAE-E04A-E871-A281A9AA5676}"/>
          </ac:picMkLst>
        </pc:picChg>
        <pc:picChg chg="del">
          <ac:chgData name="Martina Mullin" userId="55409f18-c9f5-4b6f-ae65-d417fe2218a8" providerId="ADAL" clId="{FEAE17DD-CD90-4E1C-B137-55B2D1FDF702}" dt="2024-10-07T14:47:27.826" v="376" actId="478"/>
          <ac:picMkLst>
            <pc:docMk/>
            <pc:sldMk cId="111518124" sldId="257"/>
            <ac:picMk id="84" creationId="{BEDE9C0F-DC80-ABCD-C745-5D9D1DD00C62}"/>
          </ac:picMkLst>
        </pc:picChg>
        <pc:picChg chg="del">
          <ac:chgData name="Martina Mullin" userId="55409f18-c9f5-4b6f-ae65-d417fe2218a8" providerId="ADAL" clId="{FEAE17DD-CD90-4E1C-B137-55B2D1FDF702}" dt="2024-10-07T14:47:27.826" v="376" actId="478"/>
          <ac:picMkLst>
            <pc:docMk/>
            <pc:sldMk cId="111518124" sldId="257"/>
            <ac:picMk id="110" creationId="{33FE7AE4-C0E0-B662-8558-E0EA9DBABC16}"/>
          </ac:picMkLst>
        </pc:picChg>
        <pc:picChg chg="del">
          <ac:chgData name="Martina Mullin" userId="55409f18-c9f5-4b6f-ae65-d417fe2218a8" providerId="ADAL" clId="{FEAE17DD-CD90-4E1C-B137-55B2D1FDF702}" dt="2024-10-07T14:47:27.826" v="376" actId="478"/>
          <ac:picMkLst>
            <pc:docMk/>
            <pc:sldMk cId="111518124" sldId="257"/>
            <ac:picMk id="1026" creationId="{8A163715-5265-AD41-5CC2-ED019BDF8504}"/>
          </ac:picMkLst>
        </pc:picChg>
        <pc:cxnChg chg="del">
          <ac:chgData name="Martina Mullin" userId="55409f18-c9f5-4b6f-ae65-d417fe2218a8" providerId="ADAL" clId="{FEAE17DD-CD90-4E1C-B137-55B2D1FDF702}" dt="2024-10-07T14:47:27.826" v="376" actId="478"/>
          <ac:cxnSpMkLst>
            <pc:docMk/>
            <pc:sldMk cId="111518124" sldId="257"/>
            <ac:cxnSpMk id="22" creationId="{500D3AA0-8EE0-8ABF-7D91-590B0A00BC48}"/>
          </ac:cxnSpMkLst>
        </pc:cxnChg>
        <pc:cxnChg chg="del">
          <ac:chgData name="Martina Mullin" userId="55409f18-c9f5-4b6f-ae65-d417fe2218a8" providerId="ADAL" clId="{FEAE17DD-CD90-4E1C-B137-55B2D1FDF702}" dt="2024-10-07T14:47:27.826" v="376" actId="478"/>
          <ac:cxnSpMkLst>
            <pc:docMk/>
            <pc:sldMk cId="111518124" sldId="257"/>
            <ac:cxnSpMk id="24" creationId="{240EAA5F-F6F9-3ABF-9FAE-9DAB1409EAB9}"/>
          </ac:cxnSpMkLst>
        </pc:cxnChg>
        <pc:cxnChg chg="del">
          <ac:chgData name="Martina Mullin" userId="55409f18-c9f5-4b6f-ae65-d417fe2218a8" providerId="ADAL" clId="{FEAE17DD-CD90-4E1C-B137-55B2D1FDF702}" dt="2024-10-07T14:47:27.826" v="376" actId="478"/>
          <ac:cxnSpMkLst>
            <pc:docMk/>
            <pc:sldMk cId="111518124" sldId="257"/>
            <ac:cxnSpMk id="28" creationId="{7B27B985-0A34-8DA9-E8D8-A77FCA93FD35}"/>
          </ac:cxnSpMkLst>
        </pc:cxnChg>
        <pc:cxnChg chg="del">
          <ac:chgData name="Martina Mullin" userId="55409f18-c9f5-4b6f-ae65-d417fe2218a8" providerId="ADAL" clId="{FEAE17DD-CD90-4E1C-B137-55B2D1FDF702}" dt="2024-10-07T14:47:27.826" v="376" actId="478"/>
          <ac:cxnSpMkLst>
            <pc:docMk/>
            <pc:sldMk cId="111518124" sldId="257"/>
            <ac:cxnSpMk id="33" creationId="{14BA9713-64F2-6691-9EBC-1099E2FF57E5}"/>
          </ac:cxnSpMkLst>
        </pc:cxnChg>
        <pc:cxnChg chg="del">
          <ac:chgData name="Martina Mullin" userId="55409f18-c9f5-4b6f-ae65-d417fe2218a8" providerId="ADAL" clId="{FEAE17DD-CD90-4E1C-B137-55B2D1FDF702}" dt="2024-10-07T14:47:27.826" v="376" actId="478"/>
          <ac:cxnSpMkLst>
            <pc:docMk/>
            <pc:sldMk cId="111518124" sldId="257"/>
            <ac:cxnSpMk id="38" creationId="{661350FD-679E-5F97-7E3A-061FC2E1F175}"/>
          </ac:cxnSpMkLst>
        </pc:cxnChg>
        <pc:cxnChg chg="del">
          <ac:chgData name="Martina Mullin" userId="55409f18-c9f5-4b6f-ae65-d417fe2218a8" providerId="ADAL" clId="{FEAE17DD-CD90-4E1C-B137-55B2D1FDF702}" dt="2024-10-07T14:47:27.826" v="376" actId="478"/>
          <ac:cxnSpMkLst>
            <pc:docMk/>
            <pc:sldMk cId="111518124" sldId="257"/>
            <ac:cxnSpMk id="39" creationId="{C21FEFEA-B8A6-EDC2-EAE2-5C2F82ACD2E1}"/>
          </ac:cxnSpMkLst>
        </pc:cxnChg>
        <pc:cxnChg chg="del">
          <ac:chgData name="Martina Mullin" userId="55409f18-c9f5-4b6f-ae65-d417fe2218a8" providerId="ADAL" clId="{FEAE17DD-CD90-4E1C-B137-55B2D1FDF702}" dt="2024-10-07T14:47:27.826" v="376" actId="478"/>
          <ac:cxnSpMkLst>
            <pc:docMk/>
            <pc:sldMk cId="111518124" sldId="257"/>
            <ac:cxnSpMk id="40" creationId="{F972B9E6-4CA0-7695-5206-177FD559BD8B}"/>
          </ac:cxnSpMkLst>
        </pc:cxnChg>
        <pc:cxnChg chg="del">
          <ac:chgData name="Martina Mullin" userId="55409f18-c9f5-4b6f-ae65-d417fe2218a8" providerId="ADAL" clId="{FEAE17DD-CD90-4E1C-B137-55B2D1FDF702}" dt="2024-10-07T14:47:27.826" v="376" actId="478"/>
          <ac:cxnSpMkLst>
            <pc:docMk/>
            <pc:sldMk cId="111518124" sldId="257"/>
            <ac:cxnSpMk id="48" creationId="{28ED2A89-B125-C24A-F4B2-B64A1780B790}"/>
          </ac:cxnSpMkLst>
        </pc:cxnChg>
        <pc:cxnChg chg="del">
          <ac:chgData name="Martina Mullin" userId="55409f18-c9f5-4b6f-ae65-d417fe2218a8" providerId="ADAL" clId="{FEAE17DD-CD90-4E1C-B137-55B2D1FDF702}" dt="2024-10-07T14:47:27.826" v="376" actId="478"/>
          <ac:cxnSpMkLst>
            <pc:docMk/>
            <pc:sldMk cId="111518124" sldId="257"/>
            <ac:cxnSpMk id="51" creationId="{A5417F9D-45AD-6556-3EAF-C30BBA4FAEF0}"/>
          </ac:cxnSpMkLst>
        </pc:cxnChg>
        <pc:cxnChg chg="del">
          <ac:chgData name="Martina Mullin" userId="55409f18-c9f5-4b6f-ae65-d417fe2218a8" providerId="ADAL" clId="{FEAE17DD-CD90-4E1C-B137-55B2D1FDF702}" dt="2024-10-07T14:47:27.826" v="376" actId="478"/>
          <ac:cxnSpMkLst>
            <pc:docMk/>
            <pc:sldMk cId="111518124" sldId="257"/>
            <ac:cxnSpMk id="55" creationId="{5DCE03E2-EC34-810F-AE88-902255BABDEE}"/>
          </ac:cxnSpMkLst>
        </pc:cxnChg>
        <pc:cxnChg chg="del">
          <ac:chgData name="Martina Mullin" userId="55409f18-c9f5-4b6f-ae65-d417fe2218a8" providerId="ADAL" clId="{FEAE17DD-CD90-4E1C-B137-55B2D1FDF702}" dt="2024-10-07T14:47:27.826" v="376" actId="478"/>
          <ac:cxnSpMkLst>
            <pc:docMk/>
            <pc:sldMk cId="111518124" sldId="257"/>
            <ac:cxnSpMk id="56" creationId="{6CF6C175-F655-F524-06AD-15BB94080A01}"/>
          </ac:cxnSpMkLst>
        </pc:cxnChg>
        <pc:cxnChg chg="del">
          <ac:chgData name="Martina Mullin" userId="55409f18-c9f5-4b6f-ae65-d417fe2218a8" providerId="ADAL" clId="{FEAE17DD-CD90-4E1C-B137-55B2D1FDF702}" dt="2024-10-07T14:47:27.826" v="376" actId="478"/>
          <ac:cxnSpMkLst>
            <pc:docMk/>
            <pc:sldMk cId="111518124" sldId="257"/>
            <ac:cxnSpMk id="58" creationId="{33976DA0-FD95-A797-B14C-0AEF80D22BF3}"/>
          </ac:cxnSpMkLst>
        </pc:cxnChg>
        <pc:cxnChg chg="del">
          <ac:chgData name="Martina Mullin" userId="55409f18-c9f5-4b6f-ae65-d417fe2218a8" providerId="ADAL" clId="{FEAE17DD-CD90-4E1C-B137-55B2D1FDF702}" dt="2024-10-07T14:47:27.826" v="376" actId="478"/>
          <ac:cxnSpMkLst>
            <pc:docMk/>
            <pc:sldMk cId="111518124" sldId="257"/>
            <ac:cxnSpMk id="61" creationId="{CB3FEC5A-310C-DB94-F1B8-1C8E70084906}"/>
          </ac:cxnSpMkLst>
        </pc:cxnChg>
        <pc:cxnChg chg="del">
          <ac:chgData name="Martina Mullin" userId="55409f18-c9f5-4b6f-ae65-d417fe2218a8" providerId="ADAL" clId="{FEAE17DD-CD90-4E1C-B137-55B2D1FDF702}" dt="2024-10-07T14:47:27.826" v="376" actId="478"/>
          <ac:cxnSpMkLst>
            <pc:docMk/>
            <pc:sldMk cId="111518124" sldId="257"/>
            <ac:cxnSpMk id="67" creationId="{FAAD87BA-EB3F-37FC-6A4D-A0BC63A69F46}"/>
          </ac:cxnSpMkLst>
        </pc:cxnChg>
        <pc:cxnChg chg="del">
          <ac:chgData name="Martina Mullin" userId="55409f18-c9f5-4b6f-ae65-d417fe2218a8" providerId="ADAL" clId="{FEAE17DD-CD90-4E1C-B137-55B2D1FDF702}" dt="2024-10-07T14:47:27.826" v="376" actId="478"/>
          <ac:cxnSpMkLst>
            <pc:docMk/>
            <pc:sldMk cId="111518124" sldId="257"/>
            <ac:cxnSpMk id="86" creationId="{FDFD9380-3FF5-24F6-C46B-FC540D453B32}"/>
          </ac:cxnSpMkLst>
        </pc:cxnChg>
        <pc:cxnChg chg="del">
          <ac:chgData name="Martina Mullin" userId="55409f18-c9f5-4b6f-ae65-d417fe2218a8" providerId="ADAL" clId="{FEAE17DD-CD90-4E1C-B137-55B2D1FDF702}" dt="2024-10-07T14:47:27.826" v="376" actId="478"/>
          <ac:cxnSpMkLst>
            <pc:docMk/>
            <pc:sldMk cId="111518124" sldId="257"/>
            <ac:cxnSpMk id="94" creationId="{212840B5-CB3D-3ED1-D95B-9FD862B4F9FD}"/>
          </ac:cxnSpMkLst>
        </pc:cxnChg>
        <pc:cxnChg chg="del">
          <ac:chgData name="Martina Mullin" userId="55409f18-c9f5-4b6f-ae65-d417fe2218a8" providerId="ADAL" clId="{FEAE17DD-CD90-4E1C-B137-55B2D1FDF702}" dt="2024-10-07T14:47:27.826" v="376" actId="478"/>
          <ac:cxnSpMkLst>
            <pc:docMk/>
            <pc:sldMk cId="111518124" sldId="257"/>
            <ac:cxnSpMk id="120" creationId="{A428ABB8-918D-4BEC-6EF0-962AAD8D9AF8}"/>
          </ac:cxnSpMkLst>
        </pc:cxnChg>
      </pc:sldChg>
      <pc:sldChg chg="del">
        <pc:chgData name="Martina Mullin" userId="55409f18-c9f5-4b6f-ae65-d417fe2218a8" providerId="ADAL" clId="{FEAE17DD-CD90-4E1C-B137-55B2D1FDF702}" dt="2024-09-26T08:49:24.537" v="0" actId="47"/>
        <pc:sldMkLst>
          <pc:docMk/>
          <pc:sldMk cId="3877965419" sldId="257"/>
        </pc:sldMkLst>
      </pc:sldChg>
      <pc:sldChg chg="del">
        <pc:chgData name="Martina Mullin" userId="55409f18-c9f5-4b6f-ae65-d417fe2218a8" providerId="ADAL" clId="{FEAE17DD-CD90-4E1C-B137-55B2D1FDF702}" dt="2024-09-26T08:49:24.537" v="0" actId="47"/>
        <pc:sldMkLst>
          <pc:docMk/>
          <pc:sldMk cId="2226589483" sldId="258"/>
        </pc:sldMkLst>
      </pc:sldChg>
      <pc:sldMasterChg chg="delSldLayout">
        <pc:chgData name="Martina Mullin" userId="55409f18-c9f5-4b6f-ae65-d417fe2218a8" providerId="ADAL" clId="{FEAE17DD-CD90-4E1C-B137-55B2D1FDF702}" dt="2024-09-26T08:49:24.537" v="0" actId="47"/>
        <pc:sldMasterMkLst>
          <pc:docMk/>
          <pc:sldMasterMk cId="0" sldId="2147483659"/>
        </pc:sldMasterMkLst>
        <pc:sldLayoutChg chg="del">
          <pc:chgData name="Martina Mullin" userId="55409f18-c9f5-4b6f-ae65-d417fe2218a8" providerId="ADAL" clId="{FEAE17DD-CD90-4E1C-B137-55B2D1FDF702}" dt="2024-09-26T08:49:24.537" v="0" actId="47"/>
          <pc:sldLayoutMkLst>
            <pc:docMk/>
            <pc:sldMasterMk cId="0" sldId="2147483659"/>
            <pc:sldLayoutMk cId="0" sldId="2147483649"/>
          </pc:sldLayoutMkLst>
        </pc:sldLayoutChg>
      </pc:sldMasterChg>
    </pc:docChg>
  </pc:docChgLst>
  <pc:docChgLst>
    <pc:chgData name="Martina Mullin" userId="55409f18-c9f5-4b6f-ae65-d417fe2218a8" providerId="ADAL" clId="{BB54CB43-BBB2-4C06-9D82-EA1E4442C684}"/>
    <pc:docChg chg="modSld">
      <pc:chgData name="Martina Mullin" userId="55409f18-c9f5-4b6f-ae65-d417fe2218a8" providerId="ADAL" clId="{BB54CB43-BBB2-4C06-9D82-EA1E4442C684}" dt="2025-04-02T10:06:58.597" v="67" actId="20577"/>
      <pc:docMkLst>
        <pc:docMk/>
      </pc:docMkLst>
      <pc:sldChg chg="modSp mod">
        <pc:chgData name="Martina Mullin" userId="55409f18-c9f5-4b6f-ae65-d417fe2218a8" providerId="ADAL" clId="{BB54CB43-BBB2-4C06-9D82-EA1E4442C684}" dt="2025-04-02T10:06:58.597" v="67" actId="20577"/>
        <pc:sldMkLst>
          <pc:docMk/>
          <pc:sldMk cId="0" sldId="256"/>
        </pc:sldMkLst>
        <pc:spChg chg="mod">
          <ac:chgData name="Martina Mullin" userId="55409f18-c9f5-4b6f-ae65-d417fe2218a8" providerId="ADAL" clId="{BB54CB43-BBB2-4C06-9D82-EA1E4442C684}" dt="2025-04-02T09:46:29.311" v="25" actId="20577"/>
          <ac:spMkLst>
            <pc:docMk/>
            <pc:sldMk cId="0" sldId="256"/>
            <ac:spMk id="6" creationId="{D09B1EC7-A9A6-9697-A149-CB52647E4D2C}"/>
          </ac:spMkLst>
        </pc:spChg>
        <pc:spChg chg="mod">
          <ac:chgData name="Martina Mullin" userId="55409f18-c9f5-4b6f-ae65-d417fe2218a8" providerId="ADAL" clId="{BB54CB43-BBB2-4C06-9D82-EA1E4442C684}" dt="2025-04-02T10:06:58.597" v="67" actId="20577"/>
          <ac:spMkLst>
            <pc:docMk/>
            <pc:sldMk cId="0" sldId="256"/>
            <ac:spMk id="9" creationId="{F32E75E8-ACD1-0CC7-5D39-C7BBFA3281C0}"/>
          </ac:spMkLst>
        </pc:spChg>
        <pc:spChg chg="mod">
          <ac:chgData name="Martina Mullin" userId="55409f18-c9f5-4b6f-ae65-d417fe2218a8" providerId="ADAL" clId="{BB54CB43-BBB2-4C06-9D82-EA1E4442C684}" dt="2025-04-02T09:40:57.598" v="1" actId="6549"/>
          <ac:spMkLst>
            <pc:docMk/>
            <pc:sldMk cId="0" sldId="256"/>
            <ac:spMk id="12" creationId="{4B296DE0-4E78-C749-DBD6-15EDBB866226}"/>
          </ac:spMkLst>
        </pc:spChg>
        <pc:spChg chg="mod">
          <ac:chgData name="Martina Mullin" userId="55409f18-c9f5-4b6f-ae65-d417fe2218a8" providerId="ADAL" clId="{BB54CB43-BBB2-4C06-9D82-EA1E4442C684}" dt="2025-04-02T09:58:57.177" v="66" actId="14100"/>
          <ac:spMkLst>
            <pc:docMk/>
            <pc:sldMk cId="0" sldId="256"/>
            <ac:spMk id="15" creationId="{17250A79-C3C8-AD33-A502-D49A4E514F12}"/>
          </ac:spMkLst>
        </pc:spChg>
        <pc:spChg chg="mod">
          <ac:chgData name="Martina Mullin" userId="55409f18-c9f5-4b6f-ae65-d417fe2218a8" providerId="ADAL" clId="{BB54CB43-BBB2-4C06-9D82-EA1E4442C684}" dt="2025-04-02T09:44:12.640" v="8" actId="20577"/>
          <ac:spMkLst>
            <pc:docMk/>
            <pc:sldMk cId="0" sldId="256"/>
            <ac:spMk id="29" creationId="{DAE8921F-8EA1-5679-AEB5-E342867318CA}"/>
          </ac:spMkLst>
        </pc:spChg>
      </pc:sldChg>
    </pc:docChg>
  </pc:docChgLst>
  <pc:docChgLst>
    <pc:chgData name="Martina Mullin" userId="55409f18-c9f5-4b6f-ae65-d417fe2218a8" providerId="ADAL" clId="{3D059655-9F64-4966-A27A-6791E9813FC5}"/>
    <pc:docChg chg="undo custSel addSld modSld sldOrd">
      <pc:chgData name="Martina Mullin" userId="55409f18-c9f5-4b6f-ae65-d417fe2218a8" providerId="ADAL" clId="{3D059655-9F64-4966-A27A-6791E9813FC5}" dt="2024-09-22T06:26:38.052" v="4591" actId="14100"/>
      <pc:docMkLst>
        <pc:docMk/>
      </pc:docMkLst>
      <pc:sldChg chg="addSp delSp modSp mod ord">
        <pc:chgData name="Martina Mullin" userId="55409f18-c9f5-4b6f-ae65-d417fe2218a8" providerId="ADAL" clId="{3D059655-9F64-4966-A27A-6791E9813FC5}" dt="2024-09-22T06:26:38.052" v="4591" actId="14100"/>
        <pc:sldMkLst>
          <pc:docMk/>
          <pc:sldMk cId="0" sldId="256"/>
        </pc:sldMkLst>
        <pc:spChg chg="add mod">
          <ac:chgData name="Martina Mullin" userId="55409f18-c9f5-4b6f-ae65-d417fe2218a8" providerId="ADAL" clId="{3D059655-9F64-4966-A27A-6791E9813FC5}" dt="2024-09-21T22:17:22.924" v="4372" actId="1037"/>
          <ac:spMkLst>
            <pc:docMk/>
            <pc:sldMk cId="0" sldId="256"/>
            <ac:spMk id="2" creationId="{AAC258EE-7D6B-0AF4-E936-ACC2B1B48B80}"/>
          </ac:spMkLst>
        </pc:spChg>
        <pc:spChg chg="add mod">
          <ac:chgData name="Martina Mullin" userId="55409f18-c9f5-4b6f-ae65-d417fe2218a8" providerId="ADAL" clId="{3D059655-9F64-4966-A27A-6791E9813FC5}" dt="2024-09-21T22:09:16.027" v="4243" actId="1076"/>
          <ac:spMkLst>
            <pc:docMk/>
            <pc:sldMk cId="0" sldId="256"/>
            <ac:spMk id="4" creationId="{16ACE666-244C-4EFA-2D3F-70D51E08D812}"/>
          </ac:spMkLst>
        </pc:spChg>
        <pc:spChg chg="del">
          <ac:chgData name="Martina Mullin" userId="55409f18-c9f5-4b6f-ae65-d417fe2218a8" providerId="ADAL" clId="{3D059655-9F64-4966-A27A-6791E9813FC5}" dt="2024-09-08T20:25:36.179" v="7" actId="478"/>
          <ac:spMkLst>
            <pc:docMk/>
            <pc:sldMk cId="0" sldId="256"/>
            <ac:spMk id="4" creationId="{21494814-97B6-A860-1804-A7B7260DE293}"/>
          </ac:spMkLst>
        </pc:spChg>
        <pc:spChg chg="add mod">
          <ac:chgData name="Martina Mullin" userId="55409f18-c9f5-4b6f-ae65-d417fe2218a8" providerId="ADAL" clId="{3D059655-9F64-4966-A27A-6791E9813FC5}" dt="2024-09-10T11:51:02.183" v="2843" actId="1076"/>
          <ac:spMkLst>
            <pc:docMk/>
            <pc:sldMk cId="0" sldId="256"/>
            <ac:spMk id="5" creationId="{DB0FC3DA-E0C1-0D2C-66C8-68AD41747754}"/>
          </ac:spMkLst>
        </pc:spChg>
        <pc:spChg chg="mod">
          <ac:chgData name="Martina Mullin" userId="55409f18-c9f5-4b6f-ae65-d417fe2218a8" providerId="ADAL" clId="{3D059655-9F64-4966-A27A-6791E9813FC5}" dt="2024-09-21T20:29:17.370" v="3899" actId="20577"/>
          <ac:spMkLst>
            <pc:docMk/>
            <pc:sldMk cId="0" sldId="256"/>
            <ac:spMk id="6" creationId="{D09B1EC7-A9A6-9697-A149-CB52647E4D2C}"/>
          </ac:spMkLst>
        </pc:spChg>
        <pc:spChg chg="add mod topLvl">
          <ac:chgData name="Martina Mullin" userId="55409f18-c9f5-4b6f-ae65-d417fe2218a8" providerId="ADAL" clId="{3D059655-9F64-4966-A27A-6791E9813FC5}" dt="2024-09-22T06:14:50.580" v="4474" actId="165"/>
          <ac:spMkLst>
            <pc:docMk/>
            <pc:sldMk cId="0" sldId="256"/>
            <ac:spMk id="8" creationId="{3D4F3098-ACE3-579F-8D5C-BBF85F1049AE}"/>
          </ac:spMkLst>
        </pc:spChg>
        <pc:spChg chg="del">
          <ac:chgData name="Martina Mullin" userId="55409f18-c9f5-4b6f-ae65-d417fe2218a8" providerId="ADAL" clId="{3D059655-9F64-4966-A27A-6791E9813FC5}" dt="2024-09-08T20:25:30.826" v="5" actId="478"/>
          <ac:spMkLst>
            <pc:docMk/>
            <pc:sldMk cId="0" sldId="256"/>
            <ac:spMk id="8" creationId="{E514A4B6-D57E-F34E-8D10-714311FF859A}"/>
          </ac:spMkLst>
        </pc:spChg>
        <pc:spChg chg="add mod">
          <ac:chgData name="Martina Mullin" userId="55409f18-c9f5-4b6f-ae65-d417fe2218a8" providerId="ADAL" clId="{3D059655-9F64-4966-A27A-6791E9813FC5}" dt="2024-09-21T22:18:43.133" v="4390" actId="20577"/>
          <ac:spMkLst>
            <pc:docMk/>
            <pc:sldMk cId="0" sldId="256"/>
            <ac:spMk id="9" creationId="{F32E75E8-ACD1-0CC7-5D39-C7BBFA3281C0}"/>
          </ac:spMkLst>
        </pc:spChg>
        <pc:spChg chg="add del">
          <ac:chgData name="Martina Mullin" userId="55409f18-c9f5-4b6f-ae65-d417fe2218a8" providerId="ADAL" clId="{3D059655-9F64-4966-A27A-6791E9813FC5}" dt="2024-09-10T12:22:52.915" v="3084" actId="478"/>
          <ac:spMkLst>
            <pc:docMk/>
            <pc:sldMk cId="0" sldId="256"/>
            <ac:spMk id="10" creationId="{14E828F3-62A1-2886-CBC6-095844095CDA}"/>
          </ac:spMkLst>
        </pc:spChg>
        <pc:spChg chg="add mod">
          <ac:chgData name="Martina Mullin" userId="55409f18-c9f5-4b6f-ae65-d417fe2218a8" providerId="ADAL" clId="{3D059655-9F64-4966-A27A-6791E9813FC5}" dt="2024-09-21T21:00:19.286" v="4041" actId="1076"/>
          <ac:spMkLst>
            <pc:docMk/>
            <pc:sldMk cId="0" sldId="256"/>
            <ac:spMk id="10" creationId="{F6A64FD3-3A77-7D9B-6FB2-DC27FCFFD5AC}"/>
          </ac:spMkLst>
        </pc:spChg>
        <pc:spChg chg="add mod">
          <ac:chgData name="Martina Mullin" userId="55409f18-c9f5-4b6f-ae65-d417fe2218a8" providerId="ADAL" clId="{3D059655-9F64-4966-A27A-6791E9813FC5}" dt="2024-09-21T22:16:25.802" v="4349" actId="1076"/>
          <ac:spMkLst>
            <pc:docMk/>
            <pc:sldMk cId="0" sldId="256"/>
            <ac:spMk id="11" creationId="{E13EA9AE-F596-8CA7-5293-AC44689FA9A5}"/>
          </ac:spMkLst>
        </pc:spChg>
        <pc:spChg chg="add mod">
          <ac:chgData name="Martina Mullin" userId="55409f18-c9f5-4b6f-ae65-d417fe2218a8" providerId="ADAL" clId="{3D059655-9F64-4966-A27A-6791E9813FC5}" dt="2024-09-21T22:13:32.145" v="4321" actId="1076"/>
          <ac:spMkLst>
            <pc:docMk/>
            <pc:sldMk cId="0" sldId="256"/>
            <ac:spMk id="12" creationId="{4B296DE0-4E78-C749-DBD6-15EDBB866226}"/>
          </ac:spMkLst>
        </pc:spChg>
        <pc:spChg chg="add mod">
          <ac:chgData name="Martina Mullin" userId="55409f18-c9f5-4b6f-ae65-d417fe2218a8" providerId="ADAL" clId="{3D059655-9F64-4966-A27A-6791E9813FC5}" dt="2024-09-10T12:23:00.253" v="3087" actId="1076"/>
          <ac:spMkLst>
            <pc:docMk/>
            <pc:sldMk cId="0" sldId="256"/>
            <ac:spMk id="14" creationId="{4C41A184-CC95-2DC1-F34D-EEC8E081DD49}"/>
          </ac:spMkLst>
        </pc:spChg>
        <pc:spChg chg="add mod">
          <ac:chgData name="Martina Mullin" userId="55409f18-c9f5-4b6f-ae65-d417fe2218a8" providerId="ADAL" clId="{3D059655-9F64-4966-A27A-6791E9813FC5}" dt="2024-09-22T06:13:56.374" v="4471" actId="1037"/>
          <ac:spMkLst>
            <pc:docMk/>
            <pc:sldMk cId="0" sldId="256"/>
            <ac:spMk id="15" creationId="{17250A79-C3C8-AD33-A502-D49A4E514F12}"/>
          </ac:spMkLst>
        </pc:spChg>
        <pc:spChg chg="add mod">
          <ac:chgData name="Martina Mullin" userId="55409f18-c9f5-4b6f-ae65-d417fe2218a8" providerId="ADAL" clId="{3D059655-9F64-4966-A27A-6791E9813FC5}" dt="2024-09-09T08:49:08.657" v="1593" actId="1037"/>
          <ac:spMkLst>
            <pc:docMk/>
            <pc:sldMk cId="0" sldId="256"/>
            <ac:spMk id="16" creationId="{9BDCCDAF-BF0F-3D65-6DC6-9242EDECEFF6}"/>
          </ac:spMkLst>
        </pc:spChg>
        <pc:spChg chg="add mod">
          <ac:chgData name="Martina Mullin" userId="55409f18-c9f5-4b6f-ae65-d417fe2218a8" providerId="ADAL" clId="{3D059655-9F64-4966-A27A-6791E9813FC5}" dt="2024-09-22T06:16:01.172" v="4514" actId="20577"/>
          <ac:spMkLst>
            <pc:docMk/>
            <pc:sldMk cId="0" sldId="256"/>
            <ac:spMk id="17" creationId="{25AA0EF2-A2F9-90F8-BD43-7AEE16CED526}"/>
          </ac:spMkLst>
        </pc:spChg>
        <pc:spChg chg="add mod">
          <ac:chgData name="Martina Mullin" userId="55409f18-c9f5-4b6f-ae65-d417fe2218a8" providerId="ADAL" clId="{3D059655-9F64-4966-A27A-6791E9813FC5}" dt="2024-09-21T22:13:21.432" v="4319" actId="1076"/>
          <ac:spMkLst>
            <pc:docMk/>
            <pc:sldMk cId="0" sldId="256"/>
            <ac:spMk id="18" creationId="{86E1447D-1C6D-509F-52F0-81D19D2EA4B8}"/>
          </ac:spMkLst>
        </pc:spChg>
        <pc:spChg chg="add del mod">
          <ac:chgData name="Martina Mullin" userId="55409f18-c9f5-4b6f-ae65-d417fe2218a8" providerId="ADAL" clId="{3D059655-9F64-4966-A27A-6791E9813FC5}" dt="2024-09-09T08:59:26.677" v="1826" actId="478"/>
          <ac:spMkLst>
            <pc:docMk/>
            <pc:sldMk cId="0" sldId="256"/>
            <ac:spMk id="18" creationId="{B4605BD7-C87B-911A-B32B-9315225C5830}"/>
          </ac:spMkLst>
        </pc:spChg>
        <pc:spChg chg="add mod">
          <ac:chgData name="Martina Mullin" userId="55409f18-c9f5-4b6f-ae65-d417fe2218a8" providerId="ADAL" clId="{3D059655-9F64-4966-A27A-6791E9813FC5}" dt="2024-09-21T18:39:55.866" v="3577" actId="20577"/>
          <ac:spMkLst>
            <pc:docMk/>
            <pc:sldMk cId="0" sldId="256"/>
            <ac:spMk id="19" creationId="{0B857E9A-0836-06DF-A585-C3DB2427CA30}"/>
          </ac:spMkLst>
        </pc:spChg>
        <pc:spChg chg="add mod">
          <ac:chgData name="Martina Mullin" userId="55409f18-c9f5-4b6f-ae65-d417fe2218a8" providerId="ADAL" clId="{3D059655-9F64-4966-A27A-6791E9813FC5}" dt="2024-09-21T20:24:13.928" v="3812" actId="20577"/>
          <ac:spMkLst>
            <pc:docMk/>
            <pc:sldMk cId="0" sldId="256"/>
            <ac:spMk id="20" creationId="{BAD99456-3702-646A-C4B3-72AC72DAD338}"/>
          </ac:spMkLst>
        </pc:spChg>
        <pc:spChg chg="add mod">
          <ac:chgData name="Martina Mullin" userId="55409f18-c9f5-4b6f-ae65-d417fe2218a8" providerId="ADAL" clId="{3D059655-9F64-4966-A27A-6791E9813FC5}" dt="2024-09-22T06:26:38.052" v="4591" actId="14100"/>
          <ac:spMkLst>
            <pc:docMk/>
            <pc:sldMk cId="0" sldId="256"/>
            <ac:spMk id="21" creationId="{2065ADE1-8CBA-666D-F169-2C9D21D1A6DA}"/>
          </ac:spMkLst>
        </pc:spChg>
        <pc:spChg chg="add mod">
          <ac:chgData name="Martina Mullin" userId="55409f18-c9f5-4b6f-ae65-d417fe2218a8" providerId="ADAL" clId="{3D059655-9F64-4966-A27A-6791E9813FC5}" dt="2024-09-21T21:33:41.509" v="4124" actId="1037"/>
          <ac:spMkLst>
            <pc:docMk/>
            <pc:sldMk cId="0" sldId="256"/>
            <ac:spMk id="23" creationId="{0DD77F35-DCCF-EE1A-1DC2-03424F3649D0}"/>
          </ac:spMkLst>
        </pc:spChg>
        <pc:spChg chg="add mod">
          <ac:chgData name="Martina Mullin" userId="55409f18-c9f5-4b6f-ae65-d417fe2218a8" providerId="ADAL" clId="{3D059655-9F64-4966-A27A-6791E9813FC5}" dt="2024-09-10T19:05:28.441" v="3283" actId="14100"/>
          <ac:spMkLst>
            <pc:docMk/>
            <pc:sldMk cId="0" sldId="256"/>
            <ac:spMk id="26" creationId="{CF729155-1958-BF0A-0394-CC399C80B939}"/>
          </ac:spMkLst>
        </pc:spChg>
        <pc:spChg chg="add del mod">
          <ac:chgData name="Martina Mullin" userId="55409f18-c9f5-4b6f-ae65-d417fe2218a8" providerId="ADAL" clId="{3D059655-9F64-4966-A27A-6791E9813FC5}" dt="2024-09-09T14:27:43.859" v="2278" actId="478"/>
          <ac:spMkLst>
            <pc:docMk/>
            <pc:sldMk cId="0" sldId="256"/>
            <ac:spMk id="26" creationId="{E7CBC2A6-2ED3-BEB3-442A-81DDA9A02912}"/>
          </ac:spMkLst>
        </pc:spChg>
        <pc:spChg chg="add mod">
          <ac:chgData name="Martina Mullin" userId="55409f18-c9f5-4b6f-ae65-d417fe2218a8" providerId="ADAL" clId="{3D059655-9F64-4966-A27A-6791E9813FC5}" dt="2024-09-21T21:35:27.512" v="4131" actId="1076"/>
          <ac:spMkLst>
            <pc:docMk/>
            <pc:sldMk cId="0" sldId="256"/>
            <ac:spMk id="27" creationId="{5F5A5CFD-4E1E-8489-04E7-EE1B1C2D95D9}"/>
          </ac:spMkLst>
        </pc:spChg>
        <pc:spChg chg="add del">
          <ac:chgData name="Martina Mullin" userId="55409f18-c9f5-4b6f-ae65-d417fe2218a8" providerId="ADAL" clId="{3D059655-9F64-4966-A27A-6791E9813FC5}" dt="2024-09-09T14:29:18.425" v="2301" actId="11529"/>
          <ac:spMkLst>
            <pc:docMk/>
            <pc:sldMk cId="0" sldId="256"/>
            <ac:spMk id="29" creationId="{BA40C480-E35D-32D3-68B0-0C3090C67D31}"/>
          </ac:spMkLst>
        </pc:spChg>
        <pc:spChg chg="add mod">
          <ac:chgData name="Martina Mullin" userId="55409f18-c9f5-4b6f-ae65-d417fe2218a8" providerId="ADAL" clId="{3D059655-9F64-4966-A27A-6791E9813FC5}" dt="2024-09-21T20:28:13.349" v="3851" actId="1076"/>
          <ac:spMkLst>
            <pc:docMk/>
            <pc:sldMk cId="0" sldId="256"/>
            <ac:spMk id="29" creationId="{DAE8921F-8EA1-5679-AEB5-E342867318CA}"/>
          </ac:spMkLst>
        </pc:spChg>
        <pc:spChg chg="add mod">
          <ac:chgData name="Martina Mullin" userId="55409f18-c9f5-4b6f-ae65-d417fe2218a8" providerId="ADAL" clId="{3D059655-9F64-4966-A27A-6791E9813FC5}" dt="2024-09-21T18:58:18.471" v="3695" actId="14100"/>
          <ac:spMkLst>
            <pc:docMk/>
            <pc:sldMk cId="0" sldId="256"/>
            <ac:spMk id="30" creationId="{CD7B52B0-422D-C9EA-C9AB-8BC87D9F34A5}"/>
          </ac:spMkLst>
        </pc:spChg>
        <pc:spChg chg="add mod">
          <ac:chgData name="Martina Mullin" userId="55409f18-c9f5-4b6f-ae65-d417fe2218a8" providerId="ADAL" clId="{3D059655-9F64-4966-A27A-6791E9813FC5}" dt="2024-09-22T06:19:35.405" v="4535" actId="20577"/>
          <ac:spMkLst>
            <pc:docMk/>
            <pc:sldMk cId="0" sldId="256"/>
            <ac:spMk id="31" creationId="{6492F41F-D93D-E120-9973-827D38D4FACC}"/>
          </ac:spMkLst>
        </pc:spChg>
        <pc:spChg chg="add mod">
          <ac:chgData name="Martina Mullin" userId="55409f18-c9f5-4b6f-ae65-d417fe2218a8" providerId="ADAL" clId="{3D059655-9F64-4966-A27A-6791E9813FC5}" dt="2024-09-21T21:35:44.955" v="4133" actId="1076"/>
          <ac:spMkLst>
            <pc:docMk/>
            <pc:sldMk cId="0" sldId="256"/>
            <ac:spMk id="32" creationId="{6E06FC66-C76C-5953-0C75-BDEB71EBF7D9}"/>
          </ac:spMkLst>
        </pc:spChg>
        <pc:spChg chg="add mod">
          <ac:chgData name="Martina Mullin" userId="55409f18-c9f5-4b6f-ae65-d417fe2218a8" providerId="ADAL" clId="{3D059655-9F64-4966-A27A-6791E9813FC5}" dt="2024-09-21T22:18:22.634" v="4381" actId="20577"/>
          <ac:spMkLst>
            <pc:docMk/>
            <pc:sldMk cId="0" sldId="256"/>
            <ac:spMk id="34" creationId="{41D572F5-F07C-EBDD-FB4A-D3E3F71ECB16}"/>
          </ac:spMkLst>
        </pc:spChg>
        <pc:spChg chg="add mod">
          <ac:chgData name="Martina Mullin" userId="55409f18-c9f5-4b6f-ae65-d417fe2218a8" providerId="ADAL" clId="{3D059655-9F64-4966-A27A-6791E9813FC5}" dt="2024-09-21T22:16:36.318" v="4351" actId="1076"/>
          <ac:spMkLst>
            <pc:docMk/>
            <pc:sldMk cId="0" sldId="256"/>
            <ac:spMk id="37" creationId="{0BF1BBCB-3828-6D07-4FC1-5545F85D2A4F}"/>
          </ac:spMkLst>
        </pc:spChg>
        <pc:spChg chg="add del mod">
          <ac:chgData name="Martina Mullin" userId="55409f18-c9f5-4b6f-ae65-d417fe2218a8" providerId="ADAL" clId="{3D059655-9F64-4966-A27A-6791E9813FC5}" dt="2024-09-22T06:22:27.365" v="4570" actId="478"/>
          <ac:spMkLst>
            <pc:docMk/>
            <pc:sldMk cId="0" sldId="256"/>
            <ac:spMk id="39" creationId="{9E3AD2F2-A5D7-F359-DC62-309F0FDEEEA9}"/>
          </ac:spMkLst>
        </pc:spChg>
        <pc:spChg chg="add mod">
          <ac:chgData name="Martina Mullin" userId="55409f18-c9f5-4b6f-ae65-d417fe2218a8" providerId="ADAL" clId="{3D059655-9F64-4966-A27A-6791E9813FC5}" dt="2024-09-21T21:03:55.570" v="4055" actId="1076"/>
          <ac:spMkLst>
            <pc:docMk/>
            <pc:sldMk cId="0" sldId="256"/>
            <ac:spMk id="41" creationId="{4E1F3C53-C3A8-E540-22FB-1E4EFF066BD2}"/>
          </ac:spMkLst>
        </pc:spChg>
        <pc:spChg chg="add mod">
          <ac:chgData name="Martina Mullin" userId="55409f18-c9f5-4b6f-ae65-d417fe2218a8" providerId="ADAL" clId="{3D059655-9F64-4966-A27A-6791E9813FC5}" dt="2024-09-21T22:16:48.428" v="4354" actId="14100"/>
          <ac:spMkLst>
            <pc:docMk/>
            <pc:sldMk cId="0" sldId="256"/>
            <ac:spMk id="43" creationId="{D6F34419-0E76-4258-88AA-03D36092442D}"/>
          </ac:spMkLst>
        </pc:spChg>
        <pc:spChg chg="add mod">
          <ac:chgData name="Martina Mullin" userId="55409f18-c9f5-4b6f-ae65-d417fe2218a8" providerId="ADAL" clId="{3D059655-9F64-4966-A27A-6791E9813FC5}" dt="2024-09-22T06:17:47.089" v="4524" actId="1036"/>
          <ac:spMkLst>
            <pc:docMk/>
            <pc:sldMk cId="0" sldId="256"/>
            <ac:spMk id="44" creationId="{6C88AC01-09C5-5923-1EA9-868370726466}"/>
          </ac:spMkLst>
        </pc:spChg>
        <pc:spChg chg="add mod">
          <ac:chgData name="Martina Mullin" userId="55409f18-c9f5-4b6f-ae65-d417fe2218a8" providerId="ADAL" clId="{3D059655-9F64-4966-A27A-6791E9813FC5}" dt="2024-09-21T21:32:49.070" v="4105" actId="1076"/>
          <ac:spMkLst>
            <pc:docMk/>
            <pc:sldMk cId="0" sldId="256"/>
            <ac:spMk id="45" creationId="{AFA0CDE8-F16A-44A2-8EE8-A4CEEA5E93F4}"/>
          </ac:spMkLst>
        </pc:spChg>
        <pc:spChg chg="add del mod">
          <ac:chgData name="Martina Mullin" userId="55409f18-c9f5-4b6f-ae65-d417fe2218a8" providerId="ADAL" clId="{3D059655-9F64-4966-A27A-6791E9813FC5}" dt="2024-09-09T14:24:39.380" v="2177" actId="478"/>
          <ac:spMkLst>
            <pc:docMk/>
            <pc:sldMk cId="0" sldId="256"/>
            <ac:spMk id="46" creationId="{DA826A1D-B368-90C0-9749-7C03CCFF95EF}"/>
          </ac:spMkLst>
        </pc:spChg>
        <pc:spChg chg="add mod">
          <ac:chgData name="Martina Mullin" userId="55409f18-c9f5-4b6f-ae65-d417fe2218a8" providerId="ADAL" clId="{3D059655-9F64-4966-A27A-6791E9813FC5}" dt="2024-09-21T21:34:18.553" v="4127" actId="1076"/>
          <ac:spMkLst>
            <pc:docMk/>
            <pc:sldMk cId="0" sldId="256"/>
            <ac:spMk id="47" creationId="{5E7332B2-4CEC-47FF-A928-3603A4C77798}"/>
          </ac:spMkLst>
        </pc:spChg>
        <pc:spChg chg="mod">
          <ac:chgData name="Martina Mullin" userId="55409f18-c9f5-4b6f-ae65-d417fe2218a8" providerId="ADAL" clId="{3D059655-9F64-4966-A27A-6791E9813FC5}" dt="2024-09-21T18:08:12.911" v="3562" actId="1076"/>
          <ac:spMkLst>
            <pc:docMk/>
            <pc:sldMk cId="0" sldId="256"/>
            <ac:spMk id="54" creationId="{00000000-0000-0000-0000-000000000000}"/>
          </ac:spMkLst>
        </pc:spChg>
        <pc:spChg chg="del">
          <ac:chgData name="Martina Mullin" userId="55409f18-c9f5-4b6f-ae65-d417fe2218a8" providerId="ADAL" clId="{3D059655-9F64-4966-A27A-6791E9813FC5}" dt="2024-09-08T20:25:18.281" v="2" actId="478"/>
          <ac:spMkLst>
            <pc:docMk/>
            <pc:sldMk cId="0" sldId="256"/>
            <ac:spMk id="55" creationId="{00000000-0000-0000-0000-000000000000}"/>
          </ac:spMkLst>
        </pc:spChg>
        <pc:spChg chg="del">
          <ac:chgData name="Martina Mullin" userId="55409f18-c9f5-4b6f-ae65-d417fe2218a8" providerId="ADAL" clId="{3D059655-9F64-4966-A27A-6791E9813FC5}" dt="2024-09-08T20:25:18.281" v="2" actId="478"/>
          <ac:spMkLst>
            <pc:docMk/>
            <pc:sldMk cId="0" sldId="256"/>
            <ac:spMk id="56" creationId="{00000000-0000-0000-0000-000000000000}"/>
          </ac:spMkLst>
        </pc:spChg>
        <pc:spChg chg="del">
          <ac:chgData name="Martina Mullin" userId="55409f18-c9f5-4b6f-ae65-d417fe2218a8" providerId="ADAL" clId="{3D059655-9F64-4966-A27A-6791E9813FC5}" dt="2024-09-08T20:25:18.281" v="2" actId="478"/>
          <ac:spMkLst>
            <pc:docMk/>
            <pc:sldMk cId="0" sldId="256"/>
            <ac:spMk id="57" creationId="{00000000-0000-0000-0000-000000000000}"/>
          </ac:spMkLst>
        </pc:spChg>
        <pc:spChg chg="del">
          <ac:chgData name="Martina Mullin" userId="55409f18-c9f5-4b6f-ae65-d417fe2218a8" providerId="ADAL" clId="{3D059655-9F64-4966-A27A-6791E9813FC5}" dt="2024-09-08T20:25:18.281" v="2" actId="478"/>
          <ac:spMkLst>
            <pc:docMk/>
            <pc:sldMk cId="0" sldId="256"/>
            <ac:spMk id="58" creationId="{00000000-0000-0000-0000-000000000000}"/>
          </ac:spMkLst>
        </pc:spChg>
        <pc:spChg chg="del">
          <ac:chgData name="Martina Mullin" userId="55409f18-c9f5-4b6f-ae65-d417fe2218a8" providerId="ADAL" clId="{3D059655-9F64-4966-A27A-6791E9813FC5}" dt="2024-09-08T20:25:27.239" v="4" actId="478"/>
          <ac:spMkLst>
            <pc:docMk/>
            <pc:sldMk cId="0" sldId="256"/>
            <ac:spMk id="59" creationId="{00000000-0000-0000-0000-000000000000}"/>
          </ac:spMkLst>
        </pc:spChg>
        <pc:spChg chg="del">
          <ac:chgData name="Martina Mullin" userId="55409f18-c9f5-4b6f-ae65-d417fe2218a8" providerId="ADAL" clId="{3D059655-9F64-4966-A27A-6791E9813FC5}" dt="2024-09-08T20:25:18.281" v="2" actId="478"/>
          <ac:spMkLst>
            <pc:docMk/>
            <pc:sldMk cId="0" sldId="256"/>
            <ac:spMk id="60" creationId="{00000000-0000-0000-0000-000000000000}"/>
          </ac:spMkLst>
        </pc:spChg>
        <pc:spChg chg="del">
          <ac:chgData name="Martina Mullin" userId="55409f18-c9f5-4b6f-ae65-d417fe2218a8" providerId="ADAL" clId="{3D059655-9F64-4966-A27A-6791E9813FC5}" dt="2024-09-08T20:25:18.281" v="2" actId="478"/>
          <ac:spMkLst>
            <pc:docMk/>
            <pc:sldMk cId="0" sldId="256"/>
            <ac:spMk id="62" creationId="{00000000-0000-0000-0000-000000000000}"/>
          </ac:spMkLst>
        </pc:spChg>
        <pc:spChg chg="add mod">
          <ac:chgData name="Martina Mullin" userId="55409f18-c9f5-4b6f-ae65-d417fe2218a8" providerId="ADAL" clId="{3D059655-9F64-4966-A27A-6791E9813FC5}" dt="2024-09-21T21:34:12.409" v="4126" actId="1076"/>
          <ac:spMkLst>
            <pc:docMk/>
            <pc:sldMk cId="0" sldId="256"/>
            <ac:spMk id="63" creationId="{3311638B-532F-B30A-D48E-BCBE3C5F6203}"/>
          </ac:spMkLst>
        </pc:spChg>
        <pc:spChg chg="del">
          <ac:chgData name="Martina Mullin" userId="55409f18-c9f5-4b6f-ae65-d417fe2218a8" providerId="ADAL" clId="{3D059655-9F64-4966-A27A-6791E9813FC5}" dt="2024-09-08T20:25:18.281" v="2" actId="478"/>
          <ac:spMkLst>
            <pc:docMk/>
            <pc:sldMk cId="0" sldId="256"/>
            <ac:spMk id="65" creationId="{00000000-0000-0000-0000-000000000000}"/>
          </ac:spMkLst>
        </pc:spChg>
        <pc:spChg chg="del">
          <ac:chgData name="Martina Mullin" userId="55409f18-c9f5-4b6f-ae65-d417fe2218a8" providerId="ADAL" clId="{3D059655-9F64-4966-A27A-6791E9813FC5}" dt="2024-09-08T20:25:18.281" v="2" actId="478"/>
          <ac:spMkLst>
            <pc:docMk/>
            <pc:sldMk cId="0" sldId="256"/>
            <ac:spMk id="68" creationId="{00000000-0000-0000-0000-000000000000}"/>
          </ac:spMkLst>
        </pc:spChg>
        <pc:spChg chg="del">
          <ac:chgData name="Martina Mullin" userId="55409f18-c9f5-4b6f-ae65-d417fe2218a8" providerId="ADAL" clId="{3D059655-9F64-4966-A27A-6791E9813FC5}" dt="2024-09-08T20:25:18.281" v="2" actId="478"/>
          <ac:spMkLst>
            <pc:docMk/>
            <pc:sldMk cId="0" sldId="256"/>
            <ac:spMk id="69" creationId="{00000000-0000-0000-0000-000000000000}"/>
          </ac:spMkLst>
        </pc:spChg>
        <pc:spChg chg="add mod">
          <ac:chgData name="Martina Mullin" userId="55409f18-c9f5-4b6f-ae65-d417fe2218a8" providerId="ADAL" clId="{3D059655-9F64-4966-A27A-6791E9813FC5}" dt="2024-09-21T20:50:06.884" v="3948" actId="1076"/>
          <ac:spMkLst>
            <pc:docMk/>
            <pc:sldMk cId="0" sldId="256"/>
            <ac:spMk id="69" creationId="{511D703A-20B0-B1F4-EB46-E8FF107CE8BE}"/>
          </ac:spMkLst>
        </pc:spChg>
        <pc:spChg chg="del">
          <ac:chgData name="Martina Mullin" userId="55409f18-c9f5-4b6f-ae65-d417fe2218a8" providerId="ADAL" clId="{3D059655-9F64-4966-A27A-6791E9813FC5}" dt="2024-09-08T20:25:18.281" v="2" actId="478"/>
          <ac:spMkLst>
            <pc:docMk/>
            <pc:sldMk cId="0" sldId="256"/>
            <ac:spMk id="70" creationId="{00000000-0000-0000-0000-000000000000}"/>
          </ac:spMkLst>
        </pc:spChg>
        <pc:spChg chg="add mod">
          <ac:chgData name="Martina Mullin" userId="55409f18-c9f5-4b6f-ae65-d417fe2218a8" providerId="ADAL" clId="{3D059655-9F64-4966-A27A-6791E9813FC5}" dt="2024-09-09T08:29:53.694" v="1429" actId="1037"/>
          <ac:spMkLst>
            <pc:docMk/>
            <pc:sldMk cId="0" sldId="256"/>
            <ac:spMk id="72" creationId="{327F4EA2-8368-E894-A5B8-3C0C22C97E7E}"/>
          </ac:spMkLst>
        </pc:spChg>
        <pc:spChg chg="add mod">
          <ac:chgData name="Martina Mullin" userId="55409f18-c9f5-4b6f-ae65-d417fe2218a8" providerId="ADAL" clId="{3D059655-9F64-4966-A27A-6791E9813FC5}" dt="2024-09-09T08:07:55.894" v="1301" actId="571"/>
          <ac:spMkLst>
            <pc:docMk/>
            <pc:sldMk cId="0" sldId="256"/>
            <ac:spMk id="74" creationId="{C24342CB-9A85-B5C5-AF47-9CB30D11EED0}"/>
          </ac:spMkLst>
        </pc:spChg>
        <pc:spChg chg="add del mod">
          <ac:chgData name="Martina Mullin" userId="55409f18-c9f5-4b6f-ae65-d417fe2218a8" providerId="ADAL" clId="{3D059655-9F64-4966-A27A-6791E9813FC5}" dt="2024-09-21T20:32:56.078" v="3915" actId="478"/>
          <ac:spMkLst>
            <pc:docMk/>
            <pc:sldMk cId="0" sldId="256"/>
            <ac:spMk id="77" creationId="{34885BD3-5C2C-68F1-D9F7-365915F5CE69}"/>
          </ac:spMkLst>
        </pc:spChg>
        <pc:spChg chg="add mod">
          <ac:chgData name="Martina Mullin" userId="55409f18-c9f5-4b6f-ae65-d417fe2218a8" providerId="ADAL" clId="{3D059655-9F64-4966-A27A-6791E9813FC5}" dt="2024-09-09T08:29:53.694" v="1429" actId="1037"/>
          <ac:spMkLst>
            <pc:docMk/>
            <pc:sldMk cId="0" sldId="256"/>
            <ac:spMk id="79" creationId="{9BA67480-A45C-75D5-6109-46E2BDD8CC8D}"/>
          </ac:spMkLst>
        </pc:spChg>
        <pc:spChg chg="add mod">
          <ac:chgData name="Martina Mullin" userId="55409f18-c9f5-4b6f-ae65-d417fe2218a8" providerId="ADAL" clId="{3D059655-9F64-4966-A27A-6791E9813FC5}" dt="2024-09-22T06:26:07.856" v="4590" actId="14100"/>
          <ac:spMkLst>
            <pc:docMk/>
            <pc:sldMk cId="0" sldId="256"/>
            <ac:spMk id="80" creationId="{588E9BA5-474C-B321-07D8-C60558CCABFE}"/>
          </ac:spMkLst>
        </pc:spChg>
        <pc:spChg chg="add mod">
          <ac:chgData name="Martina Mullin" userId="55409f18-c9f5-4b6f-ae65-d417fe2218a8" providerId="ADAL" clId="{3D059655-9F64-4966-A27A-6791E9813FC5}" dt="2024-09-21T21:33:06.521" v="4108" actId="1076"/>
          <ac:spMkLst>
            <pc:docMk/>
            <pc:sldMk cId="0" sldId="256"/>
            <ac:spMk id="88" creationId="{6B01B8FE-CEAA-9062-D87D-DE5A8F304A75}"/>
          </ac:spMkLst>
        </pc:spChg>
        <pc:spChg chg="add mod">
          <ac:chgData name="Martina Mullin" userId="55409f18-c9f5-4b6f-ae65-d417fe2218a8" providerId="ADAL" clId="{3D059655-9F64-4966-A27A-6791E9813FC5}" dt="2024-09-21T21:03:09.408" v="4046" actId="1076"/>
          <ac:spMkLst>
            <pc:docMk/>
            <pc:sldMk cId="0" sldId="256"/>
            <ac:spMk id="98" creationId="{8D8FC1A9-CC36-E6D1-60EC-34ED45F3AA63}"/>
          </ac:spMkLst>
        </pc:spChg>
        <pc:spChg chg="add del mod">
          <ac:chgData name="Martina Mullin" userId="55409f18-c9f5-4b6f-ae65-d417fe2218a8" providerId="ADAL" clId="{3D059655-9F64-4966-A27A-6791E9813FC5}" dt="2024-09-09T09:03:48.215" v="1873" actId="478"/>
          <ac:spMkLst>
            <pc:docMk/>
            <pc:sldMk cId="0" sldId="256"/>
            <ac:spMk id="100" creationId="{5A7AFC3E-9A15-37EB-70D8-4C16CD192DBC}"/>
          </ac:spMkLst>
        </pc:spChg>
        <pc:spChg chg="add del mod">
          <ac:chgData name="Martina Mullin" userId="55409f18-c9f5-4b6f-ae65-d417fe2218a8" providerId="ADAL" clId="{3D059655-9F64-4966-A27A-6791E9813FC5}" dt="2024-09-09T09:02:15.720" v="1864" actId="478"/>
          <ac:spMkLst>
            <pc:docMk/>
            <pc:sldMk cId="0" sldId="256"/>
            <ac:spMk id="101" creationId="{F9B980FA-C635-B039-BEEF-C3E7768F5515}"/>
          </ac:spMkLst>
        </pc:spChg>
        <pc:spChg chg="add mod">
          <ac:chgData name="Martina Mullin" userId="55409f18-c9f5-4b6f-ae65-d417fe2218a8" providerId="ADAL" clId="{3D059655-9F64-4966-A27A-6791E9813FC5}" dt="2024-09-21T22:14:23.859" v="4331" actId="1076"/>
          <ac:spMkLst>
            <pc:docMk/>
            <pc:sldMk cId="0" sldId="256"/>
            <ac:spMk id="104" creationId="{F4DC8379-0DC1-1BCC-1D2F-3A0FA4169368}"/>
          </ac:spMkLst>
        </pc:spChg>
        <pc:spChg chg="add mod">
          <ac:chgData name="Martina Mullin" userId="55409f18-c9f5-4b6f-ae65-d417fe2218a8" providerId="ADAL" clId="{3D059655-9F64-4966-A27A-6791E9813FC5}" dt="2024-09-21T22:12:05.378" v="4312" actId="20577"/>
          <ac:spMkLst>
            <pc:docMk/>
            <pc:sldMk cId="0" sldId="256"/>
            <ac:spMk id="106" creationId="{974B4D78-3706-9864-4B74-3589DADB986A}"/>
          </ac:spMkLst>
        </pc:spChg>
        <pc:spChg chg="add mod">
          <ac:chgData name="Martina Mullin" userId="55409f18-c9f5-4b6f-ae65-d417fe2218a8" providerId="ADAL" clId="{3D059655-9F64-4966-A27A-6791E9813FC5}" dt="2024-09-21T21:36:25.117" v="4143" actId="1076"/>
          <ac:spMkLst>
            <pc:docMk/>
            <pc:sldMk cId="0" sldId="256"/>
            <ac:spMk id="119" creationId="{6DE1BC89-58AE-D5C9-A80A-6CFCA36BE7A6}"/>
          </ac:spMkLst>
        </pc:spChg>
        <pc:spChg chg="add mod">
          <ac:chgData name="Martina Mullin" userId="55409f18-c9f5-4b6f-ae65-d417fe2218a8" providerId="ADAL" clId="{3D059655-9F64-4966-A27A-6791E9813FC5}" dt="2024-09-21T22:16:03.858" v="4346" actId="1076"/>
          <ac:spMkLst>
            <pc:docMk/>
            <pc:sldMk cId="0" sldId="256"/>
            <ac:spMk id="124" creationId="{ACA80846-F35B-BD4D-0A29-9053725F77F5}"/>
          </ac:spMkLst>
        </pc:spChg>
        <pc:spChg chg="add mod">
          <ac:chgData name="Martina Mullin" userId="55409f18-c9f5-4b6f-ae65-d417fe2218a8" providerId="ADAL" clId="{3D059655-9F64-4966-A27A-6791E9813FC5}" dt="2024-09-21T22:19:17.049" v="4395" actId="14100"/>
          <ac:spMkLst>
            <pc:docMk/>
            <pc:sldMk cId="0" sldId="256"/>
            <ac:spMk id="125" creationId="{2DFFAB5C-638F-1AAC-6915-E746E9886589}"/>
          </ac:spMkLst>
        </pc:spChg>
        <pc:spChg chg="add mod">
          <ac:chgData name="Martina Mullin" userId="55409f18-c9f5-4b6f-ae65-d417fe2218a8" providerId="ADAL" clId="{3D059655-9F64-4966-A27A-6791E9813FC5}" dt="2024-09-21T22:19:04.757" v="4393" actId="1076"/>
          <ac:spMkLst>
            <pc:docMk/>
            <pc:sldMk cId="0" sldId="256"/>
            <ac:spMk id="1025" creationId="{D2911F38-C7AF-9679-5991-FE5EFA055314}"/>
          </ac:spMkLst>
        </pc:spChg>
        <pc:spChg chg="add del mod">
          <ac:chgData name="Martina Mullin" userId="55409f18-c9f5-4b6f-ae65-d417fe2218a8" providerId="ADAL" clId="{3D059655-9F64-4966-A27A-6791E9813FC5}" dt="2024-09-21T22:19:58.159" v="4423" actId="478"/>
          <ac:spMkLst>
            <pc:docMk/>
            <pc:sldMk cId="0" sldId="256"/>
            <ac:spMk id="1027" creationId="{068E7851-54C6-32C0-59EB-AA183769C6C7}"/>
          </ac:spMkLst>
        </pc:spChg>
        <pc:spChg chg="add del mod">
          <ac:chgData name="Martina Mullin" userId="55409f18-c9f5-4b6f-ae65-d417fe2218a8" providerId="ADAL" clId="{3D059655-9F64-4966-A27A-6791E9813FC5}" dt="2024-09-21T22:20:39.548" v="4436" actId="478"/>
          <ac:spMkLst>
            <pc:docMk/>
            <pc:sldMk cId="0" sldId="256"/>
            <ac:spMk id="1028" creationId="{ECDE8A29-5EED-5A17-7CCB-1C30BE476E27}"/>
          </ac:spMkLst>
        </pc:spChg>
        <pc:spChg chg="add mod">
          <ac:chgData name="Martina Mullin" userId="55409f18-c9f5-4b6f-ae65-d417fe2218a8" providerId="ADAL" clId="{3D059655-9F64-4966-A27A-6791E9813FC5}" dt="2024-09-22T06:22:03.848" v="4567" actId="14100"/>
          <ac:spMkLst>
            <pc:docMk/>
            <pc:sldMk cId="0" sldId="256"/>
            <ac:spMk id="1029" creationId="{3D2E0088-9730-213C-CF7A-7D788E34CEC5}"/>
          </ac:spMkLst>
        </pc:spChg>
        <pc:spChg chg="add mod">
          <ac:chgData name="Martina Mullin" userId="55409f18-c9f5-4b6f-ae65-d417fe2218a8" providerId="ADAL" clId="{3D059655-9F64-4966-A27A-6791E9813FC5}" dt="2024-09-22T06:15:44.827" v="4509" actId="20577"/>
          <ac:spMkLst>
            <pc:docMk/>
            <pc:sldMk cId="0" sldId="256"/>
            <ac:spMk id="1030" creationId="{372ADC5A-D887-8C54-5E67-6D4AE90896AD}"/>
          </ac:spMkLst>
        </pc:spChg>
        <pc:spChg chg="add mod">
          <ac:chgData name="Martina Mullin" userId="55409f18-c9f5-4b6f-ae65-d417fe2218a8" providerId="ADAL" clId="{3D059655-9F64-4966-A27A-6791E9813FC5}" dt="2024-09-22T06:24:04.531" v="4588" actId="1035"/>
          <ac:spMkLst>
            <pc:docMk/>
            <pc:sldMk cId="0" sldId="256"/>
            <ac:spMk id="1032" creationId="{A0FC0069-14F4-6B75-B592-7FC9050BB781}"/>
          </ac:spMkLst>
        </pc:spChg>
        <pc:spChg chg="add mod">
          <ac:chgData name="Martina Mullin" userId="55409f18-c9f5-4b6f-ae65-d417fe2218a8" providerId="ADAL" clId="{3D059655-9F64-4966-A27A-6791E9813FC5}" dt="2024-09-22T06:23:44.206" v="4580" actId="1038"/>
          <ac:spMkLst>
            <pc:docMk/>
            <pc:sldMk cId="0" sldId="256"/>
            <ac:spMk id="1033" creationId="{9F1D937C-B68D-7063-3F8C-31C33F1079F5}"/>
          </ac:spMkLst>
        </pc:spChg>
        <pc:grpChg chg="add del mod">
          <ac:chgData name="Martina Mullin" userId="55409f18-c9f5-4b6f-ae65-d417fe2218a8" providerId="ADAL" clId="{3D059655-9F64-4966-A27A-6791E9813FC5}" dt="2024-09-22T06:14:50.580" v="4474" actId="165"/>
          <ac:grpSpMkLst>
            <pc:docMk/>
            <pc:sldMk cId="0" sldId="256"/>
            <ac:grpSpMk id="105" creationId="{4AEA22E9-FDBB-0935-2A90-C48FC392D342}"/>
          </ac:grpSpMkLst>
        </pc:grpChg>
        <pc:picChg chg="del">
          <ac:chgData name="Martina Mullin" userId="55409f18-c9f5-4b6f-ae65-d417fe2218a8" providerId="ADAL" clId="{3D059655-9F64-4966-A27A-6791E9813FC5}" dt="2024-09-08T20:25:18.281" v="2" actId="478"/>
          <ac:picMkLst>
            <pc:docMk/>
            <pc:sldMk cId="0" sldId="256"/>
            <ac:picMk id="2" creationId="{66C0A3D1-3D1A-D231-4869-D02F89E907C4}"/>
          </ac:picMkLst>
        </pc:picChg>
        <pc:picChg chg="mod">
          <ac:chgData name="Martina Mullin" userId="55409f18-c9f5-4b6f-ae65-d417fe2218a8" providerId="ADAL" clId="{3D059655-9F64-4966-A27A-6791E9813FC5}" dt="2024-09-09T07:18:33.303" v="98" actId="1076"/>
          <ac:picMkLst>
            <pc:docMk/>
            <pc:sldMk cId="0" sldId="256"/>
            <ac:picMk id="3" creationId="{DB1B62BC-DFA4-14F9-B821-0E464297537A}"/>
          </ac:picMkLst>
        </pc:picChg>
        <pc:picChg chg="del mod">
          <ac:chgData name="Martina Mullin" userId="55409f18-c9f5-4b6f-ae65-d417fe2218a8" providerId="ADAL" clId="{3D059655-9F64-4966-A27A-6791E9813FC5}" dt="2024-09-08T20:24:52.206" v="1" actId="478"/>
          <ac:picMkLst>
            <pc:docMk/>
            <pc:sldMk cId="0" sldId="256"/>
            <ac:picMk id="5" creationId="{DDCF8A6B-F749-397B-67A3-3D176DB8C818}"/>
          </ac:picMkLst>
        </pc:picChg>
        <pc:picChg chg="del">
          <ac:chgData name="Martina Mullin" userId="55409f18-c9f5-4b6f-ae65-d417fe2218a8" providerId="ADAL" clId="{3D059655-9F64-4966-A27A-6791E9813FC5}" dt="2024-09-08T20:25:22.068" v="3" actId="478"/>
          <ac:picMkLst>
            <pc:docMk/>
            <pc:sldMk cId="0" sldId="256"/>
            <ac:picMk id="7" creationId="{37052476-99C9-AB0B-68F7-A948FDA34882}"/>
          </ac:picMkLst>
        </pc:picChg>
        <pc:picChg chg="add mod topLvl">
          <ac:chgData name="Martina Mullin" userId="55409f18-c9f5-4b6f-ae65-d417fe2218a8" providerId="ADAL" clId="{3D059655-9F64-4966-A27A-6791E9813FC5}" dt="2024-09-22T06:18:26.122" v="4530" actId="1038"/>
          <ac:picMkLst>
            <pc:docMk/>
            <pc:sldMk cId="0" sldId="256"/>
            <ac:picMk id="7" creationId="{42615DE8-5F9D-A0C4-D1A9-C4EFAAB85BA3}"/>
          </ac:picMkLst>
        </pc:picChg>
        <pc:picChg chg="add del mod">
          <ac:chgData name="Martina Mullin" userId="55409f18-c9f5-4b6f-ae65-d417fe2218a8" providerId="ADAL" clId="{3D059655-9F64-4966-A27A-6791E9813FC5}" dt="2024-09-09T14:25:07.374" v="2179" actId="478"/>
          <ac:picMkLst>
            <pc:docMk/>
            <pc:sldMk cId="0" sldId="256"/>
            <ac:picMk id="10" creationId="{D202174C-DE69-CBC0-4BD9-AF45E737C2FB}"/>
          </ac:picMkLst>
        </pc:picChg>
        <pc:picChg chg="del">
          <ac:chgData name="Martina Mullin" userId="55409f18-c9f5-4b6f-ae65-d417fe2218a8" providerId="ADAL" clId="{3D059655-9F64-4966-A27A-6791E9813FC5}" dt="2024-09-08T20:25:33.716" v="6" actId="478"/>
          <ac:picMkLst>
            <pc:docMk/>
            <pc:sldMk cId="0" sldId="256"/>
            <ac:picMk id="12" creationId="{40694A85-EFBE-1437-3C36-9778DB364F1B}"/>
          </ac:picMkLst>
        </pc:picChg>
        <pc:picChg chg="add mod ord">
          <ac:chgData name="Martina Mullin" userId="55409f18-c9f5-4b6f-ae65-d417fe2218a8" providerId="ADAL" clId="{3D059655-9F64-4966-A27A-6791E9813FC5}" dt="2024-09-09T08:55:32.195" v="1762" actId="167"/>
          <ac:picMkLst>
            <pc:docMk/>
            <pc:sldMk cId="0" sldId="256"/>
            <ac:picMk id="13" creationId="{15CB3B15-D4CA-7712-BB51-71EA4CC6C1F4}"/>
          </ac:picMkLst>
        </pc:picChg>
        <pc:picChg chg="add mod">
          <ac:chgData name="Martina Mullin" userId="55409f18-c9f5-4b6f-ae65-d417fe2218a8" providerId="ADAL" clId="{3D059655-9F64-4966-A27A-6791E9813FC5}" dt="2024-09-10T19:07:32.536" v="3327" actId="1038"/>
          <ac:picMkLst>
            <pc:docMk/>
            <pc:sldMk cId="0" sldId="256"/>
            <ac:picMk id="25" creationId="{E241FFD7-556B-B651-8D23-33D0433E7FC7}"/>
          </ac:picMkLst>
        </pc:picChg>
        <pc:picChg chg="add mod">
          <ac:chgData name="Martina Mullin" userId="55409f18-c9f5-4b6f-ae65-d417fe2218a8" providerId="ADAL" clId="{3D059655-9F64-4966-A27A-6791E9813FC5}" dt="2024-09-21T22:15:58.440" v="4345" actId="1076"/>
          <ac:picMkLst>
            <pc:docMk/>
            <pc:sldMk cId="0" sldId="256"/>
            <ac:picMk id="36" creationId="{7945770D-E2E1-9576-7098-80E7D475654A}"/>
          </ac:picMkLst>
        </pc:picChg>
        <pc:picChg chg="del">
          <ac:chgData name="Martina Mullin" userId="55409f18-c9f5-4b6f-ae65-d417fe2218a8" providerId="ADAL" clId="{3D059655-9F64-4966-A27A-6791E9813FC5}" dt="2024-09-08T20:25:18.281" v="2" actId="478"/>
          <ac:picMkLst>
            <pc:docMk/>
            <pc:sldMk cId="0" sldId="256"/>
            <ac:picMk id="64" creationId="{00000000-0000-0000-0000-000000000000}"/>
          </ac:picMkLst>
        </pc:picChg>
        <pc:picChg chg="del">
          <ac:chgData name="Martina Mullin" userId="55409f18-c9f5-4b6f-ae65-d417fe2218a8" providerId="ADAL" clId="{3D059655-9F64-4966-A27A-6791E9813FC5}" dt="2024-09-08T20:25:18.281" v="2" actId="478"/>
          <ac:picMkLst>
            <pc:docMk/>
            <pc:sldMk cId="0" sldId="256"/>
            <ac:picMk id="66" creationId="{00000000-0000-0000-0000-000000000000}"/>
          </ac:picMkLst>
        </pc:picChg>
        <pc:picChg chg="del">
          <ac:chgData name="Martina Mullin" userId="55409f18-c9f5-4b6f-ae65-d417fe2218a8" providerId="ADAL" clId="{3D059655-9F64-4966-A27A-6791E9813FC5}" dt="2024-09-08T20:25:18.281" v="2" actId="478"/>
          <ac:picMkLst>
            <pc:docMk/>
            <pc:sldMk cId="0" sldId="256"/>
            <ac:picMk id="67" creationId="{00000000-0000-0000-0000-000000000000}"/>
          </ac:picMkLst>
        </pc:picChg>
        <pc:picChg chg="add mod">
          <ac:chgData name="Martina Mullin" userId="55409f18-c9f5-4b6f-ae65-d417fe2218a8" providerId="ADAL" clId="{3D059655-9F64-4966-A27A-6791E9813FC5}" dt="2024-09-09T08:29:53.694" v="1429" actId="1037"/>
          <ac:picMkLst>
            <pc:docMk/>
            <pc:sldMk cId="0" sldId="256"/>
            <ac:picMk id="71" creationId="{02DC6591-E493-43E6-F14E-F8C6DFDE2596}"/>
          </ac:picMkLst>
        </pc:picChg>
        <pc:picChg chg="add mod">
          <ac:chgData name="Martina Mullin" userId="55409f18-c9f5-4b6f-ae65-d417fe2218a8" providerId="ADAL" clId="{3D059655-9F64-4966-A27A-6791E9813FC5}" dt="2024-09-09T08:07:55.894" v="1301" actId="571"/>
          <ac:picMkLst>
            <pc:docMk/>
            <pc:sldMk cId="0" sldId="256"/>
            <ac:picMk id="73" creationId="{ADC67A9A-2C33-A4F3-242B-B5CDF913B27B}"/>
          </ac:picMkLst>
        </pc:picChg>
        <pc:picChg chg="add del">
          <ac:chgData name="Martina Mullin" userId="55409f18-c9f5-4b6f-ae65-d417fe2218a8" providerId="ADAL" clId="{3D059655-9F64-4966-A27A-6791E9813FC5}" dt="2024-09-09T08:16:44.214" v="1327" actId="478"/>
          <ac:picMkLst>
            <pc:docMk/>
            <pc:sldMk cId="0" sldId="256"/>
            <ac:picMk id="76" creationId="{C5875D8B-1D58-4FCF-E616-07F3791B803F}"/>
          </ac:picMkLst>
        </pc:picChg>
        <pc:picChg chg="add del mod">
          <ac:chgData name="Martina Mullin" userId="55409f18-c9f5-4b6f-ae65-d417fe2218a8" providerId="ADAL" clId="{3D059655-9F64-4966-A27A-6791E9813FC5}" dt="2024-09-09T08:11:41.322" v="1310" actId="478"/>
          <ac:picMkLst>
            <pc:docMk/>
            <pc:sldMk cId="0" sldId="256"/>
            <ac:picMk id="77" creationId="{87C309B3-07B7-93D7-9D9A-BDB24521D754}"/>
          </ac:picMkLst>
        </pc:picChg>
        <pc:picChg chg="add mod modCrop">
          <ac:chgData name="Martina Mullin" userId="55409f18-c9f5-4b6f-ae65-d417fe2218a8" providerId="ADAL" clId="{3D059655-9F64-4966-A27A-6791E9813FC5}" dt="2024-09-09T08:29:53.694" v="1429" actId="1037"/>
          <ac:picMkLst>
            <pc:docMk/>
            <pc:sldMk cId="0" sldId="256"/>
            <ac:picMk id="78" creationId="{6D69B745-1BAE-E04A-E871-A281A9AA5676}"/>
          </ac:picMkLst>
        </pc:picChg>
        <pc:picChg chg="add mod">
          <ac:chgData name="Martina Mullin" userId="55409f18-c9f5-4b6f-ae65-d417fe2218a8" providerId="ADAL" clId="{3D059655-9F64-4966-A27A-6791E9813FC5}" dt="2024-09-10T11:41:19.196" v="2689" actId="1076"/>
          <ac:picMkLst>
            <pc:docMk/>
            <pc:sldMk cId="0" sldId="256"/>
            <ac:picMk id="84" creationId="{BEDE9C0F-DC80-ABCD-C745-5D9D1DD00C62}"/>
          </ac:picMkLst>
        </pc:picChg>
        <pc:picChg chg="add del mod modCrop">
          <ac:chgData name="Martina Mullin" userId="55409f18-c9f5-4b6f-ae65-d417fe2218a8" providerId="ADAL" clId="{3D059655-9F64-4966-A27A-6791E9813FC5}" dt="2024-09-09T09:08:55.047" v="2071" actId="478"/>
          <ac:picMkLst>
            <pc:docMk/>
            <pc:sldMk cId="0" sldId="256"/>
            <ac:picMk id="103" creationId="{13C3FB76-1506-AFAA-3910-F77221D0536D}"/>
          </ac:picMkLst>
        </pc:picChg>
        <pc:picChg chg="add mod">
          <ac:chgData name="Martina Mullin" userId="55409f18-c9f5-4b6f-ae65-d417fe2218a8" providerId="ADAL" clId="{3D059655-9F64-4966-A27A-6791E9813FC5}" dt="2024-09-09T09:08:43.995" v="2066"/>
          <ac:picMkLst>
            <pc:docMk/>
            <pc:sldMk cId="0" sldId="256"/>
            <ac:picMk id="108" creationId="{EFD9E138-3F62-4FEB-3616-B4958B5776C8}"/>
          </ac:picMkLst>
        </pc:picChg>
        <pc:picChg chg="add mod">
          <ac:chgData name="Martina Mullin" userId="55409f18-c9f5-4b6f-ae65-d417fe2218a8" providerId="ADAL" clId="{3D059655-9F64-4966-A27A-6791E9813FC5}" dt="2024-09-21T22:14:18.043" v="4330" actId="1036"/>
          <ac:picMkLst>
            <pc:docMk/>
            <pc:sldMk cId="0" sldId="256"/>
            <ac:picMk id="110" creationId="{33FE7AE4-C0E0-B662-8558-E0EA9DBABC16}"/>
          </ac:picMkLst>
        </pc:picChg>
        <pc:picChg chg="add mod">
          <ac:chgData name="Martina Mullin" userId="55409f18-c9f5-4b6f-ae65-d417fe2218a8" providerId="ADAL" clId="{3D059655-9F64-4966-A27A-6791E9813FC5}" dt="2024-09-21T22:13:24.023" v="4320" actId="1076"/>
          <ac:picMkLst>
            <pc:docMk/>
            <pc:sldMk cId="0" sldId="256"/>
            <ac:picMk id="1026" creationId="{8A163715-5265-AD41-5CC2-ED019BDF8504}"/>
          </ac:picMkLst>
        </pc:picChg>
        <pc:cxnChg chg="add mod">
          <ac:chgData name="Martina Mullin" userId="55409f18-c9f5-4b6f-ae65-d417fe2218a8" providerId="ADAL" clId="{3D059655-9F64-4966-A27A-6791E9813FC5}" dt="2024-09-21T20:20:24.499" v="3753" actId="14100"/>
          <ac:cxnSpMkLst>
            <pc:docMk/>
            <pc:sldMk cId="0" sldId="256"/>
            <ac:cxnSpMk id="22" creationId="{500D3AA0-8EE0-8ABF-7D91-590B0A00BC48}"/>
          </ac:cxnSpMkLst>
        </pc:cxnChg>
        <pc:cxnChg chg="add mod">
          <ac:chgData name="Martina Mullin" userId="55409f18-c9f5-4b6f-ae65-d417fe2218a8" providerId="ADAL" clId="{3D059655-9F64-4966-A27A-6791E9813FC5}" dt="2024-09-21T21:34:25.671" v="4128" actId="14100"/>
          <ac:cxnSpMkLst>
            <pc:docMk/>
            <pc:sldMk cId="0" sldId="256"/>
            <ac:cxnSpMk id="24" creationId="{240EAA5F-F6F9-3ABF-9FAE-9DAB1409EAB9}"/>
          </ac:cxnSpMkLst>
        </pc:cxnChg>
        <pc:cxnChg chg="add mod">
          <ac:chgData name="Martina Mullin" userId="55409f18-c9f5-4b6f-ae65-d417fe2218a8" providerId="ADAL" clId="{3D059655-9F64-4966-A27A-6791E9813FC5}" dt="2024-09-21T21:35:31.279" v="4132" actId="1076"/>
          <ac:cxnSpMkLst>
            <pc:docMk/>
            <pc:sldMk cId="0" sldId="256"/>
            <ac:cxnSpMk id="28" creationId="{7B27B985-0A34-8DA9-E8D8-A77FCA93FD35}"/>
          </ac:cxnSpMkLst>
        </pc:cxnChg>
        <pc:cxnChg chg="add mod">
          <ac:chgData name="Martina Mullin" userId="55409f18-c9f5-4b6f-ae65-d417fe2218a8" providerId="ADAL" clId="{3D059655-9F64-4966-A27A-6791E9813FC5}" dt="2024-09-21T21:35:51.492" v="4135" actId="14100"/>
          <ac:cxnSpMkLst>
            <pc:docMk/>
            <pc:sldMk cId="0" sldId="256"/>
            <ac:cxnSpMk id="33" creationId="{14BA9713-64F2-6691-9EBC-1099E2FF57E5}"/>
          </ac:cxnSpMkLst>
        </pc:cxnChg>
        <pc:cxnChg chg="add mod">
          <ac:chgData name="Martina Mullin" userId="55409f18-c9f5-4b6f-ae65-d417fe2218a8" providerId="ADAL" clId="{3D059655-9F64-4966-A27A-6791E9813FC5}" dt="2024-09-21T22:16:39.837" v="4352" actId="14100"/>
          <ac:cxnSpMkLst>
            <pc:docMk/>
            <pc:sldMk cId="0" sldId="256"/>
            <ac:cxnSpMk id="38" creationId="{661350FD-679E-5F97-7E3A-061FC2E1F175}"/>
          </ac:cxnSpMkLst>
        </pc:cxnChg>
        <pc:cxnChg chg="add mod">
          <ac:chgData name="Martina Mullin" userId="55409f18-c9f5-4b6f-ae65-d417fe2218a8" providerId="ADAL" clId="{3D059655-9F64-4966-A27A-6791E9813FC5}" dt="2024-09-21T21:00:23.598" v="4042" actId="14100"/>
          <ac:cxnSpMkLst>
            <pc:docMk/>
            <pc:sldMk cId="0" sldId="256"/>
            <ac:cxnSpMk id="40" creationId="{F972B9E6-4CA0-7695-5206-177FD559BD8B}"/>
          </ac:cxnSpMkLst>
        </pc:cxnChg>
        <pc:cxnChg chg="add mod">
          <ac:chgData name="Martina Mullin" userId="55409f18-c9f5-4b6f-ae65-d417fe2218a8" providerId="ADAL" clId="{3D059655-9F64-4966-A27A-6791E9813FC5}" dt="2024-09-21T21:03:38.696" v="4053" actId="14100"/>
          <ac:cxnSpMkLst>
            <pc:docMk/>
            <pc:sldMk cId="0" sldId="256"/>
            <ac:cxnSpMk id="48" creationId="{28ED2A89-B125-C24A-F4B2-B64A1780B790}"/>
          </ac:cxnSpMkLst>
        </pc:cxnChg>
        <pc:cxnChg chg="add mod">
          <ac:chgData name="Martina Mullin" userId="55409f18-c9f5-4b6f-ae65-d417fe2218a8" providerId="ADAL" clId="{3D059655-9F64-4966-A27A-6791E9813FC5}" dt="2024-09-21T21:32:52.860" v="4106" actId="14100"/>
          <ac:cxnSpMkLst>
            <pc:docMk/>
            <pc:sldMk cId="0" sldId="256"/>
            <ac:cxnSpMk id="51" creationId="{A5417F9D-45AD-6556-3EAF-C30BBA4FAEF0}"/>
          </ac:cxnSpMkLst>
        </pc:cxnChg>
        <pc:cxnChg chg="add mod">
          <ac:chgData name="Martina Mullin" userId="55409f18-c9f5-4b6f-ae65-d417fe2218a8" providerId="ADAL" clId="{3D059655-9F64-4966-A27A-6791E9813FC5}" dt="2024-09-21T22:17:02.162" v="4357" actId="1076"/>
          <ac:cxnSpMkLst>
            <pc:docMk/>
            <pc:sldMk cId="0" sldId="256"/>
            <ac:cxnSpMk id="55" creationId="{5DCE03E2-EC34-810F-AE88-902255BABDEE}"/>
          </ac:cxnSpMkLst>
        </pc:cxnChg>
        <pc:cxnChg chg="add mod">
          <ac:chgData name="Martina Mullin" userId="55409f18-c9f5-4b6f-ae65-d417fe2218a8" providerId="ADAL" clId="{3D059655-9F64-4966-A27A-6791E9813FC5}" dt="2024-09-21T21:33:52.870" v="4125" actId="14100"/>
          <ac:cxnSpMkLst>
            <pc:docMk/>
            <pc:sldMk cId="0" sldId="256"/>
            <ac:cxnSpMk id="56" creationId="{6CF6C175-F655-F524-06AD-15BB94080A01}"/>
          </ac:cxnSpMkLst>
        </pc:cxnChg>
        <pc:cxnChg chg="add mod">
          <ac:chgData name="Martina Mullin" userId="55409f18-c9f5-4b6f-ae65-d417fe2218a8" providerId="ADAL" clId="{3D059655-9F64-4966-A27A-6791E9813FC5}" dt="2024-09-22T06:17:02.907" v="4520" actId="1035"/>
          <ac:cxnSpMkLst>
            <pc:docMk/>
            <pc:sldMk cId="0" sldId="256"/>
            <ac:cxnSpMk id="58" creationId="{33976DA0-FD95-A797-B14C-0AEF80D22BF3}"/>
          </ac:cxnSpMkLst>
        </pc:cxnChg>
        <pc:cxnChg chg="add mod">
          <ac:chgData name="Martina Mullin" userId="55409f18-c9f5-4b6f-ae65-d417fe2218a8" providerId="ADAL" clId="{3D059655-9F64-4966-A27A-6791E9813FC5}" dt="2024-09-21T21:00:34.959" v="4044" actId="14100"/>
          <ac:cxnSpMkLst>
            <pc:docMk/>
            <pc:sldMk cId="0" sldId="256"/>
            <ac:cxnSpMk id="61" creationId="{CB3FEC5A-310C-DB94-F1B8-1C8E70084906}"/>
          </ac:cxnSpMkLst>
        </pc:cxnChg>
        <pc:cxnChg chg="add mod">
          <ac:chgData name="Martina Mullin" userId="55409f18-c9f5-4b6f-ae65-d417fe2218a8" providerId="ADAL" clId="{3D059655-9F64-4966-A27A-6791E9813FC5}" dt="2024-09-22T06:16:27.805" v="4516" actId="14100"/>
          <ac:cxnSpMkLst>
            <pc:docMk/>
            <pc:sldMk cId="0" sldId="256"/>
            <ac:cxnSpMk id="67" creationId="{FAAD87BA-EB3F-37FC-6A4D-A0BC63A69F46}"/>
          </ac:cxnSpMkLst>
        </pc:cxnChg>
        <pc:cxnChg chg="add del mod">
          <ac:chgData name="Martina Mullin" userId="55409f18-c9f5-4b6f-ae65-d417fe2218a8" providerId="ADAL" clId="{3D059655-9F64-4966-A27A-6791E9813FC5}" dt="2024-09-21T20:33:00.346" v="3916" actId="478"/>
          <ac:cxnSpMkLst>
            <pc:docMk/>
            <pc:sldMk cId="0" sldId="256"/>
            <ac:cxnSpMk id="74" creationId="{8E10B953-13A1-604C-183B-1F31A84B8BB3}"/>
          </ac:cxnSpMkLst>
        </pc:cxnChg>
        <pc:cxnChg chg="add mod">
          <ac:chgData name="Martina Mullin" userId="55409f18-c9f5-4b6f-ae65-d417fe2218a8" providerId="ADAL" clId="{3D059655-9F64-4966-A27A-6791E9813FC5}" dt="2024-09-21T21:33:00.279" v="4107" actId="14100"/>
          <ac:cxnSpMkLst>
            <pc:docMk/>
            <pc:sldMk cId="0" sldId="256"/>
            <ac:cxnSpMk id="86" creationId="{FDFD9380-3FF5-24F6-C46B-FC540D453B32}"/>
          </ac:cxnSpMkLst>
        </pc:cxnChg>
        <pc:cxnChg chg="add mod">
          <ac:chgData name="Martina Mullin" userId="55409f18-c9f5-4b6f-ae65-d417fe2218a8" providerId="ADAL" clId="{3D059655-9F64-4966-A27A-6791E9813FC5}" dt="2024-09-22T06:17:10.158" v="4521" actId="1038"/>
          <ac:cxnSpMkLst>
            <pc:docMk/>
            <pc:sldMk cId="0" sldId="256"/>
            <ac:cxnSpMk id="94" creationId="{212840B5-CB3D-3ED1-D95B-9FD862B4F9FD}"/>
          </ac:cxnSpMkLst>
        </pc:cxnChg>
        <pc:cxnChg chg="add mod">
          <ac:chgData name="Martina Mullin" userId="55409f18-c9f5-4b6f-ae65-d417fe2218a8" providerId="ADAL" clId="{3D059655-9F64-4966-A27A-6791E9813FC5}" dt="2024-09-21T21:36:36.008" v="4147" actId="14100"/>
          <ac:cxnSpMkLst>
            <pc:docMk/>
            <pc:sldMk cId="0" sldId="256"/>
            <ac:cxnSpMk id="120" creationId="{A428ABB8-918D-4BEC-6EF0-962AAD8D9AF8}"/>
          </ac:cxnSpMkLst>
        </pc:cxnChg>
      </pc:sldChg>
      <pc:sldChg chg="add">
        <pc:chgData name="Martina Mullin" userId="55409f18-c9f5-4b6f-ae65-d417fe2218a8" providerId="ADAL" clId="{3D059655-9F64-4966-A27A-6791E9813FC5}" dt="2024-09-21T18:02:48.823" v="3461"/>
        <pc:sldMkLst>
          <pc:docMk/>
          <pc:sldMk cId="3877965419" sldId="257"/>
        </pc:sldMkLst>
      </pc:sldChg>
      <pc:sldChg chg="modSp new mod">
        <pc:chgData name="Martina Mullin" userId="55409f18-c9f5-4b6f-ae65-d417fe2218a8" providerId="ADAL" clId="{3D059655-9F64-4966-A27A-6791E9813FC5}" dt="2024-09-21T20:45:18.348" v="3943" actId="20577"/>
        <pc:sldMkLst>
          <pc:docMk/>
          <pc:sldMk cId="2226589483" sldId="258"/>
        </pc:sldMkLst>
        <pc:spChg chg="mod">
          <ac:chgData name="Martina Mullin" userId="55409f18-c9f5-4b6f-ae65-d417fe2218a8" providerId="ADAL" clId="{3D059655-9F64-4966-A27A-6791E9813FC5}" dt="2024-09-21T20:45:18.348" v="3943" actId="20577"/>
          <ac:spMkLst>
            <pc:docMk/>
            <pc:sldMk cId="2226589483" sldId="258"/>
            <ac:spMk id="2" creationId="{A62C444F-901B-9E09-E206-B0AC0F56C2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161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59128" y="4382651"/>
            <a:ext cx="39885581" cy="12081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341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59092" y="16681975"/>
            <a:ext cx="39885581" cy="4665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3107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459092" y="2619467"/>
            <a:ext cx="39885581" cy="3370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459092" y="6783596"/>
            <a:ext cx="39885581" cy="20109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140130" lvl="0" indent="-160509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4280261" lvl="1" indent="-148620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6420391" lvl="2" indent="-148620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8560522" lvl="3" indent="-148620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0700652" lvl="4" indent="-148620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2840783" lvl="5" indent="-148620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4980913" lvl="6" indent="-148620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7121044" lvl="7" indent="-148620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9261174" lvl="8" indent="-148620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459092" y="2619467"/>
            <a:ext cx="39885581" cy="3370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459092" y="6783596"/>
            <a:ext cx="18723837" cy="20109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140130" lvl="0" indent="-148620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553"/>
            </a:lvl1pPr>
            <a:lvl2pPr marL="4280261" lvl="1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2pPr>
            <a:lvl3pPr marL="6420391" lvl="2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3pPr>
            <a:lvl4pPr marL="8560522" lvl="3" indent="-142675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617"/>
            </a:lvl4pPr>
            <a:lvl5pPr marL="10700652" lvl="4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5pPr>
            <a:lvl6pPr marL="12840783" lvl="5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6pPr>
            <a:lvl7pPr marL="14980913" lvl="6" indent="-142675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617"/>
            </a:lvl7pPr>
            <a:lvl8pPr marL="17121044" lvl="7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8pPr>
            <a:lvl9pPr marL="19261174" lvl="8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2620835" y="6783596"/>
            <a:ext cx="18723837" cy="201093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140130" lvl="0" indent="-148620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6553"/>
            </a:lvl1pPr>
            <a:lvl2pPr marL="4280261" lvl="1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2pPr>
            <a:lvl3pPr marL="6420391" lvl="2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3pPr>
            <a:lvl4pPr marL="8560522" lvl="3" indent="-142675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617"/>
            </a:lvl4pPr>
            <a:lvl5pPr marL="10700652" lvl="4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5pPr>
            <a:lvl6pPr marL="12840783" lvl="5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6pPr>
            <a:lvl7pPr marL="14980913" lvl="6" indent="-142675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617"/>
            </a:lvl7pPr>
            <a:lvl8pPr marL="17121044" lvl="7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8pPr>
            <a:lvl9pPr marL="19261174" lvl="8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59092" y="2619467"/>
            <a:ext cx="39885581" cy="3370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59092" y="3270323"/>
            <a:ext cx="13144463" cy="44481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1234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59092" y="8179340"/>
            <a:ext cx="13144463" cy="18714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140130" lvl="0" indent="-142675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617"/>
            </a:lvl1pPr>
            <a:lvl2pPr marL="4280261" lvl="1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2pPr>
            <a:lvl3pPr marL="6420391" lvl="2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3pPr>
            <a:lvl4pPr marL="8560522" lvl="3" indent="-142675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617"/>
            </a:lvl4pPr>
            <a:lvl5pPr marL="10700652" lvl="4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5pPr>
            <a:lvl6pPr marL="12840783" lvl="5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6pPr>
            <a:lvl7pPr marL="14980913" lvl="6" indent="-142675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5617"/>
            </a:lvl7pPr>
            <a:lvl8pPr marL="17121044" lvl="7" indent="-142675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5617"/>
            </a:lvl8pPr>
            <a:lvl9pPr marL="19261174" lvl="8" indent="-1426753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5617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294898" y="2649634"/>
            <a:ext cx="29808158" cy="240789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2468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401882" y="-735"/>
            <a:ext cx="21401882" cy="302752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27967" tIns="427967" rIns="427967" bIns="42796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52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242827" y="7258606"/>
            <a:ext cx="18935891" cy="87249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966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242827" y="16499211"/>
            <a:ext cx="18935891" cy="7269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983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3122178" y="4261987"/>
            <a:ext cx="17961290" cy="217497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2140130" lvl="0" indent="-160509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4280261" lvl="1" indent="-148620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6420391" lvl="2" indent="-148620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8560522" lvl="3" indent="-148620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0700652" lvl="4" indent="-148620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2840783" lvl="5" indent="-148620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4980913" lvl="6" indent="-148620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7121044" lvl="7" indent="-148620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9261174" lvl="8" indent="-148620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459091" y="24901635"/>
            <a:ext cx="28080841" cy="35616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2140130" lvl="0" indent="-107006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459092" y="6510775"/>
            <a:ext cx="39885581" cy="115573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56172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459092" y="18554347"/>
            <a:ext cx="39885581" cy="76566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2140130" lvl="0" indent="-1605098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4280261" lvl="1" indent="-148620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6420391" lvl="2" indent="-148620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8560522" lvl="3" indent="-148620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0700652" lvl="4" indent="-148620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12840783" lvl="5" indent="-148620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14980913" lvl="6" indent="-148620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7121044" lvl="7" indent="-148620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9261174" lvl="8" indent="-148620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59092" y="2619467"/>
            <a:ext cx="39885581" cy="337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59092" y="6783596"/>
            <a:ext cx="39885581" cy="201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9660225" y="27448214"/>
            <a:ext cx="2568506" cy="2316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4681">
                <a:solidFill>
                  <a:schemeClr val="dk2"/>
                </a:solidFill>
              </a:defRPr>
            </a:lvl1pPr>
            <a:lvl2pPr lvl="1" algn="r">
              <a:buNone/>
              <a:defRPr sz="4681">
                <a:solidFill>
                  <a:schemeClr val="dk2"/>
                </a:solidFill>
              </a:defRPr>
            </a:lvl2pPr>
            <a:lvl3pPr lvl="2" algn="r">
              <a:buNone/>
              <a:defRPr sz="4681">
                <a:solidFill>
                  <a:schemeClr val="dk2"/>
                </a:solidFill>
              </a:defRPr>
            </a:lvl3pPr>
            <a:lvl4pPr lvl="3" algn="r">
              <a:buNone/>
              <a:defRPr sz="4681">
                <a:solidFill>
                  <a:schemeClr val="dk2"/>
                </a:solidFill>
              </a:defRPr>
            </a:lvl4pPr>
            <a:lvl5pPr lvl="4" algn="r">
              <a:buNone/>
              <a:defRPr sz="4681">
                <a:solidFill>
                  <a:schemeClr val="dk2"/>
                </a:solidFill>
              </a:defRPr>
            </a:lvl5pPr>
            <a:lvl6pPr lvl="5" algn="r">
              <a:buNone/>
              <a:defRPr sz="4681">
                <a:solidFill>
                  <a:schemeClr val="dk2"/>
                </a:solidFill>
              </a:defRPr>
            </a:lvl6pPr>
            <a:lvl7pPr lvl="6" algn="r">
              <a:buNone/>
              <a:defRPr sz="4681">
                <a:solidFill>
                  <a:schemeClr val="dk2"/>
                </a:solidFill>
              </a:defRPr>
            </a:lvl7pPr>
            <a:lvl8pPr lvl="7" algn="r">
              <a:buNone/>
              <a:defRPr sz="4681">
                <a:solidFill>
                  <a:schemeClr val="dk2"/>
                </a:solidFill>
              </a:defRPr>
            </a:lvl8pPr>
            <a:lvl9pPr lvl="8" algn="r">
              <a:buNone/>
              <a:defRPr sz="4681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655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hyperlink" Target="https://tcdsensemap.ie/space/forum" TargetMode="External"/><Relationship Id="rId21" Type="http://schemas.openxmlformats.org/officeDocument/2006/relationships/hyperlink" Target="https://www.linkedin.com/posts/colin-p-doherty-08698638_what-a-wonderful-teambuilding-affair-for-activity-7261460201780793345-1bY1/" TargetMode="External"/><Relationship Id="rId42" Type="http://schemas.openxmlformats.org/officeDocument/2006/relationships/hyperlink" Target="https://www.goldsmithssu.org/eat_drink_shop/cafe/" TargetMode="External"/><Relationship Id="rId47" Type="http://schemas.openxmlformats.org/officeDocument/2006/relationships/hyperlink" Target="https://www.ucc.ie/en/magazine/articles/from-farm-to-fork.html" TargetMode="External"/><Relationship Id="rId63" Type="http://schemas.openxmlformats.org/officeDocument/2006/relationships/hyperlink" Target="https://www.tcd.ie/healthytrinity/assets/documents/Healthy%20Eating/FoodActionTrinitySustHT.pdf" TargetMode="External"/><Relationship Id="rId68" Type="http://schemas.openxmlformats.org/officeDocument/2006/relationships/hyperlink" Target="https://www.tcd.ie/healthytrinity/nutrition/FoodieFriends.php" TargetMode="External"/><Relationship Id="rId7" Type="http://schemas.openxmlformats.org/officeDocument/2006/relationships/hyperlink" Target="https://www.tcdsu.org/images/pdf/Schedule_4.pdf" TargetMode="External"/><Relationship Id="rId71" Type="http://schemas.openxmlformats.org/officeDocument/2006/relationships/hyperlink" Target="https://www.tcd.ie/accommodation/assets/pdf/FoodandDrink_Regulations.pdf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tcd.ie/estatesandfacilities/services/capital-projects--planning/estates-policy-and-masterplan/" TargetMode="External"/><Relationship Id="rId29" Type="http://schemas.openxmlformats.org/officeDocument/2006/relationships/hyperlink" Target="https://www.tcd.ie/sustainability/initiatives/waste-management/" TargetMode="External"/><Relationship Id="rId11" Type="http://schemas.openxmlformats.org/officeDocument/2006/relationships/hyperlink" Target="https://www.tcd.ie/healthytrinity/nutrition/Campaigns.php" TargetMode="External"/><Relationship Id="rId24" Type="http://schemas.openxmlformats.org/officeDocument/2006/relationships/hyperlink" Target="https://www.tcd.ie/healthytrinity/nutrition/Events.php" TargetMode="External"/><Relationship Id="rId32" Type="http://schemas.openxmlformats.org/officeDocument/2006/relationships/hyperlink" Target="https://www.tcd.ie/healthytrinity/HealthAndSportsWeek/" TargetMode="External"/><Relationship Id="rId37" Type="http://schemas.openxmlformats.org/officeDocument/2006/relationships/image" Target="../media/image6.jpg"/><Relationship Id="rId40" Type="http://schemas.openxmlformats.org/officeDocument/2006/relationships/hyperlink" Target="https://www.visittrinity.ie/eat/" TargetMode="External"/><Relationship Id="rId45" Type="http://schemas.openxmlformats.org/officeDocument/2006/relationships/hyperlink" Target="https://www.tcd.ie/healthytrinity/nutrition/Cornucopia.php" TargetMode="External"/><Relationship Id="rId53" Type="http://schemas.openxmlformats.org/officeDocument/2006/relationships/hyperlink" Target="https://www.nychealthandhospitals.org/pressrelease/nyc-health-hospitals-celebrates-1-2-million-plant-based-meals-served/" TargetMode="External"/><Relationship Id="rId58" Type="http://schemas.openxmlformats.org/officeDocument/2006/relationships/hyperlink" Target="https://climateandhealthalliance.wordpress.com/" TargetMode="External"/><Relationship Id="rId66" Type="http://schemas.openxmlformats.org/officeDocument/2006/relationships/hyperlink" Target="https://www.tcd.ie/healthytrinity/nutrition/WHOBestBuys.php" TargetMode="External"/><Relationship Id="rId5" Type="http://schemas.openxmlformats.org/officeDocument/2006/relationships/hyperlink" Target="https://universitytimes.ie/2023/09/64-trinity-professors-call-for-100-plant-based-catering/" TargetMode="External"/><Relationship Id="rId61" Type="http://schemas.openxmlformats.org/officeDocument/2006/relationships/hyperlink" Target="https://eatforum.org/eat-lancet-commission/" TargetMode="External"/><Relationship Id="rId19" Type="http://schemas.openxmlformats.org/officeDocument/2006/relationships/hyperlink" Target="https://www.tcd.ie/healthsciences/events/vp2024marya.php" TargetMode="External"/><Relationship Id="rId14" Type="http://schemas.openxmlformats.org/officeDocument/2006/relationships/hyperlink" Target="https://twitter.com/tcdbites" TargetMode="External"/><Relationship Id="rId22" Type="http://schemas.openxmlformats.org/officeDocument/2006/relationships/hyperlink" Target="https://www.tcd.ie/healthytrinity/nutrition/Stats.php#2019" TargetMode="External"/><Relationship Id="rId27" Type="http://schemas.openxmlformats.org/officeDocument/2006/relationships/hyperlink" Target="https://www.facebook.com/photo.php?fbid=10156420900942478&amp;id=230536417477&amp;set=a.497295557477" TargetMode="External"/><Relationship Id="rId30" Type="http://schemas.openxmlformats.org/officeDocument/2006/relationships/hyperlink" Target="https://universitytimes.ie/2024/04/over-15000-missing-2go-cups-where-are-they-now/" TargetMode="External"/><Relationship Id="rId35" Type="http://schemas.openxmlformats.org/officeDocument/2006/relationships/image" Target="../media/image5.png"/><Relationship Id="rId43" Type="http://schemas.openxmlformats.org/officeDocument/2006/relationships/image" Target="../media/image7.jpg"/><Relationship Id="rId48" Type="http://schemas.openxmlformats.org/officeDocument/2006/relationships/hyperlink" Target="https://www.qub.ac.uk/about/sustainability/files/CFD%20Sustainable%20Food%20Policy%20BH%20Review%20(002)%20(5).pdf" TargetMode="External"/><Relationship Id="rId56" Type="http://schemas.openxmlformats.org/officeDocument/2006/relationships/hyperlink" Target="https://marketgnomes.com/" TargetMode="External"/><Relationship Id="rId64" Type="http://schemas.openxmlformats.org/officeDocument/2006/relationships/hyperlink" Target="https://www.google.com/maps/d/u/0/viewer?msa=0&amp;ie=UTF8&amp;t=m&amp;ll=53.343863929040246%2C-6.254825999999982&amp;spn=0.008967%2C0.018239&amp;z=15&amp;source=embed&amp;mid=1thxj5e8kSnCaUM9yNkCd79la-zg" TargetMode="External"/><Relationship Id="rId69" Type="http://schemas.openxmlformats.org/officeDocument/2006/relationships/hyperlink" Target="https://www.tcd.ie/sustainability/initiatives/sustainable-procurement/" TargetMode="External"/><Relationship Id="rId8" Type="http://schemas.openxmlformats.org/officeDocument/2006/relationships/hyperlink" Target="https://www.plantbaseduniversities.org/" TargetMode="External"/><Relationship Id="rId51" Type="http://schemas.openxmlformats.org/officeDocument/2006/relationships/hyperlink" Target="https://www.theguardian.com/world/2021/aug/31/berlins-university-canteens-go-almost-meat-free-as-students-prioritise-climate" TargetMode="External"/><Relationship Id="rId3" Type="http://schemas.openxmlformats.org/officeDocument/2006/relationships/image" Target="../media/image1.jpg"/><Relationship Id="rId12" Type="http://schemas.openxmlformats.org/officeDocument/2006/relationships/hyperlink" Target="https://www.tcd.ie/healthytrinity/nutrition/recipes.php" TargetMode="External"/><Relationship Id="rId17" Type="http://schemas.openxmlformats.org/officeDocument/2006/relationships/hyperlink" Target="https://twitter.com/y_buckley/status/1810665604036387068" TargetMode="External"/><Relationship Id="rId25" Type="http://schemas.openxmlformats.org/officeDocument/2006/relationships/hyperlink" Target="https://www.tcd.ie/healthytrinity/nutrition/PlantBasedCoffees.php" TargetMode="External"/><Relationship Id="rId33" Type="http://schemas.openxmlformats.org/officeDocument/2006/relationships/image" Target="../media/image4.png"/><Relationship Id="rId38" Type="http://schemas.openxmlformats.org/officeDocument/2006/relationships/hyperlink" Target="https://www.tcd.ie/corporate-services/news/plastic-free.php" TargetMode="External"/><Relationship Id="rId46" Type="http://schemas.openxmlformats.org/officeDocument/2006/relationships/image" Target="../media/image9.png"/><Relationship Id="rId59" Type="http://schemas.openxmlformats.org/officeDocument/2006/relationships/hyperlink" Target="https://tcdud.sharepoint.com/:f:/s/TCDGroup-Food/EpM9ftcPxSpDpYqT6b84DjsBPDoxkdNP2FjUTArz0EhSJA?e=rjL7gK" TargetMode="External"/><Relationship Id="rId67" Type="http://schemas.openxmlformats.org/officeDocument/2006/relationships/hyperlink" Target="https://www.tcd.ie/healthytrinity/nutrition/Disordered%20Eating.php" TargetMode="External"/><Relationship Id="rId20" Type="http://schemas.openxmlformats.org/officeDocument/2006/relationships/hyperlink" Target="https://www.tcd.ie/news_events/events/event/?trumbaEmbed=eventid%3D181481536%26seotitle%3DGreen-Week-Launch-of-Biohaven-for-Mental-Health%26view%3Devent%26-childview%3D%26returnUrl%3Dhttps%253A%252F%252Fwww.tcd.ie%252Fnews_events%252Fevents%252F" TargetMode="External"/><Relationship Id="rId41" Type="http://schemas.openxmlformats.org/officeDocument/2006/relationships/hyperlink" Target="https://www.tcd.ie/healthytrinity/nutrition/bringownfood.php" TargetMode="External"/><Relationship Id="rId54" Type="http://schemas.openxmlformats.org/officeDocument/2006/relationships/hyperlink" Target="https://stadiumexperience.com/2020/02/twickenham-plant-first/" TargetMode="External"/><Relationship Id="rId62" Type="http://schemas.openxmlformats.org/officeDocument/2006/relationships/hyperlink" Target="https://trinitynews.ie/2023/02/tcdsu-to-introduce-emergency-food-voucher-scheme-for-students-struggling-with-food-poverty/" TargetMode="External"/><Relationship Id="rId70" Type="http://schemas.openxmlformats.org/officeDocument/2006/relationships/hyperlink" Target="https://www.tcd.ie/media/tcd/about/policies/pdfs/TCD-Procurement-Policies-and-Procedures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iversitytimes.ie/2023/10/trinity-students-campaign-for-100-plant-based-catering-to-combat-climate-crisis/" TargetMode="External"/><Relationship Id="rId15" Type="http://schemas.openxmlformats.org/officeDocument/2006/relationships/hyperlink" Target="https://hsepodcasts.podbean.com/e/69-healthier-food-environment/" TargetMode="External"/><Relationship Id="rId23" Type="http://schemas.openxmlformats.org/officeDocument/2006/relationships/hyperlink" Target="https://www.tcd.ie/healthytrinity/nutrition/Stats.php" TargetMode="External"/><Relationship Id="rId28" Type="http://schemas.openxmlformats.org/officeDocument/2006/relationships/hyperlink" Target="https://www.tcd.ie/sustainability/resources/student-and-staff-spotlight/zenon-wierzbicki/" TargetMode="External"/><Relationship Id="rId36" Type="http://schemas.openxmlformats.org/officeDocument/2006/relationships/hyperlink" Target="https://www.tcd.ie/media/tcd/news-images/Trinity-Sustainability-Strategy-FINAL-Design.pdf" TargetMode="External"/><Relationship Id="rId49" Type="http://schemas.openxmlformats.org/officeDocument/2006/relationships/hyperlink" Target="https://www.exeter.ac.uk/media/universityofexeter/campusservices/sustainability/climateemergency/documents/Sustainable_Food_Policy_June_2020.pdf" TargetMode="External"/><Relationship Id="rId57" Type="http://schemas.openxmlformats.org/officeDocument/2006/relationships/hyperlink" Target="https://edible-edinburgh.org/" TargetMode="External"/><Relationship Id="rId10" Type="http://schemas.openxmlformats.org/officeDocument/2006/relationships/hyperlink" Target="https://www.tcd.ie/healthytrinity/nutrition/" TargetMode="External"/><Relationship Id="rId31" Type="http://schemas.openxmlformats.org/officeDocument/2006/relationships/hyperlink" Target="https://www.tcd.ie/sustainability/resources/events/green-week/" TargetMode="External"/><Relationship Id="rId44" Type="http://schemas.openxmlformats.org/officeDocument/2006/relationships/image" Target="../media/image8.png"/><Relationship Id="rId52" Type="http://schemas.openxmlformats.org/officeDocument/2006/relationships/hyperlink" Target="https://plantsfirsthealthcare.com/?fbclid=PAZXh0bgNhZW0CMTEAAaa0CRd2OyY_9xPK0FxgArp_LlFV1i425uGTuHgbEkMh0yaW_iWUHsP7QYY_aem_1JloYcgxSv8Z3jv0Hb5QtQ" TargetMode="External"/><Relationship Id="rId60" Type="http://schemas.openxmlformats.org/officeDocument/2006/relationships/hyperlink" Target="https://www.hse.ie/eng/about/who/healthwellbeing/our-priority-programmes/heal/healthy-eating-guidelines/" TargetMode="External"/><Relationship Id="rId65" Type="http://schemas.openxmlformats.org/officeDocument/2006/relationships/hyperlink" Target="https://www.tcd.ie/healthytrinity/nutrition/LocalMural.php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3" Type="http://schemas.openxmlformats.org/officeDocument/2006/relationships/hyperlink" Target="https://www.instagram.com/healthytrinitydublin/" TargetMode="External"/><Relationship Id="rId18" Type="http://schemas.openxmlformats.org/officeDocument/2006/relationships/hyperlink" Target="https://www.tcd.ie/healthytrinity/nutrition/UrbanGarden.php" TargetMode="External"/><Relationship Id="rId39" Type="http://schemas.openxmlformats.org/officeDocument/2006/relationships/hyperlink" Target="https://www.instagram.com/p/DAQQ3crsAii/" TargetMode="External"/><Relationship Id="rId34" Type="http://schemas.openxmlformats.org/officeDocument/2006/relationships/hyperlink" Target="https://www.tcd.ie/healthytrinity/nutrition/Stats.php#2017" TargetMode="External"/><Relationship Id="rId50" Type="http://schemas.openxmlformats.org/officeDocument/2006/relationships/hyperlink" Target="https://www.ed.ac.uk/sustainability/operations/good-food" TargetMode="External"/><Relationship Id="rId55" Type="http://schemas.openxmlformats.org/officeDocument/2006/relationships/hyperlink" Target="https://www.desmog.com/2024/09/25/mapped-ireland-powerful-farming-lobb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e chart with text and numbers&#10;&#10;Description automatically generated">
            <a:extLst>
              <a:ext uri="{FF2B5EF4-FFF2-40B4-BE49-F238E27FC236}">
                <a16:creationId xmlns:a16="http://schemas.microsoft.com/office/drawing/2014/main" id="{15CB3B15-D4CA-7712-BB51-71EA4CC6C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7190" y="10130122"/>
            <a:ext cx="9770813" cy="5431340"/>
          </a:xfrm>
          <a:prstGeom prst="rect">
            <a:avLst/>
          </a:prstGeom>
        </p:spPr>
      </p:pic>
      <p:sp>
        <p:nvSpPr>
          <p:cNvPr id="54" name="Google Shape;54;p13"/>
          <p:cNvSpPr txBox="1"/>
          <p:nvPr/>
        </p:nvSpPr>
        <p:spPr>
          <a:xfrm>
            <a:off x="-1" y="-1"/>
            <a:ext cx="42803763" cy="3031035"/>
          </a:xfrm>
          <a:prstGeom prst="rect">
            <a:avLst/>
          </a:prstGeom>
          <a:solidFill>
            <a:srgbClr val="005EAE"/>
          </a:solidFill>
          <a:ln>
            <a:noFill/>
          </a:ln>
        </p:spPr>
        <p:txBody>
          <a:bodyPr spcFirstLastPara="1" wrap="square" lIns="427967" tIns="427967" rIns="427967" bIns="427967" anchor="t" anchorCtr="0">
            <a:spAutoFit/>
          </a:bodyPr>
          <a:lstStyle/>
          <a:p>
            <a:pPr algn="ctr"/>
            <a:endParaRPr lang="en-IE" sz="14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B1B62BC-DFA4-14F9-B821-0E4642975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55905"/>
            <a:ext cx="9878752" cy="27751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9B1EC7-A9A6-9697-A149-CB52647E4D2C}"/>
              </a:ext>
            </a:extLst>
          </p:cNvPr>
          <p:cNvSpPr txBox="1"/>
          <p:nvPr/>
        </p:nvSpPr>
        <p:spPr>
          <a:xfrm>
            <a:off x="9531081" y="124905"/>
            <a:ext cx="23915741" cy="246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362" b="1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/>
                <a:sym typeface="Lato"/>
              </a:rPr>
              <a:t>Food in Trinity</a:t>
            </a: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IE" sz="5617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/>
                <a:sym typeface="Lato"/>
              </a:rPr>
              <a:t>A living</a:t>
            </a:r>
            <a:r>
              <a:rPr lang="en-IE" sz="5617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/>
                <a:sym typeface="Lato"/>
              </a:rPr>
              <a:t>, whole-university </a:t>
            </a:r>
            <a:r>
              <a:rPr lang="en-IE" sz="5617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/>
                <a:sym typeface="Lato"/>
              </a:rPr>
              <a:t>map of actions complete and under consideration</a:t>
            </a:r>
            <a:endParaRPr lang="en-IE" sz="5617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AC258EE-7D6B-0AF4-E936-ACC2B1B48B80}"/>
              </a:ext>
            </a:extLst>
          </p:cNvPr>
          <p:cNvSpPr/>
          <p:nvPr/>
        </p:nvSpPr>
        <p:spPr>
          <a:xfrm>
            <a:off x="19210739" y="8719593"/>
            <a:ext cx="12201368" cy="417117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Plant-based campaign</a:t>
            </a:r>
          </a:p>
          <a:p>
            <a:pPr algn="ctr"/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Trinity Staff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6"/>
              </a:rPr>
              <a:t>Students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7"/>
              </a:rPr>
              <a:t>TCDSU 75%,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8"/>
              </a:rPr>
              <a:t>UK and Ire campaign</a:t>
            </a:r>
            <a:endParaRPr lang="en-IE" sz="6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ACE666-244C-4EFA-2D3F-70D51E08D812}"/>
              </a:ext>
            </a:extLst>
          </p:cNvPr>
          <p:cNvSpPr txBox="1"/>
          <p:nvPr/>
        </p:nvSpPr>
        <p:spPr>
          <a:xfrm>
            <a:off x="1247896" y="13114625"/>
            <a:ext cx="11012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Events</a:t>
            </a:r>
            <a:endParaRPr lang="en-IE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615DE8-5F9D-A0C4-D1A9-C4EFAAB85B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67404" y="13994932"/>
            <a:ext cx="11095147" cy="63192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4F3098-ACE3-579F-8D5C-BBF85F1049AE}"/>
              </a:ext>
            </a:extLst>
          </p:cNvPr>
          <p:cNvSpPr txBox="1"/>
          <p:nvPr/>
        </p:nvSpPr>
        <p:spPr>
          <a:xfrm>
            <a:off x="12874452" y="13151827"/>
            <a:ext cx="11095146" cy="88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Catering Business School Collab</a:t>
            </a:r>
            <a:endParaRPr lang="en-IE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2E75E8-ACD1-0CC7-5D39-C7BBFA3281C0}"/>
              </a:ext>
            </a:extLst>
          </p:cNvPr>
          <p:cNvSpPr/>
          <p:nvPr/>
        </p:nvSpPr>
        <p:spPr>
          <a:xfrm>
            <a:off x="24622653" y="12803272"/>
            <a:ext cx="6845359" cy="643001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Curriculum</a:t>
            </a:r>
          </a:p>
          <a:p>
            <a:pPr algn="ctr"/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Dietetics, Business, Geography, Charm EU, Medicine?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EA9AE-F596-8CA7-5293-AC44689FA9A5}"/>
              </a:ext>
            </a:extLst>
          </p:cNvPr>
          <p:cNvSpPr/>
          <p:nvPr/>
        </p:nvSpPr>
        <p:spPr>
          <a:xfrm>
            <a:off x="21764674" y="3199366"/>
            <a:ext cx="9475798" cy="53709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Communications</a:t>
            </a:r>
          </a:p>
          <a:p>
            <a:pPr algn="ctr"/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0"/>
              </a:rPr>
              <a:t>Website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1"/>
              </a:rPr>
              <a:t>, Campaigns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2"/>
              </a:rPr>
              <a:t>student recipes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3"/>
              </a:rPr>
              <a:t>insta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4"/>
              </a:rPr>
              <a:t>twitter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5"/>
              </a:rPr>
              <a:t>podcast</a:t>
            </a:r>
            <a:endParaRPr lang="en-IE" sz="6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41A184-CC95-2DC1-F34D-EEC8E081DD49}"/>
              </a:ext>
            </a:extLst>
          </p:cNvPr>
          <p:cNvSpPr txBox="1"/>
          <p:nvPr/>
        </p:nvSpPr>
        <p:spPr>
          <a:xfrm>
            <a:off x="32667190" y="3398582"/>
            <a:ext cx="9770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Living Lab datasets</a:t>
            </a:r>
            <a:endParaRPr lang="en-IE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250A79-C3C8-AD33-A502-D49A4E514F12}"/>
              </a:ext>
            </a:extLst>
          </p:cNvPr>
          <p:cNvSpPr/>
          <p:nvPr/>
        </p:nvSpPr>
        <p:spPr>
          <a:xfrm>
            <a:off x="-1921516" y="21648791"/>
            <a:ext cx="12040599" cy="678297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Greening campus</a:t>
            </a:r>
          </a:p>
          <a:p>
            <a:pPr algn="ctr"/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Planters TBS, 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6"/>
              </a:rPr>
              <a:t>Masterplan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7"/>
              </a:rPr>
              <a:t>Pocket Forest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8"/>
              </a:rPr>
              <a:t>Urban Garden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9"/>
              </a:rPr>
              <a:t>Farming is Medicine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20"/>
              </a:rPr>
              <a:t>Biohavens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21"/>
              </a:rPr>
              <a:t>Outdoor classroom </a:t>
            </a:r>
            <a:endParaRPr lang="en-IE" sz="6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DCCDAF-BF0F-3D65-6DC6-9242EDECEFF6}"/>
              </a:ext>
            </a:extLst>
          </p:cNvPr>
          <p:cNvSpPr txBox="1"/>
          <p:nvPr/>
        </p:nvSpPr>
        <p:spPr>
          <a:xfrm>
            <a:off x="31693234" y="15509707"/>
            <a:ext cx="10744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22"/>
              </a:rPr>
              <a:t>2019</a:t>
            </a:r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23"/>
              </a:rPr>
              <a:t> </a:t>
            </a:r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Skills &amp; facilities on campus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AA0EF2-A2F9-90F8-BD43-7AEE16CED526}"/>
              </a:ext>
            </a:extLst>
          </p:cNvPr>
          <p:cNvSpPr txBox="1"/>
          <p:nvPr/>
        </p:nvSpPr>
        <p:spPr>
          <a:xfrm>
            <a:off x="628476" y="20273744"/>
            <a:ext cx="11786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24"/>
              </a:rPr>
              <a:t>Forum pictured, Earthling Ed, etc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B857E9A-0836-06DF-A585-C3DB2427CA30}"/>
              </a:ext>
            </a:extLst>
          </p:cNvPr>
          <p:cNvSpPr/>
          <p:nvPr/>
        </p:nvSpPr>
        <p:spPr>
          <a:xfrm>
            <a:off x="11835356" y="5838779"/>
            <a:ext cx="4527201" cy="39009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Change </a:t>
            </a:r>
            <a:br>
              <a:rPr lang="en-IE" sz="6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IE" sz="6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to </a:t>
            </a:r>
            <a:br>
              <a:rPr lang="en-IE" sz="6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IE" sz="6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D99456-3702-646A-C4B3-72AC72DAD338}"/>
              </a:ext>
            </a:extLst>
          </p:cNvPr>
          <p:cNvSpPr txBox="1"/>
          <p:nvPr/>
        </p:nvSpPr>
        <p:spPr>
          <a:xfrm>
            <a:off x="6638074" y="3021127"/>
            <a:ext cx="37986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25"/>
              </a:rPr>
              <a:t>Plant milk subsidies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0D3AA0-8EE0-8ABF-7D91-590B0A00BC4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9797415" y="4565570"/>
            <a:ext cx="2700934" cy="184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D77F35-DCCF-EE1A-1DC2-03424F3649D0}"/>
              </a:ext>
            </a:extLst>
          </p:cNvPr>
          <p:cNvSpPr txBox="1"/>
          <p:nvPr/>
        </p:nvSpPr>
        <p:spPr>
          <a:xfrm>
            <a:off x="13355255" y="3003033"/>
            <a:ext cx="9288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Plant-first restaurant-</a:t>
            </a:r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26"/>
              </a:rPr>
              <a:t>Forum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0EAA5F-F6F9-3ABF-9FAE-9DAB1409EAB9}"/>
              </a:ext>
            </a:extLst>
          </p:cNvPr>
          <p:cNvCxnSpPr>
            <a:cxnSpLocks/>
          </p:cNvCxnSpPr>
          <p:nvPr/>
        </p:nvCxnSpPr>
        <p:spPr>
          <a:xfrm flipH="1">
            <a:off x="14177820" y="3949249"/>
            <a:ext cx="91965" cy="1802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F5A5CFD-4E1E-8489-04E7-EE1B1C2D95D9}"/>
              </a:ext>
            </a:extLst>
          </p:cNvPr>
          <p:cNvSpPr txBox="1"/>
          <p:nvPr/>
        </p:nvSpPr>
        <p:spPr>
          <a:xfrm>
            <a:off x="16100383" y="3913762"/>
            <a:ext cx="5286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27"/>
              </a:rPr>
              <a:t>Fellows’ Dinner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27B985-0A34-8DA9-E8D8-A77FCA93FD35}"/>
              </a:ext>
            </a:extLst>
          </p:cNvPr>
          <p:cNvCxnSpPr>
            <a:cxnSpLocks/>
          </p:cNvCxnSpPr>
          <p:nvPr/>
        </p:nvCxnSpPr>
        <p:spPr>
          <a:xfrm flipH="1">
            <a:off x="15074336" y="4809174"/>
            <a:ext cx="850261" cy="1060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E06FC66-C76C-5953-0C75-BDEB71EBF7D9}"/>
              </a:ext>
            </a:extLst>
          </p:cNvPr>
          <p:cNvSpPr txBox="1"/>
          <p:nvPr/>
        </p:nvSpPr>
        <p:spPr>
          <a:xfrm>
            <a:off x="17297504" y="5872679"/>
            <a:ext cx="5286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Staff training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4BA9713-64F2-6691-9EBC-1099E2FF57E5}"/>
              </a:ext>
            </a:extLst>
          </p:cNvPr>
          <p:cNvCxnSpPr>
            <a:cxnSpLocks/>
          </p:cNvCxnSpPr>
          <p:nvPr/>
        </p:nvCxnSpPr>
        <p:spPr>
          <a:xfrm flipH="1">
            <a:off x="16114893" y="6593656"/>
            <a:ext cx="956792" cy="360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BF1BBCB-3828-6D07-4FC1-5545F85D2A4F}"/>
              </a:ext>
            </a:extLst>
          </p:cNvPr>
          <p:cNvSpPr txBox="1"/>
          <p:nvPr/>
        </p:nvSpPr>
        <p:spPr>
          <a:xfrm>
            <a:off x="17798839" y="6952029"/>
            <a:ext cx="5286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28"/>
              </a:rPr>
              <a:t>Plant chef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61350FD-679E-5F97-7E3A-061FC2E1F175}"/>
              </a:ext>
            </a:extLst>
          </p:cNvPr>
          <p:cNvCxnSpPr>
            <a:cxnSpLocks/>
          </p:cNvCxnSpPr>
          <p:nvPr/>
        </p:nvCxnSpPr>
        <p:spPr>
          <a:xfrm flipH="1">
            <a:off x="16362557" y="7472167"/>
            <a:ext cx="1197639" cy="259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6F34419-0E76-4258-88AA-03D36092442D}"/>
              </a:ext>
            </a:extLst>
          </p:cNvPr>
          <p:cNvSpPr txBox="1"/>
          <p:nvPr/>
        </p:nvSpPr>
        <p:spPr>
          <a:xfrm>
            <a:off x="17394556" y="7993412"/>
            <a:ext cx="6845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Schols veg options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88AC01-09C5-5923-1EA9-868370726466}"/>
              </a:ext>
            </a:extLst>
          </p:cNvPr>
          <p:cNvSpPr txBox="1"/>
          <p:nvPr/>
        </p:nvSpPr>
        <p:spPr>
          <a:xfrm>
            <a:off x="16862496" y="8953721"/>
            <a:ext cx="2239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FHS trials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A0CDE8-F16A-44A2-8EE8-A4CEEA5E93F4}"/>
              </a:ext>
            </a:extLst>
          </p:cNvPr>
          <p:cNvSpPr txBox="1"/>
          <p:nvPr/>
        </p:nvSpPr>
        <p:spPr>
          <a:xfrm>
            <a:off x="13204927" y="11661144"/>
            <a:ext cx="41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29"/>
              </a:rPr>
              <a:t>Waste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E7332B2-4CEC-47FF-A928-3603A4C77798}"/>
              </a:ext>
            </a:extLst>
          </p:cNvPr>
          <p:cNvSpPr txBox="1"/>
          <p:nvPr/>
        </p:nvSpPr>
        <p:spPr>
          <a:xfrm>
            <a:off x="6642188" y="5281135"/>
            <a:ext cx="4009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30"/>
              </a:rPr>
              <a:t>2GoCups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8ED2A89-B125-C24A-F4B2-B64A1780B790}"/>
              </a:ext>
            </a:extLst>
          </p:cNvPr>
          <p:cNvCxnSpPr>
            <a:cxnSpLocks/>
          </p:cNvCxnSpPr>
          <p:nvPr/>
        </p:nvCxnSpPr>
        <p:spPr>
          <a:xfrm>
            <a:off x="9667496" y="6037852"/>
            <a:ext cx="2439528" cy="816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5417F9D-45AD-6556-3EAF-C30BBA4FAEF0}"/>
              </a:ext>
            </a:extLst>
          </p:cNvPr>
          <p:cNvCxnSpPr>
            <a:cxnSpLocks/>
          </p:cNvCxnSpPr>
          <p:nvPr/>
        </p:nvCxnSpPr>
        <p:spPr>
          <a:xfrm flipH="1" flipV="1">
            <a:off x="14156521" y="9709785"/>
            <a:ext cx="21299" cy="1890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DCE03E2-EC34-810F-AE88-902255BABDEE}"/>
              </a:ext>
            </a:extLst>
          </p:cNvPr>
          <p:cNvCxnSpPr>
            <a:cxnSpLocks/>
          </p:cNvCxnSpPr>
          <p:nvPr/>
        </p:nvCxnSpPr>
        <p:spPr>
          <a:xfrm>
            <a:off x="15818518" y="9030456"/>
            <a:ext cx="934781" cy="660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3976DA0-FD95-A797-B14C-0AEF80D22BF3}"/>
              </a:ext>
            </a:extLst>
          </p:cNvPr>
          <p:cNvCxnSpPr>
            <a:cxnSpLocks/>
          </p:cNvCxnSpPr>
          <p:nvPr/>
        </p:nvCxnSpPr>
        <p:spPr>
          <a:xfrm>
            <a:off x="16212864" y="8249592"/>
            <a:ext cx="1029149" cy="227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3FEC5A-310C-DB94-F1B8-1C8E70084906}"/>
              </a:ext>
            </a:extLst>
          </p:cNvPr>
          <p:cNvCxnSpPr>
            <a:cxnSpLocks/>
          </p:cNvCxnSpPr>
          <p:nvPr/>
        </p:nvCxnSpPr>
        <p:spPr>
          <a:xfrm flipV="1">
            <a:off x="8942799" y="8363999"/>
            <a:ext cx="2865878" cy="1171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311638B-532F-B30A-D48E-BCBE3C5F6203}"/>
              </a:ext>
            </a:extLst>
          </p:cNvPr>
          <p:cNvSpPr txBox="1"/>
          <p:nvPr/>
        </p:nvSpPr>
        <p:spPr>
          <a:xfrm>
            <a:off x="6667242" y="8382988"/>
            <a:ext cx="3861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31"/>
              </a:rPr>
              <a:t>Green</a:t>
            </a:r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b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32"/>
              </a:rPr>
              <a:t>H&amp;S</a:t>
            </a:r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Weeks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AAD87BA-EB3F-37FC-6A4D-A0BC63A69F46}"/>
              </a:ext>
            </a:extLst>
          </p:cNvPr>
          <p:cNvCxnSpPr>
            <a:cxnSpLocks/>
          </p:cNvCxnSpPr>
          <p:nvPr/>
        </p:nvCxnSpPr>
        <p:spPr>
          <a:xfrm flipV="1">
            <a:off x="12297624" y="9535916"/>
            <a:ext cx="708139" cy="1239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511D703A-20B0-B1F4-EB46-E8FF107CE8BE}"/>
              </a:ext>
            </a:extLst>
          </p:cNvPr>
          <p:cNvSpPr txBox="1"/>
          <p:nvPr/>
        </p:nvSpPr>
        <p:spPr>
          <a:xfrm>
            <a:off x="10125127" y="10934323"/>
            <a:ext cx="3340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Meat-free Mondays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1" name="Picture 70" descr="A graph with green rectangles&#10;&#10;Description automatically generated">
            <a:extLst>
              <a:ext uri="{FF2B5EF4-FFF2-40B4-BE49-F238E27FC236}">
                <a16:creationId xmlns:a16="http://schemas.microsoft.com/office/drawing/2014/main" id="{02DC6591-E493-43E6-F14E-F8C6DFDE259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2114322" y="16638741"/>
            <a:ext cx="9866482" cy="5958411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27F4EA2-8368-E894-A5B8-3C0C22C97E7E}"/>
              </a:ext>
            </a:extLst>
          </p:cNvPr>
          <p:cNvSpPr txBox="1"/>
          <p:nvPr/>
        </p:nvSpPr>
        <p:spPr>
          <a:xfrm>
            <a:off x="31929107" y="22427713"/>
            <a:ext cx="13557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34"/>
              </a:rPr>
              <a:t>2017 </a:t>
            </a:r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Barriers to Healthy Eating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8" name="Google Shape;67;p13" title="Graphique">
            <a:extLst>
              <a:ext uri="{FF2B5EF4-FFF2-40B4-BE49-F238E27FC236}">
                <a16:creationId xmlns:a16="http://schemas.microsoft.com/office/drawing/2014/main" id="{6D69B745-1BAE-E04A-E871-A281A9AA5676}"/>
              </a:ext>
            </a:extLst>
          </p:cNvPr>
          <p:cNvPicPr preferRelativeResize="0"/>
          <p:nvPr/>
        </p:nvPicPr>
        <p:blipFill rotWithShape="1"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-2100" t="-2289" r="2100" b="13042"/>
          <a:stretch/>
        </p:blipFill>
        <p:spPr>
          <a:xfrm>
            <a:off x="33233150" y="4369402"/>
            <a:ext cx="8638892" cy="391284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9BA67480-A45C-75D5-6109-46E2BDD8CC8D}"/>
              </a:ext>
            </a:extLst>
          </p:cNvPr>
          <p:cNvSpPr txBox="1"/>
          <p:nvPr/>
        </p:nvSpPr>
        <p:spPr>
          <a:xfrm>
            <a:off x="31929107" y="8237406"/>
            <a:ext cx="13557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23"/>
              </a:rPr>
              <a:t>2022 </a:t>
            </a:r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Plant based diet demand 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588E9BA5-474C-B321-07D8-C60558CCABFE}"/>
              </a:ext>
            </a:extLst>
          </p:cNvPr>
          <p:cNvSpPr/>
          <p:nvPr/>
        </p:nvSpPr>
        <p:spPr>
          <a:xfrm>
            <a:off x="31541937" y="3308554"/>
            <a:ext cx="11084710" cy="2071948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66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84" name="Picture 83" descr="A close-up of a flower field&#10;&#10;Description automatically generated">
            <a:hlinkClick r:id="rId36"/>
            <a:extLst>
              <a:ext uri="{FF2B5EF4-FFF2-40B4-BE49-F238E27FC236}">
                <a16:creationId xmlns:a16="http://schemas.microsoft.com/office/drawing/2014/main" id="{BEDE9C0F-DC80-ABCD-C745-5D9D1DD00C6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-1215" y="3044578"/>
            <a:ext cx="6268272" cy="8855178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DFD9380-3FF5-24F6-C46B-FC540D453B32}"/>
              </a:ext>
            </a:extLst>
          </p:cNvPr>
          <p:cNvCxnSpPr>
            <a:cxnSpLocks/>
          </p:cNvCxnSpPr>
          <p:nvPr/>
        </p:nvCxnSpPr>
        <p:spPr>
          <a:xfrm flipH="1" flipV="1">
            <a:off x="15310250" y="9488813"/>
            <a:ext cx="1099080" cy="1493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6B01B8FE-CEAA-9062-D87D-DE5A8F304A75}"/>
              </a:ext>
            </a:extLst>
          </p:cNvPr>
          <p:cNvSpPr txBox="1"/>
          <p:nvPr/>
        </p:nvSpPr>
        <p:spPr>
          <a:xfrm>
            <a:off x="16887143" y="10657906"/>
            <a:ext cx="2918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38"/>
              </a:rPr>
              <a:t>Plastic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12840B5-CB3D-3ED1-D95B-9FD862B4F9FD}"/>
              </a:ext>
            </a:extLst>
          </p:cNvPr>
          <p:cNvCxnSpPr>
            <a:cxnSpLocks/>
          </p:cNvCxnSpPr>
          <p:nvPr/>
        </p:nvCxnSpPr>
        <p:spPr>
          <a:xfrm>
            <a:off x="9696311" y="7591944"/>
            <a:ext cx="1931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8D8FC1A9-CC36-E6D1-60EC-34ED45F3AA63}"/>
              </a:ext>
            </a:extLst>
          </p:cNvPr>
          <p:cNvSpPr txBox="1"/>
          <p:nvPr/>
        </p:nvSpPr>
        <p:spPr>
          <a:xfrm>
            <a:off x="6555781" y="6815897"/>
            <a:ext cx="3085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39"/>
              </a:rPr>
              <a:t>Courses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4DC8379-0DC1-1BCC-1D2F-3A0FA4169368}"/>
              </a:ext>
            </a:extLst>
          </p:cNvPr>
          <p:cNvSpPr txBox="1"/>
          <p:nvPr/>
        </p:nvSpPr>
        <p:spPr>
          <a:xfrm>
            <a:off x="8330838" y="21905700"/>
            <a:ext cx="6618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Venues</a:t>
            </a:r>
            <a:endParaRPr lang="en-IE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74B4D78-3706-9864-4B74-3589DADB986A}"/>
              </a:ext>
            </a:extLst>
          </p:cNvPr>
          <p:cNvSpPr txBox="1"/>
          <p:nvPr/>
        </p:nvSpPr>
        <p:spPr>
          <a:xfrm>
            <a:off x="8256694" y="27062871"/>
            <a:ext cx="6642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40"/>
              </a:rPr>
              <a:t>Trinity Catering</a:t>
            </a:r>
            <a:endParaRPr lang="en-IE" sz="6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James’s, Tallaght, Halls, </a:t>
            </a:r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41"/>
              </a:rPr>
              <a:t>BYO</a:t>
            </a:r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42"/>
              </a:rPr>
              <a:t>SU cafe</a:t>
            </a:r>
            <a:endParaRPr lang="en-IE" sz="6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10" name="Picture 10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FE7AE4-C0E0-B662-8558-E0EA9DBABC1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386134" y="22839073"/>
            <a:ext cx="6149084" cy="41293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A163715-5265-AD41-5CC2-ED019BDF8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312" y="23027901"/>
            <a:ext cx="5597948" cy="421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296DE0-4E78-C749-DBD6-15EDBB866226}"/>
              </a:ext>
            </a:extLst>
          </p:cNvPr>
          <p:cNvSpPr txBox="1"/>
          <p:nvPr/>
        </p:nvSpPr>
        <p:spPr>
          <a:xfrm>
            <a:off x="15568420" y="27169203"/>
            <a:ext cx="6020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45"/>
              </a:rPr>
              <a:t>20-30% ↑ sales</a:t>
            </a:r>
            <a:endParaRPr lang="en-IE" sz="6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E1447D-1C6D-509F-52F0-81D19D2EA4B8}"/>
              </a:ext>
            </a:extLst>
          </p:cNvPr>
          <p:cNvSpPr txBox="1"/>
          <p:nvPr/>
        </p:nvSpPr>
        <p:spPr>
          <a:xfrm>
            <a:off x="15526472" y="22101935"/>
            <a:ext cx="5986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Cornucopia trial</a:t>
            </a:r>
            <a:endParaRPr lang="en-IE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241FFD7-556B-B651-8D23-33D0433E7FC7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56550" y="13975733"/>
            <a:ext cx="11291370" cy="6351395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D7B52B0-422D-C9EA-C9AB-8BC87D9F34A5}"/>
              </a:ext>
            </a:extLst>
          </p:cNvPr>
          <p:cNvSpPr/>
          <p:nvPr/>
        </p:nvSpPr>
        <p:spPr>
          <a:xfrm>
            <a:off x="27038403" y="24467787"/>
            <a:ext cx="15588243" cy="545740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66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92F41F-D93D-E120-9973-827D38D4FACC}"/>
              </a:ext>
            </a:extLst>
          </p:cNvPr>
          <p:cNvSpPr txBox="1"/>
          <p:nvPr/>
        </p:nvSpPr>
        <p:spPr>
          <a:xfrm>
            <a:off x="27285131" y="24658905"/>
            <a:ext cx="1571196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Big picture: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Precedent Unis (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  <a:hlinkClick r:id="rId47"/>
              </a:rPr>
              <a:t>UCC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  <a:hlinkClick r:id="rId48"/>
              </a:rPr>
              <a:t>Queens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  <a:hlinkClick r:id="rId49"/>
              </a:rPr>
              <a:t>Exeter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  <a:hlinkClick r:id="rId50"/>
              </a:rPr>
              <a:t>Edinburgh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  <a:hlinkClick r:id="rId51"/>
              </a:rPr>
              <a:t>Berlin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), 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  <a:hlinkClick r:id="rId52"/>
              </a:rPr>
              <a:t>NHS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  <a:hlinkClick r:id="rId53"/>
              </a:rPr>
              <a:t>New York Hospitals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  <a:hlinkClick r:id="rId54"/>
              </a:rPr>
              <a:t>Twickenham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  <a:hlinkClick r:id="rId55"/>
              </a:rPr>
              <a:t> CDOH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  <a:hlinkClick r:id="rId56"/>
              </a:rPr>
              <a:t>DCU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  <a:hlinkClick r:id="rId57"/>
              </a:rPr>
              <a:t>Edible Edinburgh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; 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  <a:hlinkClick r:id="rId58"/>
              </a:rPr>
              <a:t>Climate &amp; Health alliance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  <a:hlinkClick r:id="rId59"/>
              </a:rPr>
              <a:t>Food lit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  <a:hlinkClick r:id="rId60"/>
              </a:rPr>
              <a:t>national guidelines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IE" sz="6600" dirty="0">
                <a:latin typeface="Source Sans Pro" panose="020B0503030403020204" pitchFamily="34" charset="0"/>
                <a:ea typeface="Source Sans Pro" panose="020B0503030403020204" pitchFamily="34" charset="0"/>
                <a:hlinkClick r:id="rId61"/>
              </a:rPr>
              <a:t>EAT Lancet</a:t>
            </a:r>
            <a:endParaRPr lang="en-IE" sz="6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1D572F5-F07C-EBDD-FB4A-D3E3F71ECB16}"/>
              </a:ext>
            </a:extLst>
          </p:cNvPr>
          <p:cNvSpPr/>
          <p:nvPr/>
        </p:nvSpPr>
        <p:spPr>
          <a:xfrm>
            <a:off x="24315448" y="19330804"/>
            <a:ext cx="7228097" cy="304013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6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Ethos?</a:t>
            </a:r>
          </a:p>
          <a:p>
            <a:pPr algn="ctr"/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Local? Co-op? Staff? </a:t>
            </a:r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62"/>
              </a:rPr>
              <a:t>Cost</a:t>
            </a:r>
            <a:endParaRPr lang="en-IE" sz="6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FC3DA-E0C1-0D2C-66C8-68AD41747754}"/>
              </a:ext>
            </a:extLst>
          </p:cNvPr>
          <p:cNvSpPr txBox="1"/>
          <p:nvPr/>
        </p:nvSpPr>
        <p:spPr>
          <a:xfrm>
            <a:off x="88834" y="11787609"/>
            <a:ext cx="626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63"/>
              </a:rPr>
              <a:t>50% ↑ plant based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065ADE1-8CBA-666D-F169-2C9D21D1A6DA}"/>
              </a:ext>
            </a:extLst>
          </p:cNvPr>
          <p:cNvSpPr/>
          <p:nvPr/>
        </p:nvSpPr>
        <p:spPr>
          <a:xfrm>
            <a:off x="225541" y="12940431"/>
            <a:ext cx="11891020" cy="861941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66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F729155-1958-BF0A-0394-CC399C80B939}"/>
              </a:ext>
            </a:extLst>
          </p:cNvPr>
          <p:cNvSpPr/>
          <p:nvPr/>
        </p:nvSpPr>
        <p:spPr>
          <a:xfrm>
            <a:off x="12404025" y="12958920"/>
            <a:ext cx="11875527" cy="86194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66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64FD3-3A77-7D9B-6FB2-DC27FCFFD5AC}"/>
              </a:ext>
            </a:extLst>
          </p:cNvPr>
          <p:cNvSpPr txBox="1"/>
          <p:nvPr/>
        </p:nvSpPr>
        <p:spPr>
          <a:xfrm>
            <a:off x="7232498" y="10735716"/>
            <a:ext cx="27096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TRiSS </a:t>
            </a:r>
            <a:b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events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972B9E6-4CA0-7695-5206-177FD559BD8B}"/>
              </a:ext>
            </a:extLst>
          </p:cNvPr>
          <p:cNvCxnSpPr>
            <a:cxnSpLocks/>
          </p:cNvCxnSpPr>
          <p:nvPr/>
        </p:nvCxnSpPr>
        <p:spPr>
          <a:xfrm flipV="1">
            <a:off x="9190180" y="8982937"/>
            <a:ext cx="3028290" cy="2617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E8921F-8EA1-5679-AEB5-E342867318CA}"/>
              </a:ext>
            </a:extLst>
          </p:cNvPr>
          <p:cNvSpPr txBox="1"/>
          <p:nvPr/>
        </p:nvSpPr>
        <p:spPr>
          <a:xfrm>
            <a:off x="34756020" y="-1"/>
            <a:ext cx="7663195" cy="3013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IE" sz="5617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/>
                <a:sym typeface="Lato"/>
              </a:rPr>
              <a:t>#TrinitySustainability </a:t>
            </a:r>
          </a:p>
          <a:p>
            <a:pPr algn="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IE" sz="5617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/>
                <a:sym typeface="Lato"/>
              </a:rPr>
              <a:t>#HealthyTrinity</a:t>
            </a:r>
            <a:br>
              <a:rPr lang="en-IE" sz="5617" dirty="0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/>
                <a:sym typeface="Lato"/>
              </a:rPr>
            </a:br>
            <a:r>
              <a:rPr lang="en-IE" sz="5617">
                <a:solidFill>
                  <a:schemeClr val="l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"/>
                <a:sym typeface="Lato"/>
              </a:rPr>
              <a:t>Apr 2025</a:t>
            </a:r>
            <a:endParaRPr lang="en-IE" sz="5617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1F3C53-C3A8-E540-22FB-1E4EFF066BD2}"/>
              </a:ext>
            </a:extLst>
          </p:cNvPr>
          <p:cNvSpPr txBox="1"/>
          <p:nvPr/>
        </p:nvSpPr>
        <p:spPr>
          <a:xfrm>
            <a:off x="10948217" y="2856512"/>
            <a:ext cx="23729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64"/>
              </a:rPr>
              <a:t>Free water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CF6C175-F655-F524-06AD-15BB94080A01}"/>
              </a:ext>
            </a:extLst>
          </p:cNvPr>
          <p:cNvCxnSpPr>
            <a:cxnSpLocks/>
          </p:cNvCxnSpPr>
          <p:nvPr/>
        </p:nvCxnSpPr>
        <p:spPr>
          <a:xfrm flipH="1" flipV="1">
            <a:off x="12568282" y="4651427"/>
            <a:ext cx="437481" cy="1357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6DE1BC89-58AE-D5C9-A80A-6CFCA36BE7A6}"/>
              </a:ext>
            </a:extLst>
          </p:cNvPr>
          <p:cNvSpPr txBox="1"/>
          <p:nvPr/>
        </p:nvSpPr>
        <p:spPr>
          <a:xfrm>
            <a:off x="17735982" y="4848650"/>
            <a:ext cx="5286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65"/>
              </a:rPr>
              <a:t>Mural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A428ABB8-918D-4BEC-6EF0-962AAD8D9AF8}"/>
              </a:ext>
            </a:extLst>
          </p:cNvPr>
          <p:cNvCxnSpPr>
            <a:cxnSpLocks/>
            <a:endCxn id="19" idx="7"/>
          </p:cNvCxnSpPr>
          <p:nvPr/>
        </p:nvCxnSpPr>
        <p:spPr>
          <a:xfrm flipH="1">
            <a:off x="15699564" y="5487818"/>
            <a:ext cx="1860632" cy="92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2DFFAB5C-638F-1AAC-6915-E746E9886589}"/>
              </a:ext>
            </a:extLst>
          </p:cNvPr>
          <p:cNvSpPr/>
          <p:nvPr/>
        </p:nvSpPr>
        <p:spPr>
          <a:xfrm>
            <a:off x="15240418" y="21905700"/>
            <a:ext cx="6272557" cy="627916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66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25" name="Rectangle: Rounded Corners 1024">
            <a:extLst>
              <a:ext uri="{FF2B5EF4-FFF2-40B4-BE49-F238E27FC236}">
                <a16:creationId xmlns:a16="http://schemas.microsoft.com/office/drawing/2014/main" id="{D2911F38-C7AF-9679-5991-FE5EFA055314}"/>
              </a:ext>
            </a:extLst>
          </p:cNvPr>
          <p:cNvSpPr/>
          <p:nvPr/>
        </p:nvSpPr>
        <p:spPr>
          <a:xfrm>
            <a:off x="7791890" y="21835905"/>
            <a:ext cx="7137164" cy="833798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66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372ADC5A-D887-8C54-5E67-6D4AE90896AD}"/>
              </a:ext>
            </a:extLst>
          </p:cNvPr>
          <p:cNvSpPr txBox="1"/>
          <p:nvPr/>
        </p:nvSpPr>
        <p:spPr>
          <a:xfrm>
            <a:off x="13121529" y="20327781"/>
            <a:ext cx="11786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66"/>
              </a:rPr>
              <a:t>WHO Best Buys – 6 strategies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725DB57-8A5A-8671-5D60-025EE8E1DA1D}"/>
              </a:ext>
            </a:extLst>
          </p:cNvPr>
          <p:cNvGrpSpPr/>
          <p:nvPr/>
        </p:nvGrpSpPr>
        <p:grpSpPr>
          <a:xfrm>
            <a:off x="14600863" y="28267745"/>
            <a:ext cx="7850151" cy="2161582"/>
            <a:chOff x="18519723" y="28267745"/>
            <a:chExt cx="7850151" cy="2161582"/>
          </a:xfrm>
        </p:grpSpPr>
        <p:sp>
          <p:nvSpPr>
            <p:cNvPr id="1029" name="TextBox 1028">
              <a:extLst>
                <a:ext uri="{FF2B5EF4-FFF2-40B4-BE49-F238E27FC236}">
                  <a16:creationId xmlns:a16="http://schemas.microsoft.com/office/drawing/2014/main" id="{3D2E0088-9730-213C-CF7A-7D788E34CEC5}"/>
                </a:ext>
              </a:extLst>
            </p:cNvPr>
            <p:cNvSpPr txBox="1"/>
            <p:nvPr/>
          </p:nvSpPr>
          <p:spPr>
            <a:xfrm>
              <a:off x="19633020" y="28326883"/>
              <a:ext cx="6020646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sz="60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Health Services</a:t>
              </a:r>
            </a:p>
            <a:p>
              <a:r>
                <a:rPr lang="en-IE" sz="60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hlinkClick r:id="rId67"/>
                </a:rPr>
                <a:t>Disordered eating </a:t>
              </a:r>
              <a:endPara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A0FC0069-14F4-6B75-B592-7FC9050BB781}"/>
                </a:ext>
              </a:extLst>
            </p:cNvPr>
            <p:cNvSpPr/>
            <p:nvPr/>
          </p:nvSpPr>
          <p:spPr>
            <a:xfrm>
              <a:off x="18519723" y="28267745"/>
              <a:ext cx="7850151" cy="216158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B2B8FF-A241-AEA5-89E5-E5B9DEE66E9D}"/>
              </a:ext>
            </a:extLst>
          </p:cNvPr>
          <p:cNvGrpSpPr/>
          <p:nvPr/>
        </p:nvGrpSpPr>
        <p:grpSpPr>
          <a:xfrm>
            <a:off x="21460996" y="22066135"/>
            <a:ext cx="5947341" cy="2430652"/>
            <a:chOff x="21460996" y="22066135"/>
            <a:chExt cx="5947341" cy="2430652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CA80846-F35B-BD4D-0A29-9053725F77F5}"/>
                </a:ext>
              </a:extLst>
            </p:cNvPr>
            <p:cNvSpPr txBox="1"/>
            <p:nvPr/>
          </p:nvSpPr>
          <p:spPr>
            <a:xfrm>
              <a:off x="22531316" y="22211169"/>
              <a:ext cx="4753815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sz="66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Societies</a:t>
              </a:r>
            </a:p>
            <a:p>
              <a:r>
                <a:rPr lang="en-IE" sz="60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hlinkClick r:id="rId68"/>
                </a:rPr>
                <a:t>Details here</a:t>
              </a:r>
              <a:endPara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33" name="Oval 1032">
              <a:extLst>
                <a:ext uri="{FF2B5EF4-FFF2-40B4-BE49-F238E27FC236}">
                  <a16:creationId xmlns:a16="http://schemas.microsoft.com/office/drawing/2014/main" id="{9F1D937C-B68D-7063-3F8C-31C33F1079F5}"/>
                </a:ext>
              </a:extLst>
            </p:cNvPr>
            <p:cNvSpPr/>
            <p:nvPr/>
          </p:nvSpPr>
          <p:spPr>
            <a:xfrm>
              <a:off x="21460996" y="22066135"/>
              <a:ext cx="5947341" cy="243065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998FDB5-F889-37D0-8818-35C618373D3D}"/>
              </a:ext>
            </a:extLst>
          </p:cNvPr>
          <p:cNvSpPr txBox="1"/>
          <p:nvPr/>
        </p:nvSpPr>
        <p:spPr>
          <a:xfrm>
            <a:off x="15678861" y="11801374"/>
            <a:ext cx="6845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dirty="0">
                <a:latin typeface="Source Sans Pro" panose="020B0503030403020204" pitchFamily="34" charset="0"/>
                <a:ea typeface="Source Sans Pro" panose="020B0503030403020204" pitchFamily="34" charset="0"/>
                <a:hlinkClick r:id="rId69"/>
              </a:rPr>
              <a:t>Procurement</a:t>
            </a:r>
            <a:endParaRPr lang="en-I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21FEFEA-B8A6-EDC2-EAE2-5C2F82ACD2E1}"/>
              </a:ext>
            </a:extLst>
          </p:cNvPr>
          <p:cNvCxnSpPr>
            <a:cxnSpLocks/>
          </p:cNvCxnSpPr>
          <p:nvPr/>
        </p:nvCxnSpPr>
        <p:spPr>
          <a:xfrm flipH="1" flipV="1">
            <a:off x="14720361" y="9694824"/>
            <a:ext cx="1098157" cy="2324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0EADAAD-C5AE-2630-CF6E-741702F1DFBA}"/>
              </a:ext>
            </a:extLst>
          </p:cNvPr>
          <p:cNvGrpSpPr/>
          <p:nvPr/>
        </p:nvGrpSpPr>
        <p:grpSpPr>
          <a:xfrm>
            <a:off x="21101182" y="24657222"/>
            <a:ext cx="6020647" cy="2430652"/>
            <a:chOff x="21460996" y="22066135"/>
            <a:chExt cx="5947341" cy="243065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8EDE6D-D285-53ED-B215-38639B78BC81}"/>
                </a:ext>
              </a:extLst>
            </p:cNvPr>
            <p:cNvSpPr txBox="1"/>
            <p:nvPr/>
          </p:nvSpPr>
          <p:spPr>
            <a:xfrm>
              <a:off x="22203578" y="22211169"/>
              <a:ext cx="5081554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sz="66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Procurement</a:t>
              </a:r>
            </a:p>
            <a:p>
              <a:r>
                <a:rPr lang="en-IE" sz="60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Details </a:t>
              </a:r>
              <a:r>
                <a:rPr lang="en-IE" sz="60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hlinkClick r:id="rId70"/>
                </a:rPr>
                <a:t>here</a:t>
              </a:r>
              <a:endPara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D25A9F9-D0E1-E796-4B32-75B1C326D9F6}"/>
                </a:ext>
              </a:extLst>
            </p:cNvPr>
            <p:cNvSpPr/>
            <p:nvPr/>
          </p:nvSpPr>
          <p:spPr>
            <a:xfrm>
              <a:off x="21460996" y="22066135"/>
              <a:ext cx="5947341" cy="243065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EF472DF-A2D7-945A-FBB6-463DD97CA6E3}"/>
              </a:ext>
            </a:extLst>
          </p:cNvPr>
          <p:cNvSpPr txBox="1"/>
          <p:nvPr/>
        </p:nvSpPr>
        <p:spPr>
          <a:xfrm>
            <a:off x="22097532" y="27188723"/>
            <a:ext cx="63928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6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Deliveries</a:t>
            </a:r>
          </a:p>
          <a:p>
            <a:r>
              <a: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Study ongoing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D6C34DB-C373-031B-6D9A-A44FEA2A89F5}"/>
              </a:ext>
            </a:extLst>
          </p:cNvPr>
          <p:cNvSpPr/>
          <p:nvPr/>
        </p:nvSpPr>
        <p:spPr>
          <a:xfrm>
            <a:off x="21361564" y="27102416"/>
            <a:ext cx="5699167" cy="270458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6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CB0352C-CAF0-C1AA-D9ED-96129AB91791}"/>
              </a:ext>
            </a:extLst>
          </p:cNvPr>
          <p:cNvGrpSpPr/>
          <p:nvPr/>
        </p:nvGrpSpPr>
        <p:grpSpPr>
          <a:xfrm>
            <a:off x="13990" y="28288367"/>
            <a:ext cx="7850151" cy="2161582"/>
            <a:chOff x="18519723" y="28267745"/>
            <a:chExt cx="7850151" cy="216158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7DE3D5F-3CCE-C5D6-96B6-A06AB61748C7}"/>
                </a:ext>
              </a:extLst>
            </p:cNvPr>
            <p:cNvSpPr txBox="1"/>
            <p:nvPr/>
          </p:nvSpPr>
          <p:spPr>
            <a:xfrm>
              <a:off x="19633020" y="28326883"/>
              <a:ext cx="6020646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E" sz="6000" b="1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Food Safety</a:t>
              </a:r>
            </a:p>
            <a:p>
              <a:r>
                <a:rPr lang="en-IE" sz="60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Details </a:t>
              </a:r>
              <a:r>
                <a:rPr lang="en-IE" sz="60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hlinkClick r:id="rId71"/>
                </a:rPr>
                <a:t>here</a:t>
              </a:r>
              <a:r>
                <a:rPr lang="en-IE" sz="6000" dirty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 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43AF076-5F5F-C446-0C57-0893217D6B17}"/>
                </a:ext>
              </a:extLst>
            </p:cNvPr>
            <p:cNvSpPr/>
            <p:nvPr/>
          </p:nvSpPr>
          <p:spPr>
            <a:xfrm>
              <a:off x="18519723" y="28267745"/>
              <a:ext cx="7850151" cy="216158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6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254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Lato</vt:lpstr>
      <vt:lpstr>Source Sans Pro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Mullin</dc:creator>
  <cp:lastModifiedBy>Martina Mullin</cp:lastModifiedBy>
  <cp:revision>2</cp:revision>
  <dcterms:modified xsi:type="dcterms:W3CDTF">2025-04-02T10:07:01Z</dcterms:modified>
</cp:coreProperties>
</file>