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7" r:id="rId3"/>
    <p:sldId id="268" r:id="rId4"/>
    <p:sldId id="269" r:id="rId5"/>
    <p:sldId id="270" r:id="rId6"/>
    <p:sldId id="271" r:id="rId7"/>
    <p:sldId id="272" r:id="rId8"/>
    <p:sldId id="275" r:id="rId9"/>
    <p:sldId id="273" r:id="rId10"/>
    <p:sldId id="276" r:id="rId11"/>
    <p:sldId id="277" r:id="rId12"/>
    <p:sldId id="278" r:id="rId13"/>
    <p:sldId id="279" r:id="rId14"/>
    <p:sldId id="260" r:id="rId15"/>
  </p:sldIdLst>
  <p:sldSz cx="9144000" cy="5143500" type="screen16x9"/>
  <p:notesSz cx="6858000" cy="9947275"/>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9">
          <p15:clr>
            <a:srgbClr val="A4A3A4"/>
          </p15:clr>
        </p15:guide>
        <p15:guide id="2" pos="519">
          <p15:clr>
            <a:srgbClr val="A4A3A4"/>
          </p15:clr>
        </p15:guide>
      </p15:sldGuideLst>
    </p:ext>
    <p:ext uri="{2D200454-40CA-4A62-9FC3-DE9A4176ACB9}">
      <p15:notesGuideLst xmlns:p15="http://schemas.microsoft.com/office/powerpoint/2012/main">
        <p15:guide id="1" orient="horz" pos="3133">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73B9"/>
    <a:srgbClr val="3E6D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458"/>
    <p:restoredTop sz="94726" autoAdjust="0"/>
  </p:normalViewPr>
  <p:slideViewPr>
    <p:cSldViewPr snapToGrid="0" showGuides="1">
      <p:cViewPr varScale="1">
        <p:scale>
          <a:sx n="157" d="100"/>
          <a:sy n="157" d="100"/>
        </p:scale>
        <p:origin x="168" y="216"/>
      </p:cViewPr>
      <p:guideLst>
        <p:guide orient="horz" pos="3239"/>
        <p:guide pos="519"/>
      </p:guideLst>
    </p:cSldViewPr>
  </p:slideViewPr>
  <p:notesTextViewPr>
    <p:cViewPr>
      <p:scale>
        <a:sx n="1" d="1"/>
        <a:sy n="1" d="1"/>
      </p:scale>
      <p:origin x="0" y="0"/>
    </p:cViewPr>
  </p:notesTextViewPr>
  <p:notesViewPr>
    <p:cSldViewPr snapToGrid="0" showGuides="1">
      <p:cViewPr varScale="1">
        <p:scale>
          <a:sx n="91" d="100"/>
          <a:sy n="91" d="100"/>
        </p:scale>
        <p:origin x="-3720" y="-108"/>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ra Roantree" userId="88d8f038-22a0-4faa-9818-34feac421c69" providerId="ADAL" clId="{BF7101B1-4EA3-565A-ABA1-604417983D3E}"/>
    <pc:docChg chg="modSld">
      <pc:chgData name="Barra Roantree" userId="88d8f038-22a0-4faa-9818-34feac421c69" providerId="ADAL" clId="{BF7101B1-4EA3-565A-ABA1-604417983D3E}" dt="2026-10-09T08:37:47.198" v="13" actId="20577"/>
      <pc:docMkLst>
        <pc:docMk/>
      </pc:docMkLst>
      <pc:sldChg chg="modSp mod">
        <pc:chgData name="Barra Roantree" userId="88d8f038-22a0-4faa-9818-34feac421c69" providerId="ADAL" clId="{BF7101B1-4EA3-565A-ABA1-604417983D3E}" dt="2026-10-09T08:37:47.198" v="13" actId="20577"/>
        <pc:sldMkLst>
          <pc:docMk/>
          <pc:sldMk cId="1772792053" sldId="256"/>
        </pc:sldMkLst>
        <pc:spChg chg="mod">
          <ac:chgData name="Barra Roantree" userId="88d8f038-22a0-4faa-9818-34feac421c69" providerId="ADAL" clId="{BF7101B1-4EA3-565A-ABA1-604417983D3E}" dt="2026-10-09T08:37:47.198" v="13" actId="20577"/>
          <ac:spMkLst>
            <pc:docMk/>
            <pc:sldMk cId="1772792053" sldId="256"/>
            <ac:spMk id="6" creationId="{00000000-0000-0000-0000-000000000000}"/>
          </ac:spMkLst>
        </pc:spChg>
      </pc:sldChg>
    </pc:docChg>
  </pc:docChgLst>
  <pc:docChgLst>
    <pc:chgData name="Barra Roantree" userId="88d8f038-22a0-4faa-9818-34feac421c69" providerId="ADAL" clId="{38BF224A-7F7B-5D7B-82FE-A4A33C3DBC82}"/>
    <pc:docChg chg="undo custSel delSld modSld">
      <pc:chgData name="Barra Roantree" userId="88d8f038-22a0-4faa-9818-34feac421c69" providerId="ADAL" clId="{38BF224A-7F7B-5D7B-82FE-A4A33C3DBC82}" dt="2026-10-08T22:05:08.941" v="95" actId="2696"/>
      <pc:docMkLst>
        <pc:docMk/>
      </pc:docMkLst>
      <pc:sldChg chg="modSp mod">
        <pc:chgData name="Barra Roantree" userId="88d8f038-22a0-4faa-9818-34feac421c69" providerId="ADAL" clId="{38BF224A-7F7B-5D7B-82FE-A4A33C3DBC82}" dt="2026-10-08T21:58:09.712" v="7" actId="20577"/>
        <pc:sldMkLst>
          <pc:docMk/>
          <pc:sldMk cId="1772792053" sldId="256"/>
        </pc:sldMkLst>
        <pc:spChg chg="mod">
          <ac:chgData name="Barra Roantree" userId="88d8f038-22a0-4faa-9818-34feac421c69" providerId="ADAL" clId="{38BF224A-7F7B-5D7B-82FE-A4A33C3DBC82}" dt="2026-10-08T21:58:09.712" v="7" actId="20577"/>
          <ac:spMkLst>
            <pc:docMk/>
            <pc:sldMk cId="1772792053" sldId="256"/>
            <ac:spMk id="6" creationId="{00000000-0000-0000-0000-000000000000}"/>
          </ac:spMkLst>
        </pc:spChg>
      </pc:sldChg>
      <pc:sldChg chg="modSp mod">
        <pc:chgData name="Barra Roantree" userId="88d8f038-22a0-4faa-9818-34feac421c69" providerId="ADAL" clId="{38BF224A-7F7B-5D7B-82FE-A4A33C3DBC82}" dt="2026-10-08T22:01:38.521" v="63" actId="113"/>
        <pc:sldMkLst>
          <pc:docMk/>
          <pc:sldMk cId="2563734976" sldId="271"/>
        </pc:sldMkLst>
        <pc:spChg chg="mod">
          <ac:chgData name="Barra Roantree" userId="88d8f038-22a0-4faa-9818-34feac421c69" providerId="ADAL" clId="{38BF224A-7F7B-5D7B-82FE-A4A33C3DBC82}" dt="2026-10-08T22:01:38.521" v="63" actId="113"/>
          <ac:spMkLst>
            <pc:docMk/>
            <pc:sldMk cId="2563734976" sldId="271"/>
            <ac:spMk id="3" creationId="{4B471B74-9829-3F78-4F0A-EE91FC48DF27}"/>
          </ac:spMkLst>
        </pc:spChg>
      </pc:sldChg>
      <pc:sldChg chg="modSp mod">
        <pc:chgData name="Barra Roantree" userId="88d8f038-22a0-4faa-9818-34feac421c69" providerId="ADAL" clId="{38BF224A-7F7B-5D7B-82FE-A4A33C3DBC82}" dt="2026-10-08T22:04:44.129" v="87" actId="20577"/>
        <pc:sldMkLst>
          <pc:docMk/>
          <pc:sldMk cId="2421015089" sldId="272"/>
        </pc:sldMkLst>
        <pc:spChg chg="mod">
          <ac:chgData name="Barra Roantree" userId="88d8f038-22a0-4faa-9818-34feac421c69" providerId="ADAL" clId="{38BF224A-7F7B-5D7B-82FE-A4A33C3DBC82}" dt="2026-10-08T22:04:44.129" v="87" actId="20577"/>
          <ac:spMkLst>
            <pc:docMk/>
            <pc:sldMk cId="2421015089" sldId="272"/>
            <ac:spMk id="2" creationId="{FA536FF5-45A8-D65F-C80B-DFF33391785B}"/>
          </ac:spMkLst>
        </pc:spChg>
        <pc:spChg chg="mod">
          <ac:chgData name="Barra Roantree" userId="88d8f038-22a0-4faa-9818-34feac421c69" providerId="ADAL" clId="{38BF224A-7F7B-5D7B-82FE-A4A33C3DBC82}" dt="2026-10-08T22:01:42.979" v="65" actId="20577"/>
          <ac:spMkLst>
            <pc:docMk/>
            <pc:sldMk cId="2421015089" sldId="272"/>
            <ac:spMk id="3" creationId="{496938E3-CDAD-5217-7089-3C30AA012F9A}"/>
          </ac:spMkLst>
        </pc:spChg>
      </pc:sldChg>
      <pc:sldChg chg="modSp mod">
        <pc:chgData name="Barra Roantree" userId="88d8f038-22a0-4faa-9818-34feac421c69" providerId="ADAL" clId="{38BF224A-7F7B-5D7B-82FE-A4A33C3DBC82}" dt="2026-10-08T22:05:05.630" v="94" actId="15"/>
        <pc:sldMkLst>
          <pc:docMk/>
          <pc:sldMk cId="3876824087" sldId="273"/>
        </pc:sldMkLst>
        <pc:spChg chg="mod">
          <ac:chgData name="Barra Roantree" userId="88d8f038-22a0-4faa-9818-34feac421c69" providerId="ADAL" clId="{38BF224A-7F7B-5D7B-82FE-A4A33C3DBC82}" dt="2026-10-08T22:05:05.630" v="94" actId="15"/>
          <ac:spMkLst>
            <pc:docMk/>
            <pc:sldMk cId="3876824087" sldId="273"/>
            <ac:spMk id="3" creationId="{7FAD5D96-4F62-BC1C-0318-217E25E2D527}"/>
          </ac:spMkLst>
        </pc:spChg>
      </pc:sldChg>
      <pc:sldChg chg="modSp del mod">
        <pc:chgData name="Barra Roantree" userId="88d8f038-22a0-4faa-9818-34feac421c69" providerId="ADAL" clId="{38BF224A-7F7B-5D7B-82FE-A4A33C3DBC82}" dt="2026-10-08T22:05:08.941" v="95" actId="2696"/>
        <pc:sldMkLst>
          <pc:docMk/>
          <pc:sldMk cId="2278949911" sldId="274"/>
        </pc:sldMkLst>
        <pc:spChg chg="mod">
          <ac:chgData name="Barra Roantree" userId="88d8f038-22a0-4faa-9818-34feac421c69" providerId="ADAL" clId="{38BF224A-7F7B-5D7B-82FE-A4A33C3DBC82}" dt="2026-10-08T22:04:55.136" v="88" actId="21"/>
          <ac:spMkLst>
            <pc:docMk/>
            <pc:sldMk cId="2278949911" sldId="274"/>
            <ac:spMk id="3" creationId="{C37D824B-4D22-D7E3-6A6B-F5FB86E73A3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 y="746125"/>
            <a:ext cx="6629400" cy="3730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87971" y="4724956"/>
            <a:ext cx="4908331" cy="447627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6022876" y="9449911"/>
            <a:ext cx="835124" cy="497364"/>
          </a:xfrm>
          <a:prstGeom prst="rect">
            <a:avLst/>
          </a:prstGeom>
        </p:spPr>
        <p:txBody>
          <a:bodyPr vert="horz" lIns="91440" tIns="45720" rIns="91440" bIns="45720"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28686" y="2786400"/>
            <a:ext cx="7500939" cy="416138"/>
          </a:xfrm>
        </p:spPr>
        <p:txBody>
          <a:bodyPr/>
          <a:lstStyle>
            <a:lvl1pPr algn="l">
              <a:defRPr sz="2600">
                <a:solidFill>
                  <a:schemeClr val="bg1"/>
                </a:solidFill>
              </a:defRPr>
            </a:lvl1pPr>
          </a:lstStyle>
          <a:p>
            <a:r>
              <a:rPr lang="en-IE" noProof="0" dirty="0"/>
              <a:t>Click to edit Master title style</a:t>
            </a:r>
          </a:p>
        </p:txBody>
      </p:sp>
      <p:sp>
        <p:nvSpPr>
          <p:cNvPr id="3" name="Subtitle 2"/>
          <p:cNvSpPr>
            <a:spLocks noGrp="1"/>
          </p:cNvSpPr>
          <p:nvPr>
            <p:ph type="subTitle" idx="1"/>
          </p:nvPr>
        </p:nvSpPr>
        <p:spPr>
          <a:xfrm>
            <a:off x="828675" y="3217050"/>
            <a:ext cx="7500938" cy="271350"/>
          </a:xfrm>
        </p:spPr>
        <p:txBody>
          <a:bodyPr/>
          <a:lstStyle>
            <a:lvl1pPr marL="0" indent="0" algn="l">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IE" noProof="0" dirty="0"/>
              <a:t>Click to edit Master subtitle style</a:t>
            </a:r>
          </a:p>
        </p:txBody>
      </p:sp>
      <p:sp>
        <p:nvSpPr>
          <p:cNvPr id="11" name="Text Placeholder 10"/>
          <p:cNvSpPr>
            <a:spLocks noGrp="1"/>
          </p:cNvSpPr>
          <p:nvPr>
            <p:ph type="body" sz="quarter" idx="10"/>
          </p:nvPr>
        </p:nvSpPr>
        <p:spPr>
          <a:xfrm>
            <a:off x="828688" y="4111318"/>
            <a:ext cx="4679325" cy="734531"/>
          </a:xfrm>
        </p:spPr>
        <p:txBody>
          <a:bodyPr/>
          <a:lstStyle>
            <a:lvl1pPr>
              <a:spcBef>
                <a:spcPts val="0"/>
              </a:spcBef>
              <a:defRPr sz="1400">
                <a:solidFill>
                  <a:schemeClr val="bg1"/>
                </a:solidFill>
              </a:defRPr>
            </a:lvl1pPr>
            <a:lvl2pPr marL="0" indent="0">
              <a:spcBef>
                <a:spcPts val="0"/>
              </a:spcBef>
              <a:buNone/>
              <a:defRPr sz="1400">
                <a:solidFill>
                  <a:schemeClr val="bg1"/>
                </a:solidFill>
              </a:defRPr>
            </a:lvl2pPr>
            <a:lvl3pPr marL="0" indent="0">
              <a:spcBef>
                <a:spcPts val="567"/>
              </a:spcBef>
              <a:buNone/>
              <a:defRPr sz="1400">
                <a:solidFill>
                  <a:schemeClr val="bg1"/>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IE" noProof="0"/>
              <a:t>Click to edit Master text styles</a:t>
            </a:r>
          </a:p>
          <a:p>
            <a:pPr lvl="1"/>
            <a:r>
              <a:rPr lang="en-IE" noProof="0" dirty="0"/>
              <a:t>Second level</a:t>
            </a:r>
          </a:p>
          <a:p>
            <a:pPr lvl="2"/>
            <a:r>
              <a:rPr lang="en-IE" noProof="0" dirty="0"/>
              <a:t>Third level</a:t>
            </a:r>
          </a:p>
        </p:txBody>
      </p:sp>
      <p:pic>
        <p:nvPicPr>
          <p:cNvPr id="10" name="Picture 9" descr="Trinity College Dubli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0477" y="381655"/>
            <a:ext cx="3039743" cy="819370"/>
          </a:xfrm>
          <a:prstGeom prst="rect">
            <a:avLst/>
          </a:prstGeom>
        </p:spPr>
      </p:pic>
      <p:pic>
        <p:nvPicPr>
          <p:cNvPr id="155" name="Graphic 154">
            <a:extLst>
              <a:ext uri="{FF2B5EF4-FFF2-40B4-BE49-F238E27FC236}">
                <a16:creationId xmlns:a16="http://schemas.microsoft.com/office/drawing/2014/main" id="{D207F4AF-8BD7-37FD-EC60-1346BBE902B8}"/>
              </a:ext>
              <a:ext uri="{C183D7F6-B498-43B3-948B-1728B52AA6E4}">
                <adec:decorative xmlns:adec="http://schemas.microsoft.com/office/drawing/2017/decorative" val="1"/>
              </a:ext>
            </a:extLst>
          </p:cNvPr>
          <p:cNvPicPr>
            <a:picLocks noChangeAspect="1"/>
          </p:cNvPicPr>
          <p:nvPr userDrawn="1"/>
        </p:nvPicPr>
        <p:blipFill>
          <a:blip r:embed="rId3">
            <a:alphaModFix amt="36000"/>
            <a:extLst>
              <a:ext uri="{96DAC541-7B7A-43D3-8B79-37D633B846F1}">
                <asvg:svgBlip xmlns:asvg="http://schemas.microsoft.com/office/drawing/2016/SVG/main" r:embed="rId4"/>
              </a:ext>
            </a:extLst>
          </a:blip>
          <a:srcRect l="-1407" t="3474" r="80408" b="-2060"/>
          <a:stretch/>
        </p:blipFill>
        <p:spPr>
          <a:xfrm>
            <a:off x="5018567" y="1"/>
            <a:ext cx="4125433" cy="5143500"/>
          </a:xfrm>
          <a:prstGeom prst="rect">
            <a:avLst/>
          </a:prstGeom>
        </p:spPr>
      </p:pic>
    </p:spTree>
    <p:extLst>
      <p:ext uri="{BB962C8B-B14F-4D97-AF65-F5344CB8AC3E}">
        <p14:creationId xmlns:p14="http://schemas.microsoft.com/office/powerpoint/2010/main" val="35332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noProof="0" dirty="0"/>
              <a:t>Click to edit Master title style</a:t>
            </a:r>
          </a:p>
        </p:txBody>
      </p:sp>
      <p:sp>
        <p:nvSpPr>
          <p:cNvPr id="4" name="Text Placeholder 3"/>
          <p:cNvSpPr>
            <a:spLocks noGrp="1"/>
          </p:cNvSpPr>
          <p:nvPr>
            <p:ph type="body" sz="quarter" idx="10"/>
          </p:nvPr>
        </p:nvSpPr>
        <p:spPr>
          <a:xfrm>
            <a:off x="828675" y="1302191"/>
            <a:ext cx="7500938" cy="3030141"/>
          </a:xfrm>
        </p:spPr>
        <p:txBody>
          <a:bodyPr/>
          <a:lstStyle/>
          <a:p>
            <a:pPr lvl="0"/>
            <a:r>
              <a:rPr lang="en-IE" noProof="0" dirty="0"/>
              <a:t>Click to edit Master text styles</a:t>
            </a:r>
          </a:p>
          <a:p>
            <a:pPr lvl="1"/>
            <a:r>
              <a:rPr lang="en-IE" noProof="0" dirty="0"/>
              <a:t>Second level</a:t>
            </a:r>
          </a:p>
          <a:p>
            <a:pPr lvl="2"/>
            <a:r>
              <a:rPr lang="en-IE" noProof="0" dirty="0"/>
              <a:t>Third level</a:t>
            </a:r>
          </a:p>
          <a:p>
            <a:pPr lvl="3"/>
            <a:r>
              <a:rPr lang="en-IE" noProof="0" dirty="0"/>
              <a:t>Fourth level</a:t>
            </a:r>
          </a:p>
          <a:p>
            <a:pPr lvl="4"/>
            <a:r>
              <a:rPr lang="en-IE" noProof="0" dirty="0"/>
              <a:t>Fifth level</a:t>
            </a:r>
          </a:p>
        </p:txBody>
      </p:sp>
      <p:sp>
        <p:nvSpPr>
          <p:cNvPr id="8" name="Text Placeholder 5"/>
          <p:cNvSpPr>
            <a:spLocks noGrp="1"/>
          </p:cNvSpPr>
          <p:nvPr>
            <p:ph type="body" sz="quarter" idx="11"/>
          </p:nvPr>
        </p:nvSpPr>
        <p:spPr>
          <a:xfrm>
            <a:off x="828675" y="685806"/>
            <a:ext cx="7500938" cy="207169"/>
          </a:xfrm>
        </p:spPr>
        <p:txBody>
          <a:bodyPr/>
          <a:lstStyle>
            <a:lvl1pPr>
              <a:defRPr sz="2000" b="0">
                <a:solidFill>
                  <a:schemeClr val="tx1"/>
                </a:solidFill>
              </a:defRPr>
            </a:lvl1pPr>
          </a:lstStyle>
          <a:p>
            <a:pPr lvl="0"/>
            <a:r>
              <a:rPr lang="en-IE" noProof="0" dirty="0"/>
              <a:t>Click to edit Master text styles</a:t>
            </a:r>
          </a:p>
        </p:txBody>
      </p:sp>
      <p:sp>
        <p:nvSpPr>
          <p:cNvPr id="6" name="Slide Number Placeholder 5">
            <a:extLst>
              <a:ext uri="{FF2B5EF4-FFF2-40B4-BE49-F238E27FC236}">
                <a16:creationId xmlns:a16="http://schemas.microsoft.com/office/drawing/2014/main" id="{5EA61A7A-40F1-0B45-8A82-94DCCA5E7412}"/>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mp; 2 Column Content 20pt">
    <p:spTree>
      <p:nvGrpSpPr>
        <p:cNvPr id="1" name=""/>
        <p:cNvGrpSpPr/>
        <p:nvPr/>
      </p:nvGrpSpPr>
      <p:grpSpPr>
        <a:xfrm>
          <a:off x="0" y="0"/>
          <a:ext cx="0" cy="0"/>
          <a:chOff x="0" y="0"/>
          <a:chExt cx="0" cy="0"/>
        </a:xfrm>
      </p:grpSpPr>
      <p:sp>
        <p:nvSpPr>
          <p:cNvPr id="5" name="Rectangle 4"/>
          <p:cNvSpPr/>
          <p:nvPr userDrawn="1"/>
        </p:nvSpPr>
        <p:spPr>
          <a:xfrm>
            <a:off x="0" y="4545078"/>
            <a:ext cx="9144000" cy="597231"/>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sp>
        <p:nvSpPr>
          <p:cNvPr id="2" name="Title 1"/>
          <p:cNvSpPr>
            <a:spLocks noGrp="1"/>
          </p:cNvSpPr>
          <p:nvPr>
            <p:ph type="title"/>
          </p:nvPr>
        </p:nvSpPr>
        <p:spPr/>
        <p:txBody>
          <a:bodyPr/>
          <a:lstStyle/>
          <a:p>
            <a:r>
              <a:rPr lang="en-IE" noProof="0" dirty="0"/>
              <a:t>Click to edit Master title style</a:t>
            </a:r>
          </a:p>
        </p:txBody>
      </p:sp>
      <p:sp>
        <p:nvSpPr>
          <p:cNvPr id="8" name="Text Placeholder 5"/>
          <p:cNvSpPr>
            <a:spLocks noGrp="1"/>
          </p:cNvSpPr>
          <p:nvPr>
            <p:ph type="body" sz="quarter" idx="11"/>
          </p:nvPr>
        </p:nvSpPr>
        <p:spPr>
          <a:xfrm>
            <a:off x="828675" y="685806"/>
            <a:ext cx="7500938" cy="207169"/>
          </a:xfrm>
        </p:spPr>
        <p:txBody>
          <a:bodyPr/>
          <a:lstStyle>
            <a:lvl1pPr>
              <a:defRPr sz="2000" b="0">
                <a:solidFill>
                  <a:schemeClr val="tx1"/>
                </a:solidFill>
              </a:defRPr>
            </a:lvl1pPr>
          </a:lstStyle>
          <a:p>
            <a:pPr lvl="0"/>
            <a:r>
              <a:rPr lang="en-IE" noProof="0" dirty="0"/>
              <a:t>Click to edit Master text styles</a:t>
            </a:r>
          </a:p>
        </p:txBody>
      </p:sp>
      <p:cxnSp>
        <p:nvCxnSpPr>
          <p:cNvPr id="6" name="Straight Connector 5"/>
          <p:cNvCxnSpPr/>
          <p:nvPr userDrawn="1"/>
        </p:nvCxnSpPr>
        <p:spPr>
          <a:xfrm>
            <a:off x="0" y="1078706"/>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quarter" idx="10"/>
          </p:nvPr>
        </p:nvSpPr>
        <p:spPr>
          <a:xfrm>
            <a:off x="828675" y="1302192"/>
            <a:ext cx="7500938" cy="2891980"/>
          </a:xfrm>
        </p:spPr>
        <p:txBody>
          <a:bodyPr/>
          <a:lstStyle/>
          <a:p>
            <a:pPr lvl="0"/>
            <a:r>
              <a:rPr lang="en-IE" noProof="0" dirty="0"/>
              <a:t>Click to edit Master text styles</a:t>
            </a:r>
          </a:p>
          <a:p>
            <a:pPr lvl="1"/>
            <a:r>
              <a:rPr lang="en-IE" noProof="0" dirty="0"/>
              <a:t>Second level</a:t>
            </a:r>
          </a:p>
          <a:p>
            <a:pPr lvl="2"/>
            <a:r>
              <a:rPr lang="en-IE" noProof="0" dirty="0"/>
              <a:t>Third level</a:t>
            </a:r>
          </a:p>
          <a:p>
            <a:pPr lvl="3"/>
            <a:r>
              <a:rPr lang="en-IE" noProof="0" dirty="0"/>
              <a:t>Fourth level</a:t>
            </a:r>
          </a:p>
          <a:p>
            <a:pPr lvl="4"/>
            <a:r>
              <a:rPr lang="en-IE" noProof="0" dirty="0"/>
              <a:t>Fifth level</a:t>
            </a:r>
          </a:p>
        </p:txBody>
      </p:sp>
      <p:pic>
        <p:nvPicPr>
          <p:cNvPr id="11" name="Picture 10" descr="TCD_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0478" y="4642666"/>
            <a:ext cx="1585894" cy="427482"/>
          </a:xfrm>
          <a:prstGeom prst="rect">
            <a:avLst/>
          </a:prstGeom>
        </p:spPr>
      </p:pic>
      <p:sp>
        <p:nvSpPr>
          <p:cNvPr id="10" name="Slide Number Placeholder 5">
            <a:extLst>
              <a:ext uri="{FF2B5EF4-FFF2-40B4-BE49-F238E27FC236}">
                <a16:creationId xmlns:a16="http://schemas.microsoft.com/office/drawing/2014/main" id="{61145CB8-4673-6A47-9176-F0CB307373DB}"/>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4209210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noProof="0" dirty="0"/>
              <a:t>Click to edit Master title style</a:t>
            </a:r>
          </a:p>
        </p:txBody>
      </p:sp>
      <p:sp>
        <p:nvSpPr>
          <p:cNvPr id="4" name="Text Placeholder 3"/>
          <p:cNvSpPr>
            <a:spLocks noGrp="1"/>
          </p:cNvSpPr>
          <p:nvPr>
            <p:ph type="body" sz="quarter" idx="10"/>
          </p:nvPr>
        </p:nvSpPr>
        <p:spPr>
          <a:xfrm>
            <a:off x="828676" y="1410807"/>
            <a:ext cx="3933824" cy="2372524"/>
          </a:xfrm>
        </p:spPr>
        <p:txBody>
          <a:bodyPr/>
          <a:lstStyle>
            <a:lvl1pPr marL="276225" indent="-276225">
              <a:spcBef>
                <a:spcPts val="900"/>
              </a:spcBef>
              <a:buClr>
                <a:schemeClr val="tx2"/>
              </a:buClr>
              <a:buFont typeface="Arial" panose="020B0604020202020204" pitchFamily="34" charset="0"/>
              <a:buChar char="‒"/>
              <a:defRPr sz="1600" b="0"/>
            </a:lvl1pPr>
            <a:lvl2pPr marL="625475" indent="-233363">
              <a:buFont typeface="Arial" panose="020B0604020202020204" pitchFamily="34" charset="0"/>
              <a:buChar char="•"/>
              <a:defRPr sz="1600"/>
            </a:lvl2pPr>
            <a:lvl3pPr marL="912813" indent="-222250">
              <a:defRPr sz="1600"/>
            </a:lvl3pPr>
            <a:lvl4pPr marL="1128713" indent="-190500">
              <a:defRPr sz="1600"/>
            </a:lvl4pPr>
            <a:lvl5pPr marL="1439863" indent="-185738">
              <a:defRPr sz="1600"/>
            </a:lvl5pPr>
          </a:lstStyle>
          <a:p>
            <a:pPr lvl="0"/>
            <a:r>
              <a:rPr lang="en-IE" noProof="0" dirty="0"/>
              <a:t>Click to edit Master text styles</a:t>
            </a:r>
          </a:p>
          <a:p>
            <a:pPr lvl="1"/>
            <a:r>
              <a:rPr lang="en-IE" noProof="0" dirty="0"/>
              <a:t>Second level</a:t>
            </a:r>
          </a:p>
          <a:p>
            <a:pPr lvl="2"/>
            <a:r>
              <a:rPr lang="en-IE" noProof="0" dirty="0"/>
              <a:t>Third level</a:t>
            </a:r>
          </a:p>
          <a:p>
            <a:pPr lvl="3"/>
            <a:r>
              <a:rPr lang="en-IE" noProof="0" dirty="0"/>
              <a:t>Fourth level</a:t>
            </a:r>
          </a:p>
          <a:p>
            <a:pPr lvl="4"/>
            <a:r>
              <a:rPr lang="en-IE" noProof="0" dirty="0"/>
              <a:t>Fifth level</a:t>
            </a:r>
          </a:p>
        </p:txBody>
      </p:sp>
      <p:sp>
        <p:nvSpPr>
          <p:cNvPr id="8" name="Text Placeholder 5"/>
          <p:cNvSpPr>
            <a:spLocks noGrp="1"/>
          </p:cNvSpPr>
          <p:nvPr>
            <p:ph type="body" sz="quarter" idx="11"/>
          </p:nvPr>
        </p:nvSpPr>
        <p:spPr>
          <a:xfrm>
            <a:off x="828675" y="685806"/>
            <a:ext cx="7500938" cy="207169"/>
          </a:xfrm>
        </p:spPr>
        <p:txBody>
          <a:bodyPr/>
          <a:lstStyle>
            <a:lvl1pPr>
              <a:defRPr sz="2000" b="0">
                <a:solidFill>
                  <a:schemeClr val="tx1"/>
                </a:solidFill>
              </a:defRPr>
            </a:lvl1pPr>
          </a:lstStyle>
          <a:p>
            <a:pPr lvl="0"/>
            <a:r>
              <a:rPr lang="en-IE" noProof="0" dirty="0"/>
              <a:t>Click to edit Master text styles</a:t>
            </a:r>
          </a:p>
        </p:txBody>
      </p:sp>
      <p:cxnSp>
        <p:nvCxnSpPr>
          <p:cNvPr id="6" name="Straight Connector 5"/>
          <p:cNvCxnSpPr/>
          <p:nvPr userDrawn="1"/>
        </p:nvCxnSpPr>
        <p:spPr>
          <a:xfrm>
            <a:off x="0" y="1078706"/>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12"/>
          </p:nvPr>
        </p:nvSpPr>
        <p:spPr>
          <a:xfrm>
            <a:off x="4914901" y="1410807"/>
            <a:ext cx="3934800" cy="2372524"/>
          </a:xfrm>
        </p:spPr>
        <p:txBody>
          <a:bodyPr/>
          <a:lstStyle>
            <a:lvl1pPr marL="276225" indent="-276225">
              <a:spcBef>
                <a:spcPts val="900"/>
              </a:spcBef>
              <a:buClr>
                <a:schemeClr val="tx2"/>
              </a:buClr>
              <a:buFont typeface="Arial" panose="020B0604020202020204" pitchFamily="34" charset="0"/>
              <a:buChar char="‒"/>
              <a:defRPr sz="1600" b="0"/>
            </a:lvl1pPr>
            <a:lvl2pPr marL="625475" indent="-233363">
              <a:buFont typeface="Arial" panose="020B0604020202020204" pitchFamily="34" charset="0"/>
              <a:buChar char="•"/>
              <a:defRPr sz="1600"/>
            </a:lvl2pPr>
            <a:lvl3pPr marL="912813" indent="-222250">
              <a:defRPr sz="1600"/>
            </a:lvl3pPr>
            <a:lvl4pPr marL="1128713" indent="-190500">
              <a:defRPr sz="1600"/>
            </a:lvl4pPr>
            <a:lvl5pPr marL="1439863" indent="-185738">
              <a:defRPr sz="1600"/>
            </a:lvl5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13" name="Rectangle 12"/>
          <p:cNvSpPr/>
          <p:nvPr userDrawn="1"/>
        </p:nvSpPr>
        <p:spPr>
          <a:xfrm>
            <a:off x="0" y="4545078"/>
            <a:ext cx="9144000" cy="597231"/>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pic>
        <p:nvPicPr>
          <p:cNvPr id="9" name="Picture 8" descr="TCD_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0478" y="4642666"/>
            <a:ext cx="1585894" cy="427482"/>
          </a:xfrm>
          <a:prstGeom prst="rect">
            <a:avLst/>
          </a:prstGeom>
        </p:spPr>
      </p:pic>
      <p:sp>
        <p:nvSpPr>
          <p:cNvPr id="10" name="Slide Number Placeholder 5">
            <a:extLst>
              <a:ext uri="{FF2B5EF4-FFF2-40B4-BE49-F238E27FC236}">
                <a16:creationId xmlns:a16="http://schemas.microsoft.com/office/drawing/2014/main" id="{D8D990A1-B68F-2A49-BE34-734A4A613400}"/>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2971917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078712"/>
            <a:ext cx="4204800" cy="3807619"/>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IE" noProof="0" dirty="0"/>
              <a:t>Click to edit Master title style</a:t>
            </a:r>
          </a:p>
        </p:txBody>
      </p:sp>
      <p:sp>
        <p:nvSpPr>
          <p:cNvPr id="4" name="Text Placeholder 3"/>
          <p:cNvSpPr>
            <a:spLocks noGrp="1"/>
          </p:cNvSpPr>
          <p:nvPr>
            <p:ph type="body" sz="quarter" idx="10"/>
          </p:nvPr>
        </p:nvSpPr>
        <p:spPr>
          <a:xfrm>
            <a:off x="828683" y="1428750"/>
            <a:ext cx="3819525" cy="2990766"/>
          </a:xfrm>
        </p:spPr>
        <p:txBody>
          <a:bodyPr/>
          <a:lstStyle>
            <a:lvl1pPr marL="238125" indent="-238125">
              <a:spcBef>
                <a:spcPts val="850"/>
              </a:spcBef>
              <a:buClr>
                <a:schemeClr val="tx2"/>
              </a:buClr>
              <a:buFont typeface="Calibri" panose="020F0502020204030204" pitchFamily="34" charset="0"/>
              <a:buChar char="–"/>
              <a:defRPr sz="1600" b="0"/>
            </a:lvl1pPr>
            <a:lvl2pPr marL="503238" indent="-207963">
              <a:spcBef>
                <a:spcPts val="0"/>
              </a:spcBef>
              <a:spcAft>
                <a:spcPts val="567"/>
              </a:spcAft>
              <a:defRPr sz="1600" b="0"/>
            </a:lvl2pPr>
            <a:lvl3pPr>
              <a:defRPr sz="1400" b="0"/>
            </a:lvl3pPr>
            <a:lvl4pPr>
              <a:defRPr sz="1400" b="0"/>
            </a:lvl4pPr>
            <a:lvl5pPr>
              <a:defRPr sz="1400" b="0"/>
            </a:lvl5pPr>
          </a:lstStyle>
          <a:p>
            <a:pPr lvl="0"/>
            <a:r>
              <a:rPr lang="en-IE" noProof="0" dirty="0"/>
              <a:t>Click to edit Master text styles</a:t>
            </a:r>
          </a:p>
          <a:p>
            <a:pPr lvl="1"/>
            <a:r>
              <a:rPr lang="en-IE" noProof="0" dirty="0"/>
              <a:t>Second level</a:t>
            </a:r>
          </a:p>
        </p:txBody>
      </p:sp>
      <p:sp>
        <p:nvSpPr>
          <p:cNvPr id="6" name="Text Placeholder 5"/>
          <p:cNvSpPr>
            <a:spLocks noGrp="1"/>
          </p:cNvSpPr>
          <p:nvPr>
            <p:ph type="body" sz="quarter" idx="11"/>
          </p:nvPr>
        </p:nvSpPr>
        <p:spPr>
          <a:xfrm>
            <a:off x="828675" y="685806"/>
            <a:ext cx="7500938" cy="207169"/>
          </a:xfrm>
        </p:spPr>
        <p:txBody>
          <a:bodyPr/>
          <a:lstStyle>
            <a:lvl1pPr>
              <a:defRPr sz="2000" b="0">
                <a:solidFill>
                  <a:schemeClr val="tx1"/>
                </a:solidFill>
              </a:defRPr>
            </a:lvl1pPr>
          </a:lstStyle>
          <a:p>
            <a:pPr lvl="0"/>
            <a:r>
              <a:rPr lang="en-IE" noProof="0" dirty="0"/>
              <a:t>Click to edit Master text styles</a:t>
            </a:r>
          </a:p>
        </p:txBody>
      </p:sp>
      <p:sp>
        <p:nvSpPr>
          <p:cNvPr id="8" name="Rectangle 7"/>
          <p:cNvSpPr/>
          <p:nvPr userDrawn="1"/>
        </p:nvSpPr>
        <p:spPr>
          <a:xfrm>
            <a:off x="0" y="4873500"/>
            <a:ext cx="9144000" cy="270000"/>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cxnSp>
        <p:nvCxnSpPr>
          <p:cNvPr id="7" name="Straight Connector 6"/>
          <p:cNvCxnSpPr/>
          <p:nvPr userDrawn="1"/>
        </p:nvCxnSpPr>
        <p:spPr>
          <a:xfrm>
            <a:off x="0" y="1078706"/>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DA149838-4667-8C41-A6F0-AC61A4FACE90}"/>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128236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078712"/>
            <a:ext cx="9144000" cy="3807619"/>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IE" noProof="0" dirty="0"/>
              <a:t>Click to edit Master title style</a:t>
            </a:r>
          </a:p>
        </p:txBody>
      </p:sp>
      <p:sp>
        <p:nvSpPr>
          <p:cNvPr id="6" name="Text Placeholder 5"/>
          <p:cNvSpPr>
            <a:spLocks noGrp="1"/>
          </p:cNvSpPr>
          <p:nvPr>
            <p:ph type="body" sz="quarter" idx="11"/>
          </p:nvPr>
        </p:nvSpPr>
        <p:spPr>
          <a:xfrm>
            <a:off x="828675" y="685806"/>
            <a:ext cx="7500938" cy="207169"/>
          </a:xfrm>
        </p:spPr>
        <p:txBody>
          <a:bodyPr/>
          <a:lstStyle>
            <a:lvl1pPr>
              <a:defRPr sz="2000" b="0">
                <a:solidFill>
                  <a:schemeClr val="tx1"/>
                </a:solidFill>
              </a:defRPr>
            </a:lvl1pPr>
          </a:lstStyle>
          <a:p>
            <a:pPr lvl="0"/>
            <a:r>
              <a:rPr lang="en-IE" noProof="0" dirty="0"/>
              <a:t>Click to edit Master text styles</a:t>
            </a:r>
          </a:p>
        </p:txBody>
      </p:sp>
      <p:sp>
        <p:nvSpPr>
          <p:cNvPr id="8" name="Rectangle 7"/>
          <p:cNvSpPr/>
          <p:nvPr userDrawn="1"/>
        </p:nvSpPr>
        <p:spPr>
          <a:xfrm>
            <a:off x="0" y="4873500"/>
            <a:ext cx="9144000" cy="270000"/>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cxnSp>
        <p:nvCxnSpPr>
          <p:cNvPr id="7" name="Straight Connector 6"/>
          <p:cNvCxnSpPr/>
          <p:nvPr userDrawn="1"/>
        </p:nvCxnSpPr>
        <p:spPr>
          <a:xfrm>
            <a:off x="0" y="1078706"/>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E250068A-6AF5-9545-B42A-0DF4DC426CED}"/>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3138617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849E72E-C733-74BC-F8B2-07B1C554E0AE}"/>
              </a:ext>
              <a:ext uri="{C183D7F6-B498-43B3-948B-1728B52AA6E4}">
                <adec:decorative xmlns:adec="http://schemas.microsoft.com/office/drawing/2017/decorative" val="1"/>
              </a:ext>
            </a:extLst>
          </p:cNvPr>
          <p:cNvPicPr>
            <a:picLocks noChangeAspect="1"/>
          </p:cNvPicPr>
          <p:nvPr userDrawn="1"/>
        </p:nvPicPr>
        <p:blipFill>
          <a:blip r:embed="rId2">
            <a:alphaModFix amt="36000"/>
            <a:extLst>
              <a:ext uri="{96DAC541-7B7A-43D3-8B79-37D633B846F1}">
                <asvg:svgBlip xmlns:asvg="http://schemas.microsoft.com/office/drawing/2016/SVG/main" r:embed="rId3"/>
              </a:ext>
            </a:extLst>
          </a:blip>
          <a:srcRect l="-1407" t="3474" r="80408" b="-2060"/>
          <a:stretch/>
        </p:blipFill>
        <p:spPr>
          <a:xfrm>
            <a:off x="5018567" y="1"/>
            <a:ext cx="4125433" cy="5143500"/>
          </a:xfrm>
          <a:prstGeom prst="rect">
            <a:avLst/>
          </a:prstGeom>
        </p:spPr>
      </p:pic>
      <p:sp>
        <p:nvSpPr>
          <p:cNvPr id="2" name="Title 1"/>
          <p:cNvSpPr>
            <a:spLocks noGrp="1"/>
          </p:cNvSpPr>
          <p:nvPr>
            <p:ph type="ctrTitle"/>
          </p:nvPr>
        </p:nvSpPr>
        <p:spPr>
          <a:xfrm>
            <a:off x="828686" y="2786400"/>
            <a:ext cx="7500939" cy="416138"/>
          </a:xfrm>
        </p:spPr>
        <p:txBody>
          <a:bodyPr/>
          <a:lstStyle>
            <a:lvl1pPr algn="l">
              <a:defRPr sz="4200">
                <a:solidFill>
                  <a:schemeClr val="bg1"/>
                </a:solidFill>
              </a:defRPr>
            </a:lvl1pPr>
          </a:lstStyle>
          <a:p>
            <a:r>
              <a:rPr lang="en-IE" noProof="0"/>
              <a:t>Click to edit Master title style</a:t>
            </a:r>
          </a:p>
        </p:txBody>
      </p:sp>
      <p:pic>
        <p:nvPicPr>
          <p:cNvPr id="5" name="Picture 4" descr="Trinity College Dublin Logo"/>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0477" y="381655"/>
            <a:ext cx="3039743" cy="819370"/>
          </a:xfrm>
          <a:prstGeom prst="rect">
            <a:avLst/>
          </a:prstGeom>
        </p:spPr>
      </p:pic>
    </p:spTree>
    <p:extLst>
      <p:ext uri="{BB962C8B-B14F-4D97-AF65-F5344CB8AC3E}">
        <p14:creationId xmlns:p14="http://schemas.microsoft.com/office/powerpoint/2010/main" val="54778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noProof="0"/>
              <a:t>Click to edit Master title style</a:t>
            </a:r>
          </a:p>
        </p:txBody>
      </p:sp>
      <p:sp>
        <p:nvSpPr>
          <p:cNvPr id="3" name="Slide Number Placeholder 5">
            <a:extLst>
              <a:ext uri="{FF2B5EF4-FFF2-40B4-BE49-F238E27FC236}">
                <a16:creationId xmlns:a16="http://schemas.microsoft.com/office/drawing/2014/main" id="{F01D4001-B407-4A4F-9142-F1AD168EA386}"/>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757743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4A79E68A-9328-425C-9D77-7D993180AA8B}" type="datetime1">
              <a:rPr lang="en-IE" smtClean="0"/>
              <a:t>09/10/2026</a:t>
            </a:fld>
            <a:endParaRPr lang="en-IE"/>
          </a:p>
        </p:txBody>
      </p:sp>
      <p:sp>
        <p:nvSpPr>
          <p:cNvPr id="5" name="Footer Placeholder 4"/>
          <p:cNvSpPr>
            <a:spLocks noGrp="1"/>
          </p:cNvSpPr>
          <p:nvPr>
            <p:ph type="ftr" sz="quarter" idx="11"/>
          </p:nvPr>
        </p:nvSpPr>
        <p:spPr/>
        <p:txBody>
          <a:bodyPr/>
          <a:lstStyle/>
          <a:p>
            <a:r>
              <a:rPr lang="en-IE"/>
              <a:t>Prof. Agustín Bénétrix, TSM Coordinator, Economics</a:t>
            </a:r>
          </a:p>
        </p:txBody>
      </p:sp>
      <p:sp>
        <p:nvSpPr>
          <p:cNvPr id="6" name="Slide Number Placeholder 5"/>
          <p:cNvSpPr>
            <a:spLocks noGrp="1"/>
          </p:cNvSpPr>
          <p:nvPr>
            <p:ph type="sldNum" sz="quarter" idx="12"/>
          </p:nvPr>
        </p:nvSpPr>
        <p:spPr/>
        <p:txBody>
          <a:bodyPr/>
          <a:lstStyle/>
          <a:p>
            <a:fld id="{B2271EC4-25A3-4A7C-BC95-46588DEEAEE3}" type="slidenum">
              <a:rPr lang="en-IE" smtClean="0"/>
              <a:t>‹#›</a:t>
            </a:fld>
            <a:endParaRPr lang="en-IE"/>
          </a:p>
        </p:txBody>
      </p:sp>
    </p:spTree>
    <p:extLst>
      <p:ext uri="{BB962C8B-B14F-4D97-AF65-F5344CB8AC3E}">
        <p14:creationId xmlns:p14="http://schemas.microsoft.com/office/powerpoint/2010/main" val="3716217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86" y="270000"/>
            <a:ext cx="7500939" cy="421200"/>
          </a:xfrm>
          <a:prstGeom prst="rect">
            <a:avLst/>
          </a:prstGeom>
        </p:spPr>
        <p:txBody>
          <a:bodyPr vert="horz" lIns="0" tIns="0" rIns="0" bIns="0" rtlCol="0" anchor="b" anchorCtr="0">
            <a:noAutofit/>
          </a:bodyPr>
          <a:lstStyle/>
          <a:p>
            <a:r>
              <a:rPr lang="en-IE" noProof="0"/>
              <a:t>Click to edit Master title style</a:t>
            </a:r>
          </a:p>
        </p:txBody>
      </p:sp>
      <p:sp>
        <p:nvSpPr>
          <p:cNvPr id="3" name="Text Placeholder 2"/>
          <p:cNvSpPr>
            <a:spLocks noGrp="1"/>
          </p:cNvSpPr>
          <p:nvPr>
            <p:ph type="body" idx="1"/>
          </p:nvPr>
        </p:nvSpPr>
        <p:spPr>
          <a:xfrm>
            <a:off x="828675" y="1303403"/>
            <a:ext cx="7500938" cy="3072600"/>
          </a:xfrm>
          <a:prstGeom prst="rect">
            <a:avLst/>
          </a:prstGeom>
        </p:spPr>
        <p:txBody>
          <a:bodyPr vert="horz" lIns="0" tIns="0" rIns="0" bIns="0" rtlCol="0">
            <a:noAutofit/>
          </a:bodyPr>
          <a:lstStyle/>
          <a:p>
            <a:pPr lvl="0"/>
            <a:r>
              <a:rPr lang="en-IE" noProof="0" dirty="0"/>
              <a:t>Click to edit Master text styles</a:t>
            </a:r>
          </a:p>
          <a:p>
            <a:pPr lvl="1"/>
            <a:r>
              <a:rPr lang="en-IE" noProof="0" dirty="0"/>
              <a:t>Second level</a:t>
            </a:r>
          </a:p>
          <a:p>
            <a:pPr lvl="2"/>
            <a:r>
              <a:rPr lang="en-IE" noProof="0" dirty="0"/>
              <a:t>Third level</a:t>
            </a:r>
          </a:p>
          <a:p>
            <a:pPr lvl="3"/>
            <a:r>
              <a:rPr lang="en-IE" noProof="0" dirty="0"/>
              <a:t>Fourth level</a:t>
            </a:r>
          </a:p>
          <a:p>
            <a:pPr lvl="4"/>
            <a:r>
              <a:rPr lang="en-IE" noProof="0" dirty="0"/>
              <a:t>Fifth level</a:t>
            </a:r>
          </a:p>
        </p:txBody>
      </p:sp>
      <p:sp>
        <p:nvSpPr>
          <p:cNvPr id="11" name="Rectangle 10"/>
          <p:cNvSpPr/>
          <p:nvPr/>
        </p:nvSpPr>
        <p:spPr>
          <a:xfrm>
            <a:off x="0" y="4873500"/>
            <a:ext cx="9144000" cy="270000"/>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cxnSp>
        <p:nvCxnSpPr>
          <p:cNvPr id="6" name="Straight Connector 5"/>
          <p:cNvCxnSpPr/>
          <p:nvPr/>
        </p:nvCxnSpPr>
        <p:spPr>
          <a:xfrm>
            <a:off x="0" y="1078706"/>
            <a:ext cx="91440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3125E529-5F0B-4D4A-84B9-75C65BFBAABD}"/>
              </a:ext>
            </a:extLst>
          </p:cNvPr>
          <p:cNvSpPr>
            <a:spLocks noGrp="1"/>
          </p:cNvSpPr>
          <p:nvPr>
            <p:ph type="sldNum" sz="quarter" idx="4"/>
          </p:nvPr>
        </p:nvSpPr>
        <p:spPr>
          <a:xfrm>
            <a:off x="8039513" y="4881249"/>
            <a:ext cx="290100" cy="191861"/>
          </a:xfrm>
          <a:prstGeom prst="rect">
            <a:avLst/>
          </a:prstGeom>
        </p:spPr>
        <p:txBody>
          <a:bodyPr vert="horz" lIns="0" tIns="0" rIns="0" bIns="0" rtlCol="0" anchor="b" anchorCtr="0"/>
          <a:lstStyle>
            <a:lvl1pPr algn="r">
              <a:defRPr sz="1000">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0" r:id="rId3"/>
    <p:sldLayoutId id="2147483661" r:id="rId4"/>
    <p:sldLayoutId id="2147483657" r:id="rId5"/>
    <p:sldLayoutId id="2147483658" r:id="rId6"/>
    <p:sldLayoutId id="2147483659" r:id="rId7"/>
    <p:sldLayoutId id="2147483654" r:id="rId8"/>
    <p:sldLayoutId id="2147483662" r:id="rId9"/>
  </p:sldLayoutIdLst>
  <p:hf hdr="0" dt="0"/>
  <p:txStyles>
    <p:titleStyle>
      <a:lvl1pPr algn="l" defTabSz="914400" rtl="0" eaLnBrk="1" latinLnBrk="0" hangingPunct="1">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ie/url?sa=i&amp;source=images&amp;cd&amp;cad=rja&amp;docid=UoNNuwq32rjONM&amp;tbnid=MSiWk_bdGW9JCM%3A&amp;ved=0CAgQjRwwAA&amp;url=http%3A//www.tcd.ie/ssp/undergraduate/ppes/course-structure/examinations/&amp;ei=MTBuUov6BbPn7Aah_IHgBA&amp;psig=AFQjCNH5McAwYK7pCurUBdPSmYJQhFitvA&amp;ust=1383039409153440" TargetMode="Externa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Scholarship Examination: Economics</a:t>
            </a:r>
            <a:endParaRPr lang="en-IE" dirty="0"/>
          </a:p>
        </p:txBody>
      </p:sp>
      <p:sp>
        <p:nvSpPr>
          <p:cNvPr id="3" name="Subtitle 2"/>
          <p:cNvSpPr>
            <a:spLocks noGrp="1"/>
          </p:cNvSpPr>
          <p:nvPr>
            <p:ph type="subTitle" idx="1"/>
          </p:nvPr>
        </p:nvSpPr>
        <p:spPr/>
        <p:txBody>
          <a:bodyPr/>
          <a:lstStyle/>
          <a:p>
            <a:r>
              <a:rPr lang="en-IE" noProof="0" dirty="0"/>
              <a:t>Information Session</a:t>
            </a:r>
          </a:p>
        </p:txBody>
      </p:sp>
      <p:sp>
        <p:nvSpPr>
          <p:cNvPr id="6" name="Text Placeholder 5"/>
          <p:cNvSpPr>
            <a:spLocks noGrp="1"/>
          </p:cNvSpPr>
          <p:nvPr>
            <p:ph type="body" sz="quarter" idx="10"/>
          </p:nvPr>
        </p:nvSpPr>
        <p:spPr>
          <a:xfrm>
            <a:off x="828688" y="3952068"/>
            <a:ext cx="4679325" cy="836909"/>
          </a:xfrm>
        </p:spPr>
        <p:txBody>
          <a:bodyPr anchor="b"/>
          <a:lstStyle/>
          <a:p>
            <a:r>
              <a:rPr lang="en-IE" sz="1600" noProof="0" dirty="0"/>
              <a:t>Prof. </a:t>
            </a:r>
            <a:r>
              <a:rPr lang="en-IE" sz="1600" noProof="0"/>
              <a:t>Barra Roantree</a:t>
            </a:r>
            <a:endParaRPr lang="en-IE" sz="1600" noProof="0" dirty="0"/>
          </a:p>
          <a:p>
            <a:pPr lvl="1"/>
            <a:endParaRPr lang="en-IE" sz="1600" dirty="0"/>
          </a:p>
          <a:p>
            <a:pPr lvl="1"/>
            <a:r>
              <a:rPr lang="en-IE" sz="1600" dirty="0"/>
              <a:t>8</a:t>
            </a:r>
            <a:r>
              <a:rPr lang="en-IE" sz="1600" baseline="30000" dirty="0"/>
              <a:t>th</a:t>
            </a:r>
            <a:r>
              <a:rPr lang="en-IE" sz="1600" dirty="0"/>
              <a:t> October 2026</a:t>
            </a:r>
            <a:endParaRPr lang="en-IE" sz="1600" noProof="0" dirty="0"/>
          </a:p>
        </p:txBody>
      </p:sp>
    </p:spTree>
    <p:extLst>
      <p:ext uri="{BB962C8B-B14F-4D97-AF65-F5344CB8AC3E}">
        <p14:creationId xmlns:p14="http://schemas.microsoft.com/office/powerpoint/2010/main" val="177279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86" y="270000"/>
            <a:ext cx="7500939" cy="421200"/>
          </a:xfrm>
        </p:spPr>
        <p:txBody>
          <a:bodyPr anchor="ctr">
            <a:normAutofit/>
          </a:bodyPr>
          <a:lstStyle/>
          <a:p>
            <a:r>
              <a:rPr lang="en-US" dirty="0"/>
              <a:t>What is it?</a:t>
            </a:r>
            <a:endParaRPr lang="en-IE" dirty="0"/>
          </a:p>
        </p:txBody>
      </p:sp>
      <p:sp>
        <p:nvSpPr>
          <p:cNvPr id="3" name="Content Placeholder 2"/>
          <p:cNvSpPr>
            <a:spLocks noGrp="1"/>
          </p:cNvSpPr>
          <p:nvPr>
            <p:ph idx="1"/>
          </p:nvPr>
        </p:nvSpPr>
        <p:spPr>
          <a:xfrm>
            <a:off x="828675" y="1303403"/>
            <a:ext cx="5117306" cy="3072600"/>
          </a:xfrm>
        </p:spPr>
        <p:txBody>
          <a:bodyPr>
            <a:normAutofit/>
          </a:bodyPr>
          <a:lstStyle/>
          <a:p>
            <a:pPr lvl="0"/>
            <a:r>
              <a:rPr lang="en-US" b="0" i="1" dirty="0"/>
              <a:t>Under the Foundation Charter (of 1592), Scholars were part of the body corporate (three Scholars were named in the charter "in the name of many"). Until 1609 there were about 51 Scholars at any one time. A figure of 70 was permanently fixed in the revising Letters Patent of Charles I in 1637. Trinity Monday was appointed as the day when all future elections to Fellowship and Scholarship would be announced.</a:t>
            </a:r>
            <a:endParaRPr lang="en-IE" b="0" dirty="0"/>
          </a:p>
          <a:p>
            <a:pPr>
              <a:buNone/>
            </a:pPr>
            <a:endParaRPr lang="en-IE" altLang="en-US"/>
          </a:p>
          <a:p>
            <a:pPr>
              <a:buNone/>
            </a:pPr>
            <a:endParaRPr lang="en-IE"/>
          </a:p>
        </p:txBody>
      </p:sp>
      <p:sp>
        <p:nvSpPr>
          <p:cNvPr id="4" name="Slide Number Placeholder 3">
            <a:extLst>
              <a:ext uri="{FF2B5EF4-FFF2-40B4-BE49-F238E27FC236}">
                <a16:creationId xmlns:a16="http://schemas.microsoft.com/office/drawing/2014/main" id="{F84F4C40-5B5F-475F-ACB2-AAB30A5C1837}"/>
              </a:ext>
            </a:extLst>
          </p:cNvPr>
          <p:cNvSpPr>
            <a:spLocks noGrp="1"/>
          </p:cNvSpPr>
          <p:nvPr>
            <p:ph type="sldNum" sz="quarter" idx="12"/>
          </p:nvPr>
        </p:nvSpPr>
        <p:spPr>
          <a:xfrm>
            <a:off x="8039513" y="4881249"/>
            <a:ext cx="290100" cy="191861"/>
          </a:xfrm>
        </p:spPr>
        <p:txBody>
          <a:bodyPr anchor="b">
            <a:normAutofit/>
          </a:bodyPr>
          <a:lstStyle/>
          <a:p>
            <a:pPr>
              <a:spcAft>
                <a:spcPts val="600"/>
              </a:spcAft>
            </a:pPr>
            <a:fld id="{B2271EC4-25A3-4A7C-BC95-46588DEEAEE3}" type="slidenum">
              <a:rPr lang="en-IE" smtClean="0"/>
              <a:pPr>
                <a:spcAft>
                  <a:spcPts val="600"/>
                </a:spcAft>
              </a:pPr>
              <a:t>2</a:t>
            </a:fld>
            <a:endParaRPr lang="en-IE"/>
          </a:p>
        </p:txBody>
      </p:sp>
      <p:pic>
        <p:nvPicPr>
          <p:cNvPr id="5" name="Image 2" descr="A group of people sitting in chairs&#10;&#10;AI-generated content may be incorrect.">
            <a:hlinkClick r:id="rId2"/>
            <a:extLst>
              <a:ext uri="{FF2B5EF4-FFF2-40B4-BE49-F238E27FC236}">
                <a16:creationId xmlns:a16="http://schemas.microsoft.com/office/drawing/2014/main" id="{60EB2599-BE52-54B5-BF55-EB0B424246BF}"/>
              </a:ext>
            </a:extLst>
          </p:cNvPr>
          <p:cNvPicPr>
            <a:picLocks/>
          </p:cNvPicPr>
          <p:nvPr/>
        </p:nvPicPr>
        <p:blipFill>
          <a:blip r:embed="rId3" cstate="print"/>
          <a:srcRect t="1131" r="3" b="5296"/>
          <a:stretch>
            <a:fillRect/>
          </a:stretch>
        </p:blipFill>
        <p:spPr>
          <a:xfrm>
            <a:off x="6136481" y="1303403"/>
            <a:ext cx="2193131" cy="3072600"/>
          </a:xfrm>
          <a:prstGeom prst="rect">
            <a:avLst/>
          </a:prstGeom>
          <a:noFill/>
        </p:spPr>
      </p:pic>
    </p:spTree>
    <p:extLst>
      <p:ext uri="{BB962C8B-B14F-4D97-AF65-F5344CB8AC3E}">
        <p14:creationId xmlns:p14="http://schemas.microsoft.com/office/powerpoint/2010/main" val="979486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F0BC2-2504-94B8-F841-A3157C77F9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AD0E56-7145-B4D1-2E14-B3293BFC1220}"/>
              </a:ext>
            </a:extLst>
          </p:cNvPr>
          <p:cNvSpPr>
            <a:spLocks noGrp="1"/>
          </p:cNvSpPr>
          <p:nvPr>
            <p:ph type="title"/>
          </p:nvPr>
        </p:nvSpPr>
        <p:spPr>
          <a:xfrm>
            <a:off x="828686" y="270000"/>
            <a:ext cx="7500939" cy="421200"/>
          </a:xfrm>
        </p:spPr>
        <p:txBody>
          <a:bodyPr anchor="ctr">
            <a:normAutofit/>
          </a:bodyPr>
          <a:lstStyle/>
          <a:p>
            <a:r>
              <a:rPr lang="en-US" dirty="0"/>
              <a:t>Benefits?</a:t>
            </a:r>
            <a:endParaRPr lang="en-IE" dirty="0"/>
          </a:p>
        </p:txBody>
      </p:sp>
      <p:sp>
        <p:nvSpPr>
          <p:cNvPr id="3" name="Content Placeholder 2">
            <a:extLst>
              <a:ext uri="{FF2B5EF4-FFF2-40B4-BE49-F238E27FC236}">
                <a16:creationId xmlns:a16="http://schemas.microsoft.com/office/drawing/2014/main" id="{DE314ED0-5347-8FD5-459E-2E19E43F1C9E}"/>
              </a:ext>
            </a:extLst>
          </p:cNvPr>
          <p:cNvSpPr>
            <a:spLocks noGrp="1"/>
          </p:cNvSpPr>
          <p:nvPr>
            <p:ph idx="1"/>
          </p:nvPr>
        </p:nvSpPr>
        <p:spPr>
          <a:xfrm>
            <a:off x="828675" y="1303403"/>
            <a:ext cx="7210838" cy="3072600"/>
          </a:xfrm>
        </p:spPr>
        <p:txBody>
          <a:bodyPr>
            <a:normAutofit/>
          </a:bodyPr>
          <a:lstStyle/>
          <a:p>
            <a:pPr marL="342900" lvl="0" indent="-342900">
              <a:buFont typeface="Arial" panose="020B0604020202020204" pitchFamily="34" charset="0"/>
              <a:buChar char="•"/>
            </a:pPr>
            <a:r>
              <a:rPr lang="en-US" b="0" dirty="0"/>
              <a:t>Fees (up to five years)</a:t>
            </a:r>
            <a:endParaRPr lang="en-IE" b="0" dirty="0"/>
          </a:p>
          <a:p>
            <a:pPr marL="342900" lvl="0" indent="-342900">
              <a:buFont typeface="Arial" panose="020B0604020202020204" pitchFamily="34" charset="0"/>
              <a:buChar char="•"/>
            </a:pPr>
            <a:r>
              <a:rPr lang="en-US" b="0" dirty="0"/>
              <a:t>Rooms/Commons (meal)</a:t>
            </a:r>
            <a:endParaRPr lang="en-IE" b="0" dirty="0"/>
          </a:p>
          <a:p>
            <a:pPr marL="342900" indent="-342900">
              <a:buFont typeface="Arial" panose="020B0604020202020204" pitchFamily="34" charset="0"/>
              <a:buChar char="•"/>
            </a:pPr>
            <a:r>
              <a:rPr lang="en-US" b="0" dirty="0"/>
              <a:t>Recognition/CV – looks great</a:t>
            </a:r>
            <a:endParaRPr lang="en-IE" altLang="en-US" b="0" dirty="0"/>
          </a:p>
          <a:p>
            <a:pPr>
              <a:buNone/>
            </a:pPr>
            <a:endParaRPr lang="en-IE" dirty="0"/>
          </a:p>
        </p:txBody>
      </p:sp>
      <p:sp>
        <p:nvSpPr>
          <p:cNvPr id="4" name="Slide Number Placeholder 3">
            <a:extLst>
              <a:ext uri="{FF2B5EF4-FFF2-40B4-BE49-F238E27FC236}">
                <a16:creationId xmlns:a16="http://schemas.microsoft.com/office/drawing/2014/main" id="{778FC190-0F95-F408-E2B9-0FA0F828D382}"/>
              </a:ext>
            </a:extLst>
          </p:cNvPr>
          <p:cNvSpPr>
            <a:spLocks noGrp="1"/>
          </p:cNvSpPr>
          <p:nvPr>
            <p:ph type="sldNum" sz="quarter" idx="12"/>
          </p:nvPr>
        </p:nvSpPr>
        <p:spPr>
          <a:xfrm>
            <a:off x="8039513" y="4881249"/>
            <a:ext cx="290100" cy="191861"/>
          </a:xfrm>
        </p:spPr>
        <p:txBody>
          <a:bodyPr anchor="b">
            <a:normAutofit/>
          </a:bodyPr>
          <a:lstStyle/>
          <a:p>
            <a:pPr>
              <a:spcAft>
                <a:spcPts val="600"/>
              </a:spcAft>
            </a:pPr>
            <a:fld id="{B2271EC4-25A3-4A7C-BC95-46588DEEAEE3}" type="slidenum">
              <a:rPr lang="en-IE" smtClean="0"/>
              <a:pPr>
                <a:spcAft>
                  <a:spcPts val="600"/>
                </a:spcAft>
              </a:pPr>
              <a:t>3</a:t>
            </a:fld>
            <a:endParaRPr lang="en-IE"/>
          </a:p>
        </p:txBody>
      </p:sp>
    </p:spTree>
    <p:extLst>
      <p:ext uri="{BB962C8B-B14F-4D97-AF65-F5344CB8AC3E}">
        <p14:creationId xmlns:p14="http://schemas.microsoft.com/office/powerpoint/2010/main" val="3803733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492DD-7EF5-65C9-14D7-ED7BD2DE06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69B721-AC4D-B690-FC29-ED0C9814B533}"/>
              </a:ext>
            </a:extLst>
          </p:cNvPr>
          <p:cNvSpPr>
            <a:spLocks noGrp="1"/>
          </p:cNvSpPr>
          <p:nvPr>
            <p:ph type="title"/>
          </p:nvPr>
        </p:nvSpPr>
        <p:spPr>
          <a:xfrm>
            <a:off x="828686" y="270000"/>
            <a:ext cx="7500939" cy="421200"/>
          </a:xfrm>
        </p:spPr>
        <p:txBody>
          <a:bodyPr anchor="ctr">
            <a:normAutofit/>
          </a:bodyPr>
          <a:lstStyle/>
          <a:p>
            <a:r>
              <a:rPr lang="en-US" dirty="0"/>
              <a:t>Who should do it?</a:t>
            </a:r>
            <a:endParaRPr lang="en-IE" dirty="0"/>
          </a:p>
        </p:txBody>
      </p:sp>
      <p:sp>
        <p:nvSpPr>
          <p:cNvPr id="3" name="Content Placeholder 2">
            <a:extLst>
              <a:ext uri="{FF2B5EF4-FFF2-40B4-BE49-F238E27FC236}">
                <a16:creationId xmlns:a16="http://schemas.microsoft.com/office/drawing/2014/main" id="{51D0AF5D-1B6E-054C-0115-222F2F8EF4A6}"/>
              </a:ext>
            </a:extLst>
          </p:cNvPr>
          <p:cNvSpPr>
            <a:spLocks noGrp="1"/>
          </p:cNvSpPr>
          <p:nvPr>
            <p:ph idx="1"/>
          </p:nvPr>
        </p:nvSpPr>
        <p:spPr>
          <a:xfrm>
            <a:off x="828675" y="1303403"/>
            <a:ext cx="7210838" cy="3072600"/>
          </a:xfrm>
        </p:spPr>
        <p:txBody>
          <a:bodyPr>
            <a:normAutofit/>
          </a:bodyPr>
          <a:lstStyle/>
          <a:p>
            <a:pPr marL="342900" lvl="0" indent="-342900">
              <a:buFont typeface="Arial" panose="020B0604020202020204" pitchFamily="34" charset="0"/>
              <a:buChar char="•"/>
            </a:pPr>
            <a:r>
              <a:rPr lang="en-IE" b="0" dirty="0"/>
              <a:t>(Very) Good JF</a:t>
            </a:r>
          </a:p>
          <a:p>
            <a:pPr marL="342900" lvl="0" indent="-342900">
              <a:buFont typeface="Arial" panose="020B0604020202020204" pitchFamily="34" charset="0"/>
              <a:buChar char="•"/>
            </a:pPr>
            <a:r>
              <a:rPr lang="en-IE" b="0" dirty="0"/>
              <a:t>(Very) Good SF MT mid-term tests and/or assessments and/or </a:t>
            </a:r>
            <a:r>
              <a:rPr lang="en-IE" b="0" dirty="0" err="1"/>
              <a:t>homeworks</a:t>
            </a:r>
            <a:endParaRPr lang="en-IE" b="0" dirty="0"/>
          </a:p>
          <a:p>
            <a:pPr>
              <a:buNone/>
            </a:pPr>
            <a:endParaRPr lang="en-IE" dirty="0"/>
          </a:p>
        </p:txBody>
      </p:sp>
      <p:sp>
        <p:nvSpPr>
          <p:cNvPr id="4" name="Slide Number Placeholder 3">
            <a:extLst>
              <a:ext uri="{FF2B5EF4-FFF2-40B4-BE49-F238E27FC236}">
                <a16:creationId xmlns:a16="http://schemas.microsoft.com/office/drawing/2014/main" id="{4C56BAB7-74A1-2609-E8BB-03496D1FE491}"/>
              </a:ext>
            </a:extLst>
          </p:cNvPr>
          <p:cNvSpPr>
            <a:spLocks noGrp="1"/>
          </p:cNvSpPr>
          <p:nvPr>
            <p:ph type="sldNum" sz="quarter" idx="12"/>
          </p:nvPr>
        </p:nvSpPr>
        <p:spPr>
          <a:xfrm>
            <a:off x="8039513" y="4881249"/>
            <a:ext cx="290100" cy="191861"/>
          </a:xfrm>
        </p:spPr>
        <p:txBody>
          <a:bodyPr anchor="b">
            <a:normAutofit/>
          </a:bodyPr>
          <a:lstStyle/>
          <a:p>
            <a:pPr>
              <a:spcAft>
                <a:spcPts val="600"/>
              </a:spcAft>
            </a:pPr>
            <a:fld id="{B2271EC4-25A3-4A7C-BC95-46588DEEAEE3}" type="slidenum">
              <a:rPr lang="en-IE" smtClean="0"/>
              <a:pPr>
                <a:spcAft>
                  <a:spcPts val="600"/>
                </a:spcAft>
              </a:pPr>
              <a:t>4</a:t>
            </a:fld>
            <a:endParaRPr lang="en-IE"/>
          </a:p>
        </p:txBody>
      </p:sp>
    </p:spTree>
    <p:extLst>
      <p:ext uri="{BB962C8B-B14F-4D97-AF65-F5344CB8AC3E}">
        <p14:creationId xmlns:p14="http://schemas.microsoft.com/office/powerpoint/2010/main" val="815484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234E2-4B49-6FD2-7FAD-137F731031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99C3F3-1072-0C77-DAEA-148B06736675}"/>
              </a:ext>
            </a:extLst>
          </p:cNvPr>
          <p:cNvSpPr>
            <a:spLocks noGrp="1"/>
          </p:cNvSpPr>
          <p:nvPr>
            <p:ph type="title"/>
          </p:nvPr>
        </p:nvSpPr>
        <p:spPr>
          <a:xfrm>
            <a:off x="828686" y="270000"/>
            <a:ext cx="7500939" cy="421200"/>
          </a:xfrm>
        </p:spPr>
        <p:txBody>
          <a:bodyPr anchor="ctr">
            <a:normAutofit/>
          </a:bodyPr>
          <a:lstStyle/>
          <a:p>
            <a:r>
              <a:rPr lang="en-US" dirty="0"/>
              <a:t>Cons?</a:t>
            </a:r>
            <a:endParaRPr lang="en-IE" dirty="0"/>
          </a:p>
        </p:txBody>
      </p:sp>
      <p:sp>
        <p:nvSpPr>
          <p:cNvPr id="3" name="Content Placeholder 2">
            <a:extLst>
              <a:ext uri="{FF2B5EF4-FFF2-40B4-BE49-F238E27FC236}">
                <a16:creationId xmlns:a16="http://schemas.microsoft.com/office/drawing/2014/main" id="{A34FED4D-0A1B-CCA9-ECD3-544CA8CCFEF7}"/>
              </a:ext>
            </a:extLst>
          </p:cNvPr>
          <p:cNvSpPr>
            <a:spLocks noGrp="1"/>
          </p:cNvSpPr>
          <p:nvPr>
            <p:ph idx="1"/>
          </p:nvPr>
        </p:nvSpPr>
        <p:spPr>
          <a:xfrm>
            <a:off x="828675" y="1303403"/>
            <a:ext cx="7210838" cy="3072600"/>
          </a:xfrm>
        </p:spPr>
        <p:txBody>
          <a:bodyPr>
            <a:normAutofit/>
          </a:bodyPr>
          <a:lstStyle/>
          <a:p>
            <a:pPr marL="342900" lvl="0" indent="-342900">
              <a:buFont typeface="Arial" panose="020B0604020202020204" pitchFamily="34" charset="0"/>
              <a:buChar char="•"/>
            </a:pPr>
            <a:r>
              <a:rPr lang="en-IE" b="0" dirty="0"/>
              <a:t>No Christmas Vacation and a lot of Extra Work/Stress!</a:t>
            </a:r>
          </a:p>
          <a:p>
            <a:pPr marL="342900" lvl="0" indent="-342900">
              <a:buFont typeface="Arial" panose="020B0604020202020204" pitchFamily="34" charset="0"/>
              <a:buChar char="•"/>
            </a:pPr>
            <a:r>
              <a:rPr lang="en-IE" b="0" dirty="0"/>
              <a:t>Success rates low</a:t>
            </a:r>
          </a:p>
          <a:p>
            <a:pPr>
              <a:buNone/>
            </a:pPr>
            <a:endParaRPr lang="en-IE" dirty="0"/>
          </a:p>
        </p:txBody>
      </p:sp>
      <p:sp>
        <p:nvSpPr>
          <p:cNvPr id="4" name="Slide Number Placeholder 3">
            <a:extLst>
              <a:ext uri="{FF2B5EF4-FFF2-40B4-BE49-F238E27FC236}">
                <a16:creationId xmlns:a16="http://schemas.microsoft.com/office/drawing/2014/main" id="{D136FFDC-308F-D3C2-77AC-EADCB74D5CBD}"/>
              </a:ext>
            </a:extLst>
          </p:cNvPr>
          <p:cNvSpPr>
            <a:spLocks noGrp="1"/>
          </p:cNvSpPr>
          <p:nvPr>
            <p:ph type="sldNum" sz="quarter" idx="12"/>
          </p:nvPr>
        </p:nvSpPr>
        <p:spPr>
          <a:xfrm>
            <a:off x="8039513" y="4881249"/>
            <a:ext cx="290100" cy="191861"/>
          </a:xfrm>
        </p:spPr>
        <p:txBody>
          <a:bodyPr anchor="b">
            <a:normAutofit/>
          </a:bodyPr>
          <a:lstStyle/>
          <a:p>
            <a:pPr>
              <a:spcAft>
                <a:spcPts val="600"/>
              </a:spcAft>
            </a:pPr>
            <a:fld id="{B2271EC4-25A3-4A7C-BC95-46588DEEAEE3}" type="slidenum">
              <a:rPr lang="en-IE" smtClean="0"/>
              <a:pPr>
                <a:spcAft>
                  <a:spcPts val="600"/>
                </a:spcAft>
              </a:pPr>
              <a:t>5</a:t>
            </a:fld>
            <a:endParaRPr lang="en-IE"/>
          </a:p>
        </p:txBody>
      </p:sp>
    </p:spTree>
    <p:extLst>
      <p:ext uri="{BB962C8B-B14F-4D97-AF65-F5344CB8AC3E}">
        <p14:creationId xmlns:p14="http://schemas.microsoft.com/office/powerpoint/2010/main" val="3661275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AEFF0-8CF7-BB2C-9972-EABF4D6404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6D1D99-D2B5-6806-8C55-C67EC84090E1}"/>
              </a:ext>
            </a:extLst>
          </p:cNvPr>
          <p:cNvSpPr>
            <a:spLocks noGrp="1"/>
          </p:cNvSpPr>
          <p:nvPr>
            <p:ph type="title"/>
          </p:nvPr>
        </p:nvSpPr>
        <p:spPr>
          <a:xfrm>
            <a:off x="828686" y="270000"/>
            <a:ext cx="7500939" cy="421200"/>
          </a:xfrm>
        </p:spPr>
        <p:txBody>
          <a:bodyPr anchor="ctr">
            <a:normAutofit/>
          </a:bodyPr>
          <a:lstStyle/>
          <a:p>
            <a:r>
              <a:rPr lang="en-US" dirty="0"/>
              <a:t>Timeline</a:t>
            </a:r>
            <a:endParaRPr lang="en-IE" dirty="0"/>
          </a:p>
        </p:txBody>
      </p:sp>
      <p:sp>
        <p:nvSpPr>
          <p:cNvPr id="3" name="Content Placeholder 2">
            <a:extLst>
              <a:ext uri="{FF2B5EF4-FFF2-40B4-BE49-F238E27FC236}">
                <a16:creationId xmlns:a16="http://schemas.microsoft.com/office/drawing/2014/main" id="{4B471B74-9829-3F78-4F0A-EE91FC48DF27}"/>
              </a:ext>
            </a:extLst>
          </p:cNvPr>
          <p:cNvSpPr>
            <a:spLocks noGrp="1"/>
          </p:cNvSpPr>
          <p:nvPr>
            <p:ph idx="1"/>
          </p:nvPr>
        </p:nvSpPr>
        <p:spPr>
          <a:xfrm>
            <a:off x="828675" y="1303403"/>
            <a:ext cx="7210838" cy="3072600"/>
          </a:xfrm>
        </p:spPr>
        <p:txBody>
          <a:bodyPr>
            <a:normAutofit fontScale="85000" lnSpcReduction="10000"/>
          </a:bodyPr>
          <a:lstStyle/>
          <a:p>
            <a:pPr marL="342900" lvl="0" indent="-342900">
              <a:lnSpc>
                <a:spcPct val="200000"/>
              </a:lnSpc>
              <a:buFont typeface="Arial" panose="020B0604020202020204" pitchFamily="34" charset="0"/>
              <a:buChar char="•"/>
            </a:pPr>
            <a:r>
              <a:rPr lang="en-IE" b="0" dirty="0"/>
              <a:t>Must complete application form by </a:t>
            </a:r>
            <a:r>
              <a:rPr lang="en-IE" dirty="0"/>
              <a:t>Wed 14</a:t>
            </a:r>
            <a:r>
              <a:rPr lang="en-IE" baseline="30000" dirty="0"/>
              <a:t>th</a:t>
            </a:r>
            <a:r>
              <a:rPr lang="en-IE" dirty="0"/>
              <a:t> October at 5pm</a:t>
            </a:r>
          </a:p>
          <a:p>
            <a:pPr marL="342900" lvl="0" indent="-342900">
              <a:lnSpc>
                <a:spcPct val="200000"/>
              </a:lnSpc>
              <a:buFont typeface="Arial" panose="020B0604020202020204" pitchFamily="34" charset="0"/>
              <a:buChar char="•"/>
            </a:pPr>
            <a:r>
              <a:rPr lang="en-IE" b="0" dirty="0"/>
              <a:t>Must also confirm attendance by </a:t>
            </a:r>
            <a:r>
              <a:rPr lang="en-IE" dirty="0"/>
              <a:t>16</a:t>
            </a:r>
            <a:r>
              <a:rPr lang="en-IE" baseline="30000" dirty="0"/>
              <a:t>th</a:t>
            </a:r>
            <a:r>
              <a:rPr lang="en-IE" dirty="0"/>
              <a:t> Nov </a:t>
            </a:r>
            <a:r>
              <a:rPr lang="en-IE" b="0" dirty="0"/>
              <a:t>(online form available </a:t>
            </a:r>
            <a:r>
              <a:rPr lang="en-IE" dirty="0"/>
              <a:t>9</a:t>
            </a:r>
            <a:r>
              <a:rPr lang="en-IE" baseline="30000" dirty="0"/>
              <a:t>th</a:t>
            </a:r>
            <a:r>
              <a:rPr lang="en-IE" dirty="0"/>
              <a:t> Nov</a:t>
            </a:r>
            <a:r>
              <a:rPr lang="en-IE" b="0" dirty="0"/>
              <a:t>)</a:t>
            </a:r>
          </a:p>
          <a:p>
            <a:pPr marL="342900" lvl="0" indent="-342900">
              <a:lnSpc>
                <a:spcPct val="200000"/>
              </a:lnSpc>
              <a:buFont typeface="Arial" panose="020B0604020202020204" pitchFamily="34" charset="0"/>
              <a:buChar char="•"/>
            </a:pPr>
            <a:r>
              <a:rPr lang="en-IE" b="0" dirty="0"/>
              <a:t>Exams take place week of </a:t>
            </a:r>
            <a:r>
              <a:rPr lang="en-IE" dirty="0"/>
              <a:t>Monday 4</a:t>
            </a:r>
            <a:r>
              <a:rPr lang="en-IE" baseline="30000" dirty="0"/>
              <a:t>th</a:t>
            </a:r>
            <a:r>
              <a:rPr lang="en-IE" dirty="0"/>
              <a:t> January</a:t>
            </a:r>
          </a:p>
          <a:p>
            <a:pPr marL="342900" lvl="0" indent="-342900">
              <a:lnSpc>
                <a:spcPct val="200000"/>
              </a:lnSpc>
              <a:buFont typeface="Arial" panose="020B0604020202020204" pitchFamily="34" charset="0"/>
              <a:buChar char="•"/>
            </a:pPr>
            <a:r>
              <a:rPr lang="en-IE" b="0" dirty="0"/>
              <a:t>Announcement: (Trinity) </a:t>
            </a:r>
            <a:r>
              <a:rPr lang="en-IE" dirty="0"/>
              <a:t>Monday 26th April 2027, 10am.</a:t>
            </a:r>
          </a:p>
          <a:p>
            <a:pPr>
              <a:buNone/>
            </a:pPr>
            <a:endParaRPr lang="en-IE" dirty="0"/>
          </a:p>
        </p:txBody>
      </p:sp>
      <p:sp>
        <p:nvSpPr>
          <p:cNvPr id="4" name="Slide Number Placeholder 3">
            <a:extLst>
              <a:ext uri="{FF2B5EF4-FFF2-40B4-BE49-F238E27FC236}">
                <a16:creationId xmlns:a16="http://schemas.microsoft.com/office/drawing/2014/main" id="{DC860290-90F8-671B-ED77-624B30A2A7E1}"/>
              </a:ext>
            </a:extLst>
          </p:cNvPr>
          <p:cNvSpPr>
            <a:spLocks noGrp="1"/>
          </p:cNvSpPr>
          <p:nvPr>
            <p:ph type="sldNum" sz="quarter" idx="12"/>
          </p:nvPr>
        </p:nvSpPr>
        <p:spPr>
          <a:xfrm>
            <a:off x="8039513" y="4881249"/>
            <a:ext cx="290100" cy="191861"/>
          </a:xfrm>
        </p:spPr>
        <p:txBody>
          <a:bodyPr anchor="b">
            <a:normAutofit/>
          </a:bodyPr>
          <a:lstStyle/>
          <a:p>
            <a:pPr>
              <a:spcAft>
                <a:spcPts val="600"/>
              </a:spcAft>
            </a:pPr>
            <a:fld id="{B2271EC4-25A3-4A7C-BC95-46588DEEAEE3}" type="slidenum">
              <a:rPr lang="en-IE" smtClean="0"/>
              <a:pPr>
                <a:spcAft>
                  <a:spcPts val="600"/>
                </a:spcAft>
              </a:pPr>
              <a:t>6</a:t>
            </a:fld>
            <a:endParaRPr lang="en-IE"/>
          </a:p>
        </p:txBody>
      </p:sp>
    </p:spTree>
    <p:extLst>
      <p:ext uri="{BB962C8B-B14F-4D97-AF65-F5344CB8AC3E}">
        <p14:creationId xmlns:p14="http://schemas.microsoft.com/office/powerpoint/2010/main" val="2563734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54378-38DC-130F-E109-682B9799A6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536FF5-45A8-D65F-C80B-DFF33391785B}"/>
              </a:ext>
            </a:extLst>
          </p:cNvPr>
          <p:cNvSpPr>
            <a:spLocks noGrp="1"/>
          </p:cNvSpPr>
          <p:nvPr>
            <p:ph type="title"/>
          </p:nvPr>
        </p:nvSpPr>
        <p:spPr>
          <a:xfrm>
            <a:off x="828686" y="270000"/>
            <a:ext cx="7500939" cy="421200"/>
          </a:xfrm>
        </p:spPr>
        <p:txBody>
          <a:bodyPr anchor="ctr">
            <a:normAutofit/>
          </a:bodyPr>
          <a:lstStyle/>
          <a:p>
            <a:r>
              <a:rPr lang="en-US" dirty="0"/>
              <a:t>What exams do you sit?</a:t>
            </a:r>
            <a:endParaRPr lang="en-IE" dirty="0"/>
          </a:p>
        </p:txBody>
      </p:sp>
      <p:sp>
        <p:nvSpPr>
          <p:cNvPr id="3" name="Content Placeholder 2">
            <a:extLst>
              <a:ext uri="{FF2B5EF4-FFF2-40B4-BE49-F238E27FC236}">
                <a16:creationId xmlns:a16="http://schemas.microsoft.com/office/drawing/2014/main" id="{496938E3-CDAD-5217-7089-3C30AA012F9A}"/>
              </a:ext>
            </a:extLst>
          </p:cNvPr>
          <p:cNvSpPr>
            <a:spLocks noGrp="1"/>
          </p:cNvSpPr>
          <p:nvPr>
            <p:ph idx="1"/>
          </p:nvPr>
        </p:nvSpPr>
        <p:spPr>
          <a:xfrm>
            <a:off x="828675" y="1303403"/>
            <a:ext cx="7210838" cy="3072600"/>
          </a:xfrm>
        </p:spPr>
        <p:txBody>
          <a:bodyPr>
            <a:normAutofit/>
          </a:bodyPr>
          <a:lstStyle/>
          <a:p>
            <a:pPr marL="285750" lvl="0" indent="-285750">
              <a:buFont typeface="Arial" panose="020B0604020202020204" pitchFamily="34" charset="0"/>
              <a:buChar char="•"/>
            </a:pPr>
            <a:r>
              <a:rPr lang="en-US" sz="1700" b="0" dirty="0"/>
              <a:t>Must take 4 papers overall</a:t>
            </a:r>
            <a:endParaRPr lang="en-IE" sz="1700" b="0" dirty="0"/>
          </a:p>
          <a:p>
            <a:pPr marL="285750" lvl="0" indent="-285750">
              <a:buFont typeface="Arial" panose="020B0604020202020204" pitchFamily="34" charset="0"/>
              <a:buChar char="•"/>
            </a:pPr>
            <a:r>
              <a:rPr lang="en-US" sz="1700" b="0" dirty="0"/>
              <a:t>Number of papers in Economics differs by </a:t>
            </a:r>
            <a:r>
              <a:rPr lang="en-US" sz="1700" b="0" dirty="0" err="1"/>
              <a:t>programme</a:t>
            </a:r>
            <a:r>
              <a:rPr lang="en-US" sz="1700" b="0" dirty="0"/>
              <a:t>: see Course Handbook </a:t>
            </a:r>
            <a:endParaRPr lang="en-IE" sz="1700" b="0" dirty="0"/>
          </a:p>
          <a:p>
            <a:pPr marL="285750" lvl="0" indent="-285750">
              <a:buFont typeface="Arial" panose="020B0604020202020204" pitchFamily="34" charset="0"/>
              <a:buChar char="•"/>
            </a:pPr>
            <a:r>
              <a:rPr lang="en-US" sz="1700" b="0" dirty="0"/>
              <a:t>Apart from single </a:t>
            </a:r>
            <a:r>
              <a:rPr lang="en-US" sz="1700" b="0" dirty="0" err="1"/>
              <a:t>honours</a:t>
            </a:r>
            <a:r>
              <a:rPr lang="en-US" sz="1700" b="0" dirty="0"/>
              <a:t> (3+1) and joint </a:t>
            </a:r>
            <a:r>
              <a:rPr lang="en-US" sz="1700" b="0" dirty="0" err="1"/>
              <a:t>honours</a:t>
            </a:r>
            <a:r>
              <a:rPr lang="en-US" sz="1700" b="0" dirty="0"/>
              <a:t> pathways (2+2), this is typically a choice for major/minor (3+1 or 2+2)</a:t>
            </a:r>
            <a:endParaRPr lang="en-IE" sz="1700" b="0" dirty="0"/>
          </a:p>
          <a:p>
            <a:pPr marL="285750" lvl="0" indent="-285750">
              <a:buFont typeface="Arial" panose="020B0604020202020204" pitchFamily="34" charset="0"/>
              <a:buChar char="•"/>
            </a:pPr>
            <a:r>
              <a:rPr lang="en-US" sz="1700" b="0" dirty="0"/>
              <a:t>Single </a:t>
            </a:r>
            <a:r>
              <a:rPr lang="en-US" sz="1700" b="0" dirty="0" err="1"/>
              <a:t>honours</a:t>
            </a:r>
            <a:r>
              <a:rPr lang="en-US" sz="1700" b="0" dirty="0"/>
              <a:t> students must take a paper from a discipline studied last year.</a:t>
            </a:r>
            <a:endParaRPr lang="en-IE" sz="1700" b="0" dirty="0"/>
          </a:p>
          <a:p>
            <a:pPr marL="285750" lvl="0" indent="-285750">
              <a:buFont typeface="Arial" panose="020B0604020202020204" pitchFamily="34" charset="0"/>
              <a:buChar char="•"/>
            </a:pPr>
            <a:r>
              <a:rPr lang="en-US" sz="1700" b="0" dirty="0"/>
              <a:t>Papers are of 2 hours 15 mins duration</a:t>
            </a:r>
            <a:endParaRPr lang="en-IE" sz="1700" b="0" dirty="0"/>
          </a:p>
          <a:p>
            <a:pPr>
              <a:buNone/>
            </a:pPr>
            <a:endParaRPr lang="en-IE" dirty="0"/>
          </a:p>
        </p:txBody>
      </p:sp>
      <p:sp>
        <p:nvSpPr>
          <p:cNvPr id="4" name="Slide Number Placeholder 3">
            <a:extLst>
              <a:ext uri="{FF2B5EF4-FFF2-40B4-BE49-F238E27FC236}">
                <a16:creationId xmlns:a16="http://schemas.microsoft.com/office/drawing/2014/main" id="{5AF9A96D-533B-AB3F-012B-D9A7A8989F2B}"/>
              </a:ext>
            </a:extLst>
          </p:cNvPr>
          <p:cNvSpPr>
            <a:spLocks noGrp="1"/>
          </p:cNvSpPr>
          <p:nvPr>
            <p:ph type="sldNum" sz="quarter" idx="12"/>
          </p:nvPr>
        </p:nvSpPr>
        <p:spPr>
          <a:xfrm>
            <a:off x="8039513" y="4881249"/>
            <a:ext cx="290100" cy="191861"/>
          </a:xfrm>
        </p:spPr>
        <p:txBody>
          <a:bodyPr anchor="b">
            <a:normAutofit/>
          </a:bodyPr>
          <a:lstStyle/>
          <a:p>
            <a:pPr>
              <a:spcAft>
                <a:spcPts val="600"/>
              </a:spcAft>
            </a:pPr>
            <a:fld id="{B2271EC4-25A3-4A7C-BC95-46588DEEAEE3}" type="slidenum">
              <a:rPr lang="en-IE" smtClean="0"/>
              <a:pPr>
                <a:spcAft>
                  <a:spcPts val="600"/>
                </a:spcAft>
              </a:pPr>
              <a:t>7</a:t>
            </a:fld>
            <a:endParaRPr lang="en-IE"/>
          </a:p>
        </p:txBody>
      </p:sp>
    </p:spTree>
    <p:extLst>
      <p:ext uri="{BB962C8B-B14F-4D97-AF65-F5344CB8AC3E}">
        <p14:creationId xmlns:p14="http://schemas.microsoft.com/office/powerpoint/2010/main" val="2421015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2D074-56CE-A397-914A-8B512369E5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24B7D-1EC0-50DE-5D9B-CD6D0004D390}"/>
              </a:ext>
            </a:extLst>
          </p:cNvPr>
          <p:cNvSpPr>
            <a:spLocks noGrp="1"/>
          </p:cNvSpPr>
          <p:nvPr>
            <p:ph type="title"/>
          </p:nvPr>
        </p:nvSpPr>
        <p:spPr>
          <a:xfrm>
            <a:off x="556714" y="278011"/>
            <a:ext cx="8044858" cy="708794"/>
          </a:xfrm>
        </p:spPr>
        <p:txBody>
          <a:bodyPr anchor="ctr">
            <a:noAutofit/>
          </a:bodyPr>
          <a:lstStyle/>
          <a:p>
            <a:r>
              <a:rPr lang="en-IE" sz="1800" dirty="0"/>
              <a:t>The number and combination of papers which you should take depends on your programme plus the pathway which you are taking as listed in the table below. There are mandatory papers for different programmes and pathways plus optional choices:</a:t>
            </a:r>
          </a:p>
        </p:txBody>
      </p:sp>
      <p:sp>
        <p:nvSpPr>
          <p:cNvPr id="3" name="Content Placeholder 2">
            <a:extLst>
              <a:ext uri="{FF2B5EF4-FFF2-40B4-BE49-F238E27FC236}">
                <a16:creationId xmlns:a16="http://schemas.microsoft.com/office/drawing/2014/main" id="{2B23006C-B433-B7BD-02CA-73EDC364596C}"/>
              </a:ext>
            </a:extLst>
          </p:cNvPr>
          <p:cNvSpPr>
            <a:spLocks noGrp="1"/>
          </p:cNvSpPr>
          <p:nvPr>
            <p:ph idx="1"/>
          </p:nvPr>
        </p:nvSpPr>
        <p:spPr>
          <a:xfrm>
            <a:off x="828675" y="1303403"/>
            <a:ext cx="7210838" cy="3072600"/>
          </a:xfrm>
        </p:spPr>
        <p:txBody>
          <a:bodyPr>
            <a:normAutofit/>
          </a:bodyPr>
          <a:lstStyle/>
          <a:p>
            <a:pPr marL="285750" lvl="0" indent="-285750">
              <a:buFont typeface="Arial" panose="020B0604020202020204" pitchFamily="34" charset="0"/>
              <a:buChar char="•"/>
            </a:pPr>
            <a:endParaRPr lang="en-IE" sz="1700" b="0" dirty="0"/>
          </a:p>
          <a:p>
            <a:pPr>
              <a:buNone/>
            </a:pPr>
            <a:endParaRPr lang="en-IE" dirty="0"/>
          </a:p>
        </p:txBody>
      </p:sp>
      <p:sp>
        <p:nvSpPr>
          <p:cNvPr id="4" name="Slide Number Placeholder 3">
            <a:extLst>
              <a:ext uri="{FF2B5EF4-FFF2-40B4-BE49-F238E27FC236}">
                <a16:creationId xmlns:a16="http://schemas.microsoft.com/office/drawing/2014/main" id="{EB2DE1A4-9700-0C05-E4C1-4938732BC170}"/>
              </a:ext>
            </a:extLst>
          </p:cNvPr>
          <p:cNvSpPr>
            <a:spLocks noGrp="1"/>
          </p:cNvSpPr>
          <p:nvPr>
            <p:ph type="sldNum" sz="quarter" idx="12"/>
          </p:nvPr>
        </p:nvSpPr>
        <p:spPr>
          <a:xfrm>
            <a:off x="8039513" y="4881249"/>
            <a:ext cx="290100" cy="191861"/>
          </a:xfrm>
        </p:spPr>
        <p:txBody>
          <a:bodyPr anchor="b">
            <a:normAutofit/>
          </a:bodyPr>
          <a:lstStyle/>
          <a:p>
            <a:pPr>
              <a:spcAft>
                <a:spcPts val="600"/>
              </a:spcAft>
            </a:pPr>
            <a:fld id="{B2271EC4-25A3-4A7C-BC95-46588DEEAEE3}" type="slidenum">
              <a:rPr lang="en-IE" smtClean="0"/>
              <a:pPr>
                <a:spcAft>
                  <a:spcPts val="600"/>
                </a:spcAft>
              </a:pPr>
              <a:t>8</a:t>
            </a:fld>
            <a:endParaRPr lang="en-IE"/>
          </a:p>
        </p:txBody>
      </p:sp>
      <p:graphicFrame>
        <p:nvGraphicFramePr>
          <p:cNvPr id="6" name="Table 5">
            <a:extLst>
              <a:ext uri="{FF2B5EF4-FFF2-40B4-BE49-F238E27FC236}">
                <a16:creationId xmlns:a16="http://schemas.microsoft.com/office/drawing/2014/main" id="{7467F014-BD53-295F-E920-FCCDC39D05DC}"/>
              </a:ext>
            </a:extLst>
          </p:cNvPr>
          <p:cNvGraphicFramePr>
            <a:graphicFrameLocks noGrp="1"/>
          </p:cNvGraphicFramePr>
          <p:nvPr>
            <p:extLst>
              <p:ext uri="{D42A27DB-BD31-4B8C-83A1-F6EECF244321}">
                <p14:modId xmlns:p14="http://schemas.microsoft.com/office/powerpoint/2010/main" val="3119901115"/>
              </p:ext>
            </p:extLst>
          </p:nvPr>
        </p:nvGraphicFramePr>
        <p:xfrm>
          <a:off x="2569540" y="1168984"/>
          <a:ext cx="4004919" cy="3609079"/>
        </p:xfrm>
        <a:graphic>
          <a:graphicData uri="http://schemas.openxmlformats.org/drawingml/2006/table">
            <a:tbl>
              <a:tblPr firstRow="1" firstCol="1" lastRow="1" lastCol="1" bandRow="1" bandCol="1"/>
              <a:tblGrid>
                <a:gridCol w="1159768">
                  <a:extLst>
                    <a:ext uri="{9D8B030D-6E8A-4147-A177-3AD203B41FA5}">
                      <a16:colId xmlns:a16="http://schemas.microsoft.com/office/drawing/2014/main" val="2870005347"/>
                    </a:ext>
                  </a:extLst>
                </a:gridCol>
                <a:gridCol w="527471">
                  <a:extLst>
                    <a:ext uri="{9D8B030D-6E8A-4147-A177-3AD203B41FA5}">
                      <a16:colId xmlns:a16="http://schemas.microsoft.com/office/drawing/2014/main" val="2498484029"/>
                    </a:ext>
                  </a:extLst>
                </a:gridCol>
                <a:gridCol w="473572">
                  <a:extLst>
                    <a:ext uri="{9D8B030D-6E8A-4147-A177-3AD203B41FA5}">
                      <a16:colId xmlns:a16="http://schemas.microsoft.com/office/drawing/2014/main" val="126107962"/>
                    </a:ext>
                  </a:extLst>
                </a:gridCol>
                <a:gridCol w="369490">
                  <a:extLst>
                    <a:ext uri="{9D8B030D-6E8A-4147-A177-3AD203B41FA5}">
                      <a16:colId xmlns:a16="http://schemas.microsoft.com/office/drawing/2014/main" val="1506362030"/>
                    </a:ext>
                  </a:extLst>
                </a:gridCol>
                <a:gridCol w="368376">
                  <a:extLst>
                    <a:ext uri="{9D8B030D-6E8A-4147-A177-3AD203B41FA5}">
                      <a16:colId xmlns:a16="http://schemas.microsoft.com/office/drawing/2014/main" val="731563227"/>
                    </a:ext>
                  </a:extLst>
                </a:gridCol>
                <a:gridCol w="369490">
                  <a:extLst>
                    <a:ext uri="{9D8B030D-6E8A-4147-A177-3AD203B41FA5}">
                      <a16:colId xmlns:a16="http://schemas.microsoft.com/office/drawing/2014/main" val="701009511"/>
                    </a:ext>
                  </a:extLst>
                </a:gridCol>
                <a:gridCol w="368376">
                  <a:extLst>
                    <a:ext uri="{9D8B030D-6E8A-4147-A177-3AD203B41FA5}">
                      <a16:colId xmlns:a16="http://schemas.microsoft.com/office/drawing/2014/main" val="2462856094"/>
                    </a:ext>
                  </a:extLst>
                </a:gridCol>
                <a:gridCol w="368376">
                  <a:extLst>
                    <a:ext uri="{9D8B030D-6E8A-4147-A177-3AD203B41FA5}">
                      <a16:colId xmlns:a16="http://schemas.microsoft.com/office/drawing/2014/main" val="1493808361"/>
                    </a:ext>
                  </a:extLst>
                </a:gridCol>
              </a:tblGrid>
              <a:tr h="1135491">
                <a:tc>
                  <a:txBody>
                    <a:bodyPr/>
                    <a:lstStyle/>
                    <a:p>
                      <a:pPr algn="l">
                        <a:buNone/>
                      </a:pPr>
                      <a:r>
                        <a:rPr lang="en-US" sz="600" dirty="0">
                          <a:effectLst/>
                          <a:latin typeface="Arial" panose="020B0604020202020204" pitchFamily="34" charset="0"/>
                          <a:ea typeface="Calibri" panose="020F0502020204030204" pitchFamily="34" charset="0"/>
                          <a:cs typeface="Calibri" panose="020F0502020204030204" pitchFamily="34" charset="0"/>
                        </a:rPr>
                        <a:t> </a:t>
                      </a:r>
                      <a:endParaRPr lang="en-IE" sz="600" dirty="0">
                        <a:effectLst/>
                        <a:latin typeface="Calibri" panose="020F0502020204030204" pitchFamily="34" charset="0"/>
                        <a:ea typeface="Calibri" panose="020F0502020204030204" pitchFamily="34" charset="0"/>
                        <a:cs typeface="Times New Roman" panose="02020603050405020304" pitchFamily="18" charset="0"/>
                      </a:endParaRPr>
                    </a:p>
                    <a:p>
                      <a:pPr algn="l">
                        <a:spcBef>
                          <a:spcPts val="5"/>
                        </a:spcBef>
                        <a:buNone/>
                      </a:pPr>
                      <a:r>
                        <a:rPr lang="en-US" sz="600" dirty="0">
                          <a:effectLst/>
                          <a:latin typeface="Arial" panose="020B0604020202020204" pitchFamily="34" charset="0"/>
                          <a:ea typeface="Calibri" panose="020F0502020204030204" pitchFamily="34" charset="0"/>
                          <a:cs typeface="Calibri" panose="020F0502020204030204" pitchFamily="34" charset="0"/>
                        </a:rPr>
                        <a:t> </a:t>
                      </a:r>
                      <a:endParaRPr lang="en-IE" sz="600" dirty="0">
                        <a:effectLst/>
                        <a:latin typeface="Calibri" panose="020F0502020204030204" pitchFamily="34" charset="0"/>
                        <a:ea typeface="Calibri" panose="020F0502020204030204" pitchFamily="34" charset="0"/>
                        <a:cs typeface="Times New Roman" panose="02020603050405020304" pitchFamily="18" charset="0"/>
                      </a:endParaRPr>
                    </a:p>
                    <a:p>
                      <a:pPr marL="67945" algn="l">
                        <a:lnSpc>
                          <a:spcPct val="113000"/>
                        </a:lnSpc>
                        <a:spcBef>
                          <a:spcPts val="5"/>
                        </a:spcBef>
                        <a:buNone/>
                      </a:pPr>
                      <a:r>
                        <a:rPr lang="en-US" sz="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Credit</a:t>
                      </a:r>
                      <a:r>
                        <a:rPr lang="en-US" sz="600" b="1" spc="-6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Profile</a:t>
                      </a:r>
                      <a:r>
                        <a:rPr lang="en-US" sz="600" b="1" spc="-55"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a:t>
                      </a:r>
                      <a:r>
                        <a:rPr lang="en-US" sz="600" b="1" spc="-65"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Economics</a:t>
                      </a:r>
                      <a:r>
                        <a:rPr lang="en-US" sz="600" b="1" spc="-55"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 Senior Fresh</a:t>
                      </a:r>
                      <a:endParaRPr lang="en-I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Arial" panose="020B0604020202020204" pitchFamily="34"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p>
                      <a:pPr algn="l">
                        <a:spcBef>
                          <a:spcPts val="5"/>
                        </a:spcBef>
                        <a:buNone/>
                      </a:pPr>
                      <a:r>
                        <a:rPr lang="en-US" sz="600">
                          <a:effectLst/>
                          <a:latin typeface="Arial" panose="020B0604020202020204" pitchFamily="34"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p>
                      <a:pPr marL="68580" marR="66675" algn="l">
                        <a:lnSpc>
                          <a:spcPct val="115000"/>
                        </a:lnSpc>
                        <a:spcBef>
                          <a:spcPts val="5"/>
                        </a:spcBef>
                        <a:buNone/>
                      </a:pP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 of SF credits</a:t>
                      </a:r>
                      <a:r>
                        <a:rPr lang="en-US" sz="600" b="1" spc="-6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taken in</a:t>
                      </a:r>
                      <a:r>
                        <a:rPr lang="en-US" sz="600" b="1" spc="-6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Economics by end of Semester 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Arial" panose="020B0604020202020204" pitchFamily="34"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p>
                      <a:pPr algn="l">
                        <a:spcBef>
                          <a:spcPts val="5"/>
                        </a:spcBef>
                        <a:buNone/>
                      </a:pPr>
                      <a:r>
                        <a:rPr lang="en-US" sz="600">
                          <a:effectLst/>
                          <a:latin typeface="Arial" panose="020B0604020202020204" pitchFamily="34"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p>
                      <a:pPr marL="68580" algn="l">
                        <a:spcBef>
                          <a:spcPts val="5"/>
                        </a:spcBef>
                        <a:buNone/>
                      </a:pPr>
                      <a:r>
                        <a:rPr lang="en-US" sz="600" b="1" spc="-1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Number</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p>
                      <a:pPr marL="68580" marR="118745" algn="l">
                        <a:lnSpc>
                          <a:spcPct val="115000"/>
                        </a:lnSpc>
                        <a:spcBef>
                          <a:spcPts val="1200"/>
                        </a:spcBef>
                        <a:buNone/>
                      </a:pP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of papers taken in </a:t>
                      </a:r>
                      <a:r>
                        <a:rPr lang="en-US" sz="600" b="1" spc="-1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Economics</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5">
                  <a:txBody>
                    <a:bodyPr/>
                    <a:lstStyle/>
                    <a:p>
                      <a:pPr algn="l">
                        <a:buNone/>
                      </a:pPr>
                      <a:r>
                        <a:rPr lang="en-US" sz="600" dirty="0">
                          <a:effectLst/>
                          <a:latin typeface="Arial" panose="020B0604020202020204" pitchFamily="34" charset="0"/>
                          <a:ea typeface="Calibri" panose="020F0502020204030204" pitchFamily="34" charset="0"/>
                          <a:cs typeface="Calibri" panose="020F0502020204030204" pitchFamily="34" charset="0"/>
                        </a:rPr>
                        <a:t> </a:t>
                      </a:r>
                      <a:endParaRPr lang="en-IE" sz="600" dirty="0">
                        <a:effectLst/>
                        <a:latin typeface="Calibri" panose="020F0502020204030204" pitchFamily="34" charset="0"/>
                        <a:ea typeface="Calibri" panose="020F0502020204030204" pitchFamily="34" charset="0"/>
                        <a:cs typeface="Times New Roman" panose="02020603050405020304" pitchFamily="18" charset="0"/>
                      </a:endParaRPr>
                    </a:p>
                    <a:p>
                      <a:pPr algn="l">
                        <a:spcBef>
                          <a:spcPts val="5"/>
                        </a:spcBef>
                        <a:buNone/>
                      </a:pPr>
                      <a:r>
                        <a:rPr lang="en-US" sz="600" dirty="0">
                          <a:effectLst/>
                          <a:latin typeface="Arial" panose="020B0604020202020204" pitchFamily="34" charset="0"/>
                          <a:ea typeface="Calibri" panose="020F0502020204030204" pitchFamily="34" charset="0"/>
                          <a:cs typeface="Calibri" panose="020F0502020204030204" pitchFamily="34" charset="0"/>
                        </a:rPr>
                        <a:t> </a:t>
                      </a:r>
                      <a:endParaRPr lang="en-IE" sz="600" dirty="0">
                        <a:effectLst/>
                        <a:latin typeface="Calibri" panose="020F0502020204030204" pitchFamily="34" charset="0"/>
                        <a:ea typeface="Calibri" panose="020F0502020204030204" pitchFamily="34" charset="0"/>
                        <a:cs typeface="Times New Roman" panose="02020603050405020304" pitchFamily="18" charset="0"/>
                      </a:endParaRPr>
                    </a:p>
                    <a:p>
                      <a:pPr marL="69215" algn="l">
                        <a:spcBef>
                          <a:spcPts val="5"/>
                        </a:spcBef>
                        <a:buNone/>
                      </a:pPr>
                      <a:r>
                        <a:rPr lang="en-US" sz="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Papers</a:t>
                      </a:r>
                      <a:r>
                        <a:rPr lang="en-US" sz="600" b="1" spc="-25"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to</a:t>
                      </a:r>
                      <a:r>
                        <a:rPr lang="en-US" sz="600" b="1" spc="-3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be</a:t>
                      </a:r>
                      <a:r>
                        <a:rPr lang="en-US" sz="600" b="1" spc="-3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spc="-1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taken.</a:t>
                      </a:r>
                      <a:endParaRPr lang="en-IE" sz="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spcBef>
                          <a:spcPts val="1200"/>
                        </a:spcBef>
                        <a:buClr>
                          <a:srgbClr val="FF0000"/>
                        </a:buClr>
                        <a:buSzPts val="1100"/>
                        <a:buFont typeface="Calibri" panose="020F0502020204030204" pitchFamily="34" charset="0"/>
                        <a:buChar char="-"/>
                        <a:tabLst>
                          <a:tab pos="525780" algn="l"/>
                        </a:tabLst>
                      </a:pPr>
                      <a:r>
                        <a:rPr lang="en-US" sz="600" b="1" spc="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a:t>
                      </a:r>
                      <a:r>
                        <a:rPr lang="en-US" sz="600" b="1" spc="-5"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spc="-1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Mandatory</a:t>
                      </a:r>
                      <a:endParaRPr lang="en-IE" sz="600" spc="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buClr>
                          <a:srgbClr val="FF0000"/>
                        </a:buClr>
                        <a:buSzPts val="1100"/>
                        <a:buFont typeface="Calibri" panose="020F0502020204030204" pitchFamily="34" charset="0"/>
                        <a:buChar char="-"/>
                        <a:tabLst>
                          <a:tab pos="525780" algn="l"/>
                        </a:tabLst>
                      </a:pPr>
                      <a:r>
                        <a:rPr lang="en-US" sz="600" b="1" spc="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r>
                        <a:rPr lang="en-US" sz="600" b="1" spc="-5"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spc="-1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Optional</a:t>
                      </a:r>
                      <a:endParaRPr lang="en-IE" sz="600" spc="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IE"/>
                    </a:p>
                  </a:txBody>
                  <a:tcPr/>
                </a:tc>
                <a:tc hMerge="1">
                  <a:txBody>
                    <a:bodyPr/>
                    <a:lstStyle/>
                    <a:p>
                      <a:endParaRPr lang="en-IE"/>
                    </a:p>
                  </a:txBody>
                  <a:tcPr/>
                </a:tc>
                <a:tc hMerge="1">
                  <a:txBody>
                    <a:bodyPr/>
                    <a:lstStyle/>
                    <a:p>
                      <a:endParaRPr lang="en-IE"/>
                    </a:p>
                  </a:txBody>
                  <a:tcPr/>
                </a:tc>
                <a:tc hMerge="1">
                  <a:txBody>
                    <a:bodyPr/>
                    <a:lstStyle/>
                    <a:p>
                      <a:endParaRPr lang="en-IE"/>
                    </a:p>
                  </a:txBody>
                  <a:tcPr/>
                </a:tc>
                <a:extLst>
                  <a:ext uri="{0D108BD9-81ED-4DB2-BD59-A6C34878D82A}">
                    <a16:rowId xmlns:a16="http://schemas.microsoft.com/office/drawing/2014/main" val="3216171834"/>
                  </a:ext>
                </a:extLst>
              </a:tr>
              <a:tr h="282148">
                <a:tc gridSpan="3">
                  <a:txBody>
                    <a:bodyPr/>
                    <a:lstStyle/>
                    <a:p>
                      <a:pPr marL="67945" algn="l">
                        <a:spcBef>
                          <a:spcPts val="1205"/>
                        </a:spcBef>
                        <a:buNone/>
                      </a:pPr>
                      <a:r>
                        <a:rPr lang="en-US" sz="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Joint</a:t>
                      </a:r>
                      <a:r>
                        <a:rPr lang="en-US" sz="600" b="1" spc="-35"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Honours,</a:t>
                      </a:r>
                      <a:r>
                        <a:rPr lang="en-US" sz="600" b="1" spc="-25"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BESS</a:t>
                      </a:r>
                      <a:r>
                        <a:rPr lang="en-US" sz="600" b="1" spc="-4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and</a:t>
                      </a:r>
                      <a:r>
                        <a:rPr lang="en-US" sz="600" b="1" spc="-3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spc="-2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PPES</a:t>
                      </a:r>
                      <a:endParaRPr lang="en-I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IE"/>
                    </a:p>
                  </a:txBody>
                  <a:tcPr/>
                </a:tc>
                <a:tc hMerge="1">
                  <a:txBody>
                    <a:bodyPr/>
                    <a:lstStyle/>
                    <a:p>
                      <a:endParaRPr lang="en-IE"/>
                    </a:p>
                  </a:txBody>
                  <a:tcPr/>
                </a:tc>
                <a:tc>
                  <a:txBody>
                    <a:bodyPr/>
                    <a:lstStyle/>
                    <a:p>
                      <a:pPr marL="7620" marR="54610" algn="ctr">
                        <a:spcBef>
                          <a:spcPts val="1205"/>
                        </a:spcBef>
                        <a:buNone/>
                      </a:pP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Paper</a:t>
                      </a:r>
                      <a:r>
                        <a:rPr lang="en-US" sz="600" b="1" spc="-4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620" marR="53340" algn="ctr">
                        <a:spcBef>
                          <a:spcPts val="1205"/>
                        </a:spcBef>
                        <a:buNone/>
                      </a:pP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Paper</a:t>
                      </a:r>
                      <a:r>
                        <a:rPr lang="en-US" sz="600" b="1" spc="-4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620" marR="54610" algn="ctr">
                        <a:spcBef>
                          <a:spcPts val="1205"/>
                        </a:spcBef>
                        <a:buNone/>
                      </a:pP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Paper</a:t>
                      </a:r>
                      <a:r>
                        <a:rPr lang="en-US" sz="600" b="1" spc="-4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620" marR="52705" algn="ctr">
                        <a:spcBef>
                          <a:spcPts val="1205"/>
                        </a:spcBef>
                        <a:buNone/>
                      </a:pP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Paper</a:t>
                      </a:r>
                      <a:r>
                        <a:rPr lang="en-US" sz="600" b="1" spc="-4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4</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620" marR="52070" algn="ctr">
                        <a:spcBef>
                          <a:spcPts val="1205"/>
                        </a:spcBef>
                        <a:buNone/>
                      </a:pP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Paper</a:t>
                      </a:r>
                      <a:r>
                        <a:rPr lang="en-US" sz="600" b="1" spc="-4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5</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9830365"/>
                  </a:ext>
                </a:extLst>
              </a:tr>
              <a:tr h="190854">
                <a:tc>
                  <a:txBody>
                    <a:bodyPr/>
                    <a:lstStyle/>
                    <a:p>
                      <a:pPr marL="67945" algn="l">
                        <a:lnSpc>
                          <a:spcPts val="1340"/>
                        </a:lnSpc>
                        <a:buNone/>
                      </a:pP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40</a:t>
                      </a:r>
                      <a:r>
                        <a:rPr lang="en-US" sz="600" spc="-1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SF</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credits</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(20</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by</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end</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Sem</a:t>
                      </a:r>
                      <a:r>
                        <a:rPr lang="en-US" sz="600" spc="-1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 algn="ctr">
                        <a:lnSpc>
                          <a:spcPts val="1340"/>
                        </a:lnSpc>
                        <a:buNone/>
                      </a:pP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070" marR="469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705"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705"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3340"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6715721"/>
                  </a:ext>
                </a:extLst>
              </a:tr>
              <a:tr h="190854">
                <a:tc>
                  <a:txBody>
                    <a:bodyPr/>
                    <a:lstStyle/>
                    <a:p>
                      <a:pPr marL="67945" algn="l">
                        <a:lnSpc>
                          <a:spcPts val="1340"/>
                        </a:lnSpc>
                        <a:buNone/>
                      </a:pP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JF</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Credits</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only</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 algn="ctr">
                        <a:lnSpc>
                          <a:spcPts val="1340"/>
                        </a:lnSpc>
                        <a:buNone/>
                      </a:pP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n/a</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4610" marR="469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4529299"/>
                  </a:ext>
                </a:extLst>
              </a:tr>
              <a:tr h="190854">
                <a:tc>
                  <a:txBody>
                    <a:bodyPr/>
                    <a:lstStyle/>
                    <a:p>
                      <a:pPr marL="67945" algn="l">
                        <a:lnSpc>
                          <a:spcPts val="1340"/>
                        </a:lnSpc>
                        <a:buNone/>
                      </a:pP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40</a:t>
                      </a:r>
                      <a:r>
                        <a:rPr lang="en-US" sz="600" spc="-1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SF</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credits</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(20</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by</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end</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Sem</a:t>
                      </a:r>
                      <a:r>
                        <a:rPr lang="en-US" sz="600" spc="-1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 algn="ctr">
                        <a:lnSpc>
                          <a:spcPts val="1340"/>
                        </a:lnSpc>
                        <a:buNone/>
                      </a:pP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070" marR="46990" algn="ctr">
                        <a:lnSpc>
                          <a:spcPts val="1340"/>
                        </a:lnSpc>
                        <a:buNone/>
                      </a:pPr>
                      <a:r>
                        <a:rPr lang="en-US" sz="600" spc="-5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705"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705"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3340"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1426501"/>
                  </a:ext>
                </a:extLst>
              </a:tr>
              <a:tr h="190854">
                <a:tc>
                  <a:txBody>
                    <a:bodyPr/>
                    <a:lstStyle/>
                    <a:p>
                      <a:pPr marL="67945" algn="l">
                        <a:lnSpc>
                          <a:spcPts val="1340"/>
                        </a:lnSpc>
                        <a:buNone/>
                      </a:pP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20</a:t>
                      </a:r>
                      <a:r>
                        <a:rPr lang="en-US" sz="600" spc="-1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SF</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credits</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(10</a:t>
                      </a:r>
                      <a:r>
                        <a:rPr lang="en-US" sz="600" spc="-1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by</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end</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Sem</a:t>
                      </a:r>
                      <a:r>
                        <a:rPr lang="en-US" sz="600" spc="-1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 algn="ctr">
                        <a:lnSpc>
                          <a:spcPts val="1340"/>
                        </a:lnSpc>
                        <a:buNone/>
                      </a:pP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070" marR="469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705"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705"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3340"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7951667"/>
                  </a:ext>
                </a:extLst>
              </a:tr>
              <a:tr h="191605">
                <a:tc>
                  <a:txBody>
                    <a:bodyPr/>
                    <a:lstStyle/>
                    <a:p>
                      <a:pPr marL="67945" algn="l">
                        <a:spcBef>
                          <a:spcPts val="5"/>
                        </a:spcBef>
                        <a:buNone/>
                      </a:pP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20</a:t>
                      </a:r>
                      <a:r>
                        <a:rPr lang="en-US" sz="600" spc="-1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SF</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credits</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(10</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by</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end</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Sem</a:t>
                      </a:r>
                      <a:r>
                        <a:rPr lang="en-US" sz="600" spc="-1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 algn="ctr">
                        <a:spcBef>
                          <a:spcPts val="5"/>
                        </a:spcBef>
                        <a:buNone/>
                      </a:pP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 algn="ctr">
                        <a:spcBef>
                          <a:spcPts val="5"/>
                        </a:spcBef>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070" marR="46990" algn="ctr">
                        <a:spcBef>
                          <a:spcPts val="5"/>
                        </a:spcBef>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705" marR="45720" algn="ctr">
                        <a:spcBef>
                          <a:spcPts val="5"/>
                        </a:spcBef>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705" marR="45720" algn="ctr">
                        <a:spcBef>
                          <a:spcPts val="5"/>
                        </a:spcBef>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3340" marR="45720" algn="ctr">
                        <a:spcBef>
                          <a:spcPts val="5"/>
                        </a:spcBef>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0566006"/>
                  </a:ext>
                </a:extLst>
              </a:tr>
              <a:tr h="281022">
                <a:tc gridSpan="3">
                  <a:txBody>
                    <a:bodyPr/>
                    <a:lstStyle/>
                    <a:p>
                      <a:pPr marL="67945" algn="l">
                        <a:spcBef>
                          <a:spcPts val="1195"/>
                        </a:spcBef>
                        <a:buNone/>
                      </a:pP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Joint</a:t>
                      </a:r>
                      <a:r>
                        <a:rPr lang="en-US" sz="600" b="1" spc="-3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Honours,</a:t>
                      </a:r>
                      <a:r>
                        <a:rPr lang="en-US" sz="600" b="1"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Maths</a:t>
                      </a:r>
                      <a:r>
                        <a:rPr lang="en-US" sz="600" b="1" spc="-3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and</a:t>
                      </a:r>
                      <a:r>
                        <a:rPr lang="en-US" sz="600" b="1" spc="-3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b="1" spc="-1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Economics*</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IE"/>
                    </a:p>
                  </a:txBody>
                  <a:tcPr/>
                </a:tc>
                <a:tc hMerge="1">
                  <a:txBody>
                    <a:bodyPr/>
                    <a:lstStyle/>
                    <a:p>
                      <a:endParaRPr lang="en-IE"/>
                    </a:p>
                  </a:txBody>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8952826"/>
                  </a:ext>
                </a:extLst>
              </a:tr>
              <a:tr h="191230">
                <a:tc>
                  <a:txBody>
                    <a:bodyPr/>
                    <a:lstStyle/>
                    <a:p>
                      <a:pPr marL="67945" algn="l">
                        <a:lnSpc>
                          <a:spcPts val="1340"/>
                        </a:lnSpc>
                        <a:buNone/>
                      </a:pP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40</a:t>
                      </a:r>
                      <a:r>
                        <a:rPr lang="en-US" sz="600" spc="-1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SF</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credits</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(20</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by</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end</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Sem</a:t>
                      </a:r>
                      <a:r>
                        <a:rPr lang="en-US" sz="600" spc="-1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 algn="ctr">
                        <a:lnSpc>
                          <a:spcPts val="1340"/>
                        </a:lnSpc>
                        <a:buNone/>
                      </a:pP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070" marR="469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070"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705"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6221397"/>
                  </a:ext>
                </a:extLst>
              </a:tr>
              <a:tr h="190854">
                <a:tc>
                  <a:txBody>
                    <a:bodyPr/>
                    <a:lstStyle/>
                    <a:p>
                      <a:pPr marL="67945" algn="l">
                        <a:lnSpc>
                          <a:spcPts val="1340"/>
                        </a:lnSpc>
                        <a:buNone/>
                      </a:pP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JF</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Credits</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only</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 algn="ctr">
                        <a:lnSpc>
                          <a:spcPts val="1340"/>
                        </a:lnSpc>
                        <a:buNone/>
                      </a:pP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n/a</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4610" marR="469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2667365"/>
                  </a:ext>
                </a:extLst>
              </a:tr>
              <a:tr h="190854">
                <a:tc>
                  <a:txBody>
                    <a:bodyPr/>
                    <a:lstStyle/>
                    <a:p>
                      <a:pPr marL="67945" algn="l">
                        <a:lnSpc>
                          <a:spcPts val="1340"/>
                        </a:lnSpc>
                        <a:buNone/>
                      </a:pP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40</a:t>
                      </a:r>
                      <a:r>
                        <a:rPr lang="en-US" sz="600" spc="-1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SF</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credits</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(20</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by</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end</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Sem</a:t>
                      </a:r>
                      <a:r>
                        <a:rPr lang="en-US" sz="600" spc="-1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 algn="ctr">
                        <a:lnSpc>
                          <a:spcPts val="1340"/>
                        </a:lnSpc>
                        <a:buNone/>
                      </a:pP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070" marR="469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705"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3340"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9362911"/>
                  </a:ext>
                </a:extLst>
              </a:tr>
              <a:tr h="190854">
                <a:tc>
                  <a:txBody>
                    <a:bodyPr/>
                    <a:lstStyle/>
                    <a:p>
                      <a:pPr marL="67945" algn="l">
                        <a:lnSpc>
                          <a:spcPts val="1340"/>
                        </a:lnSpc>
                        <a:buNone/>
                      </a:pP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20</a:t>
                      </a:r>
                      <a:r>
                        <a:rPr lang="en-US" sz="600" spc="-1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SF</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credits</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(10</a:t>
                      </a:r>
                      <a:r>
                        <a:rPr lang="en-US" sz="600" spc="-1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by</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end</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Sem</a:t>
                      </a:r>
                      <a:r>
                        <a:rPr lang="en-US" sz="600" spc="-1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 algn="ctr">
                        <a:lnSpc>
                          <a:spcPts val="1340"/>
                        </a:lnSpc>
                        <a:buNone/>
                      </a:pP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070" marR="4699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705"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3340" marR="45720" algn="ctr">
                        <a:lnSpc>
                          <a:spcPts val="1340"/>
                        </a:lnSpc>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6359527"/>
                  </a:ext>
                </a:extLst>
              </a:tr>
              <a:tr h="191605">
                <a:tc>
                  <a:txBody>
                    <a:bodyPr/>
                    <a:lstStyle/>
                    <a:p>
                      <a:pPr marL="67945" algn="l">
                        <a:spcBef>
                          <a:spcPts val="5"/>
                        </a:spcBef>
                        <a:buNone/>
                      </a:pP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20</a:t>
                      </a:r>
                      <a:r>
                        <a:rPr lang="en-US" sz="600" spc="-1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SF</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credits</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(10</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by</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end</a:t>
                      </a:r>
                      <a:r>
                        <a:rPr lang="en-US" sz="600" spc="-2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Sem</a:t>
                      </a:r>
                      <a:r>
                        <a:rPr lang="en-US" sz="600" spc="-1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600" spc="-25">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 algn="ctr">
                        <a:spcBef>
                          <a:spcPts val="5"/>
                        </a:spcBef>
                        <a:buNone/>
                      </a:pPr>
                      <a:r>
                        <a:rPr lang="en-US" sz="600" spc="-25"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I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890" algn="ctr">
                        <a:spcBef>
                          <a:spcPts val="5"/>
                        </a:spcBef>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070" marR="46990" algn="ctr">
                        <a:spcBef>
                          <a:spcPts val="5"/>
                        </a:spcBef>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705" marR="45720" algn="ctr">
                        <a:spcBef>
                          <a:spcPts val="5"/>
                        </a:spcBef>
                        <a:buNone/>
                      </a:pPr>
                      <a:r>
                        <a:rPr lang="en-US" sz="600" spc="-5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US" sz="600">
                          <a:effectLst/>
                          <a:latin typeface="Times New Roman" panose="02020603050405020304" pitchFamily="18" charset="0"/>
                          <a:ea typeface="Calibri" panose="020F0502020204030204" pitchFamily="34" charset="0"/>
                          <a:cs typeface="Calibri" panose="020F0502020204030204" pitchFamily="34" charset="0"/>
                        </a:rPr>
                        <a:t> </a:t>
                      </a:r>
                      <a:endParaRPr lang="en-IE"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3340" marR="45720" algn="ctr">
                        <a:spcBef>
                          <a:spcPts val="5"/>
                        </a:spcBef>
                        <a:buNone/>
                      </a:pPr>
                      <a:r>
                        <a:rPr lang="en-US" sz="600" spc="-5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a:t>
                      </a:r>
                      <a:endParaRPr lang="en-IE" sz="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8592656"/>
                  </a:ext>
                </a:extLst>
              </a:tr>
            </a:tbl>
          </a:graphicData>
        </a:graphic>
      </p:graphicFrame>
    </p:spTree>
    <p:extLst>
      <p:ext uri="{BB962C8B-B14F-4D97-AF65-F5344CB8AC3E}">
        <p14:creationId xmlns:p14="http://schemas.microsoft.com/office/powerpoint/2010/main" val="1799839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68A41-B625-6382-2D4F-BBD5EE9BC8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6F12E7-EA72-115D-AA5C-3A0CCEA99DED}"/>
              </a:ext>
            </a:extLst>
          </p:cNvPr>
          <p:cNvSpPr>
            <a:spLocks noGrp="1"/>
          </p:cNvSpPr>
          <p:nvPr>
            <p:ph type="title"/>
          </p:nvPr>
        </p:nvSpPr>
        <p:spPr>
          <a:xfrm>
            <a:off x="828686" y="270000"/>
            <a:ext cx="7500939" cy="421200"/>
          </a:xfrm>
        </p:spPr>
        <p:txBody>
          <a:bodyPr anchor="ctr">
            <a:normAutofit/>
          </a:bodyPr>
          <a:lstStyle/>
          <a:p>
            <a:r>
              <a:rPr lang="en-US" dirty="0"/>
              <a:t>Economics Papers</a:t>
            </a:r>
            <a:endParaRPr lang="en-IE" dirty="0"/>
          </a:p>
        </p:txBody>
      </p:sp>
      <p:sp>
        <p:nvSpPr>
          <p:cNvPr id="3" name="Content Placeholder 2">
            <a:extLst>
              <a:ext uri="{FF2B5EF4-FFF2-40B4-BE49-F238E27FC236}">
                <a16:creationId xmlns:a16="http://schemas.microsoft.com/office/drawing/2014/main" id="{7FAD5D96-4F62-BC1C-0318-217E25E2D527}"/>
              </a:ext>
            </a:extLst>
          </p:cNvPr>
          <p:cNvSpPr>
            <a:spLocks noGrp="1"/>
          </p:cNvSpPr>
          <p:nvPr>
            <p:ph idx="1"/>
          </p:nvPr>
        </p:nvSpPr>
        <p:spPr>
          <a:xfrm>
            <a:off x="828675" y="1303403"/>
            <a:ext cx="7210838" cy="3072600"/>
          </a:xfrm>
        </p:spPr>
        <p:txBody>
          <a:bodyPr>
            <a:normAutofit fontScale="92500" lnSpcReduction="10000"/>
          </a:bodyPr>
          <a:lstStyle/>
          <a:p>
            <a:pPr lvl="0"/>
            <a:r>
              <a:rPr lang="en-IE" sz="1700" dirty="0"/>
              <a:t>Options for students who are still studying Economics:</a:t>
            </a:r>
          </a:p>
          <a:p>
            <a:pPr marL="285750" lvl="0" indent="-285750">
              <a:buFont typeface="Arial" panose="020B0604020202020204" pitchFamily="34" charset="0"/>
              <a:buChar char="•"/>
            </a:pPr>
            <a:r>
              <a:rPr lang="en-IE" sz="1700" b="0" dirty="0"/>
              <a:t>Paper 1: Intermediate Economics A </a:t>
            </a:r>
          </a:p>
          <a:p>
            <a:pPr marL="285750" lvl="0" indent="-285750">
              <a:buFont typeface="Arial" panose="020B0604020202020204" pitchFamily="34" charset="0"/>
              <a:buChar char="•"/>
            </a:pPr>
            <a:r>
              <a:rPr lang="en-IE" sz="1700" b="0" dirty="0"/>
              <a:t>Paper 2: Economy of Ireland A</a:t>
            </a:r>
          </a:p>
          <a:p>
            <a:pPr marL="285750" lvl="0" indent="-285750">
              <a:buFont typeface="Arial" panose="020B0604020202020204" pitchFamily="34" charset="0"/>
              <a:buChar char="•"/>
            </a:pPr>
            <a:r>
              <a:rPr lang="en-IE" sz="1700" b="0" dirty="0"/>
              <a:t>Paper 4: Maths and Stats A</a:t>
            </a:r>
          </a:p>
          <a:p>
            <a:pPr marL="285750" lvl="0" indent="-285750">
              <a:buFont typeface="Arial" panose="020B0604020202020204" pitchFamily="34" charset="0"/>
              <a:buChar char="•"/>
            </a:pPr>
            <a:r>
              <a:rPr lang="en-IE" sz="1700" b="0" dirty="0"/>
              <a:t>Paper 5: Economic Issues A</a:t>
            </a:r>
          </a:p>
          <a:p>
            <a:pPr marL="603250" lvl="1" indent="-285750">
              <a:buFont typeface="Arial" panose="020B0604020202020204" pitchFamily="34" charset="0"/>
              <a:buChar char="•"/>
            </a:pPr>
            <a:endParaRPr lang="en-IE" sz="1700" b="0" dirty="0"/>
          </a:p>
          <a:p>
            <a:pPr lvl="0"/>
            <a:r>
              <a:rPr lang="en-IE" sz="1700" dirty="0"/>
              <a:t>Mandatory paper for students who are not longer studying Economics:</a:t>
            </a:r>
          </a:p>
          <a:p>
            <a:pPr marL="285750" indent="-285750">
              <a:buFont typeface="Arial" panose="020B0604020202020204" pitchFamily="34" charset="0"/>
              <a:buChar char="•"/>
            </a:pPr>
            <a:r>
              <a:rPr lang="en-IE" sz="1700" b="0" dirty="0"/>
              <a:t>Paper 3: Introduction to Economics A/B</a:t>
            </a:r>
          </a:p>
          <a:p>
            <a:pPr lvl="0"/>
            <a:endParaRPr lang="en-IE" sz="1700" b="0" dirty="0"/>
          </a:p>
          <a:p>
            <a:pPr marL="285750" lvl="0" indent="-285750">
              <a:buFont typeface="Arial" panose="020B0604020202020204" pitchFamily="34" charset="0"/>
              <a:buChar char="•"/>
            </a:pPr>
            <a:endParaRPr lang="en-IE" sz="1700" b="0" dirty="0"/>
          </a:p>
          <a:p>
            <a:pPr>
              <a:buNone/>
            </a:pPr>
            <a:endParaRPr lang="en-IE" dirty="0"/>
          </a:p>
        </p:txBody>
      </p:sp>
      <p:sp>
        <p:nvSpPr>
          <p:cNvPr id="4" name="Slide Number Placeholder 3">
            <a:extLst>
              <a:ext uri="{FF2B5EF4-FFF2-40B4-BE49-F238E27FC236}">
                <a16:creationId xmlns:a16="http://schemas.microsoft.com/office/drawing/2014/main" id="{AA6AFDB3-E1EA-7A13-3E85-4F37E43F0791}"/>
              </a:ext>
            </a:extLst>
          </p:cNvPr>
          <p:cNvSpPr>
            <a:spLocks noGrp="1"/>
          </p:cNvSpPr>
          <p:nvPr>
            <p:ph type="sldNum" sz="quarter" idx="12"/>
          </p:nvPr>
        </p:nvSpPr>
        <p:spPr>
          <a:xfrm>
            <a:off x="8039513" y="4881249"/>
            <a:ext cx="290100" cy="191861"/>
          </a:xfrm>
        </p:spPr>
        <p:txBody>
          <a:bodyPr anchor="b">
            <a:normAutofit/>
          </a:bodyPr>
          <a:lstStyle/>
          <a:p>
            <a:pPr>
              <a:spcAft>
                <a:spcPts val="600"/>
              </a:spcAft>
            </a:pPr>
            <a:fld id="{B2271EC4-25A3-4A7C-BC95-46588DEEAEE3}" type="slidenum">
              <a:rPr lang="en-IE" smtClean="0"/>
              <a:pPr>
                <a:spcAft>
                  <a:spcPts val="600"/>
                </a:spcAft>
              </a:pPr>
              <a:t>9</a:t>
            </a:fld>
            <a:endParaRPr lang="en-IE"/>
          </a:p>
        </p:txBody>
      </p:sp>
    </p:spTree>
    <p:extLst>
      <p:ext uri="{BB962C8B-B14F-4D97-AF65-F5344CB8AC3E}">
        <p14:creationId xmlns:p14="http://schemas.microsoft.com/office/powerpoint/2010/main" val="3876824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7D225-6FC9-54B6-4F58-CECF1C56F2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00A27-5944-992D-5335-C6998FC373DF}"/>
              </a:ext>
            </a:extLst>
          </p:cNvPr>
          <p:cNvSpPr>
            <a:spLocks noGrp="1"/>
          </p:cNvSpPr>
          <p:nvPr>
            <p:ph type="title"/>
          </p:nvPr>
        </p:nvSpPr>
        <p:spPr>
          <a:xfrm>
            <a:off x="828686" y="270000"/>
            <a:ext cx="7500939" cy="421200"/>
          </a:xfrm>
        </p:spPr>
        <p:txBody>
          <a:bodyPr anchor="ctr">
            <a:normAutofit/>
          </a:bodyPr>
          <a:lstStyle/>
          <a:p>
            <a:r>
              <a:rPr lang="en-US" dirty="0"/>
              <a:t>Economics Papers</a:t>
            </a:r>
            <a:endParaRPr lang="en-IE" dirty="0"/>
          </a:p>
        </p:txBody>
      </p:sp>
      <p:sp>
        <p:nvSpPr>
          <p:cNvPr id="3" name="Content Placeholder 2">
            <a:extLst>
              <a:ext uri="{FF2B5EF4-FFF2-40B4-BE49-F238E27FC236}">
                <a16:creationId xmlns:a16="http://schemas.microsoft.com/office/drawing/2014/main" id="{7146532F-95EA-4731-BBBB-7A9A80FA02BF}"/>
              </a:ext>
            </a:extLst>
          </p:cNvPr>
          <p:cNvSpPr>
            <a:spLocks noGrp="1"/>
          </p:cNvSpPr>
          <p:nvPr>
            <p:ph idx="1"/>
          </p:nvPr>
        </p:nvSpPr>
        <p:spPr>
          <a:xfrm>
            <a:off x="828675" y="1303403"/>
            <a:ext cx="7210838" cy="3072600"/>
          </a:xfrm>
        </p:spPr>
        <p:txBody>
          <a:bodyPr>
            <a:normAutofit fontScale="92500" lnSpcReduction="20000"/>
          </a:bodyPr>
          <a:lstStyle/>
          <a:p>
            <a:pPr marL="342900" lvl="0" indent="-342900">
              <a:buFont typeface="Arial" panose="020B0604020202020204" pitchFamily="34" charset="0"/>
              <a:buChar char="•"/>
            </a:pPr>
            <a:r>
              <a:rPr lang="en-US" b="0" dirty="0"/>
              <a:t>Economics 1, 2, 4 and 5 can be answered from SF MT work as well as relevant JF work.</a:t>
            </a:r>
            <a:endParaRPr lang="en-IE" b="0" dirty="0"/>
          </a:p>
          <a:p>
            <a:pPr marL="342900" lvl="0" indent="-342900">
              <a:buFont typeface="Arial" panose="020B0604020202020204" pitchFamily="34" charset="0"/>
              <a:buChar char="•"/>
            </a:pPr>
            <a:r>
              <a:rPr lang="en-US" b="0" dirty="0"/>
              <a:t>Economics 1: </a:t>
            </a:r>
          </a:p>
          <a:p>
            <a:pPr marL="660400" lvl="1" indent="-342900">
              <a:buFont typeface="Arial" panose="020B0604020202020204" pitchFamily="34" charset="0"/>
              <a:buChar char="•"/>
            </a:pPr>
            <a:r>
              <a:rPr lang="en-US" b="0" dirty="0"/>
              <a:t>Section A: Do one compulsory general question. </a:t>
            </a:r>
          </a:p>
          <a:p>
            <a:pPr marL="660400" lvl="1" indent="-342900">
              <a:buFont typeface="Arial" panose="020B0604020202020204" pitchFamily="34" charset="0"/>
              <a:buChar char="•"/>
            </a:pPr>
            <a:r>
              <a:rPr lang="en-US" b="0" dirty="0"/>
              <a:t>Section B: Do any two questions from four questions.</a:t>
            </a:r>
            <a:endParaRPr lang="en-IE" b="0" dirty="0"/>
          </a:p>
          <a:p>
            <a:pPr marL="660400" lvl="1" indent="-342900">
              <a:buFont typeface="Arial" panose="020B0604020202020204" pitchFamily="34" charset="0"/>
              <a:buChar char="•"/>
            </a:pPr>
            <a:r>
              <a:rPr lang="en-US" b="0" dirty="0"/>
              <a:t>Past papers very useful.</a:t>
            </a:r>
            <a:endParaRPr lang="en-IE" b="0" dirty="0"/>
          </a:p>
          <a:p>
            <a:pPr marL="660400" lvl="1" indent="-342900">
              <a:buFont typeface="Arial" panose="020B0604020202020204" pitchFamily="34" charset="0"/>
              <a:buChar char="•"/>
            </a:pPr>
            <a:r>
              <a:rPr lang="en-US" b="0" dirty="0"/>
              <a:t>Typical question has multiple parts, with early part(s) being from notes/textbook and later part(s) requiring “evaluation” and/or “application”.</a:t>
            </a:r>
            <a:endParaRPr lang="en-IE" b="0" dirty="0"/>
          </a:p>
          <a:p>
            <a:pPr marL="285750" lvl="0" indent="-285750">
              <a:buFont typeface="Arial" panose="020B0604020202020204" pitchFamily="34" charset="0"/>
              <a:buChar char="•"/>
            </a:pPr>
            <a:endParaRPr lang="en-IE" sz="1700" b="0" dirty="0"/>
          </a:p>
          <a:p>
            <a:pPr>
              <a:buNone/>
            </a:pPr>
            <a:endParaRPr lang="en-IE" dirty="0"/>
          </a:p>
        </p:txBody>
      </p:sp>
      <p:sp>
        <p:nvSpPr>
          <p:cNvPr id="4" name="Slide Number Placeholder 3">
            <a:extLst>
              <a:ext uri="{FF2B5EF4-FFF2-40B4-BE49-F238E27FC236}">
                <a16:creationId xmlns:a16="http://schemas.microsoft.com/office/drawing/2014/main" id="{A8D58EEC-01F0-D307-098A-B7785E92F58B}"/>
              </a:ext>
            </a:extLst>
          </p:cNvPr>
          <p:cNvSpPr>
            <a:spLocks noGrp="1"/>
          </p:cNvSpPr>
          <p:nvPr>
            <p:ph type="sldNum" sz="quarter" idx="12"/>
          </p:nvPr>
        </p:nvSpPr>
        <p:spPr>
          <a:xfrm>
            <a:off x="8039513" y="4881249"/>
            <a:ext cx="290100" cy="191861"/>
          </a:xfrm>
        </p:spPr>
        <p:txBody>
          <a:bodyPr anchor="b">
            <a:normAutofit/>
          </a:bodyPr>
          <a:lstStyle/>
          <a:p>
            <a:pPr>
              <a:spcAft>
                <a:spcPts val="600"/>
              </a:spcAft>
            </a:pPr>
            <a:fld id="{B2271EC4-25A3-4A7C-BC95-46588DEEAEE3}" type="slidenum">
              <a:rPr lang="en-IE" smtClean="0"/>
              <a:pPr>
                <a:spcAft>
                  <a:spcPts val="600"/>
                </a:spcAft>
              </a:pPr>
              <a:t>10</a:t>
            </a:fld>
            <a:endParaRPr lang="en-IE"/>
          </a:p>
        </p:txBody>
      </p:sp>
    </p:spTree>
    <p:extLst>
      <p:ext uri="{BB962C8B-B14F-4D97-AF65-F5344CB8AC3E}">
        <p14:creationId xmlns:p14="http://schemas.microsoft.com/office/powerpoint/2010/main" val="976431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16C97-6C33-D0F5-C95D-A0DCCE353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0663BD-B352-82B4-7627-B911785434BE}"/>
              </a:ext>
            </a:extLst>
          </p:cNvPr>
          <p:cNvSpPr>
            <a:spLocks noGrp="1"/>
          </p:cNvSpPr>
          <p:nvPr>
            <p:ph type="title"/>
          </p:nvPr>
        </p:nvSpPr>
        <p:spPr>
          <a:xfrm>
            <a:off x="828686" y="270000"/>
            <a:ext cx="7500939" cy="421200"/>
          </a:xfrm>
        </p:spPr>
        <p:txBody>
          <a:bodyPr anchor="ctr">
            <a:normAutofit/>
          </a:bodyPr>
          <a:lstStyle/>
          <a:p>
            <a:r>
              <a:rPr lang="en-US" dirty="0"/>
              <a:t>Economics Papers</a:t>
            </a:r>
            <a:endParaRPr lang="en-IE" dirty="0"/>
          </a:p>
        </p:txBody>
      </p:sp>
      <p:sp>
        <p:nvSpPr>
          <p:cNvPr id="3" name="Content Placeholder 2">
            <a:extLst>
              <a:ext uri="{FF2B5EF4-FFF2-40B4-BE49-F238E27FC236}">
                <a16:creationId xmlns:a16="http://schemas.microsoft.com/office/drawing/2014/main" id="{C2D0C2B5-28D5-2EC4-E5B5-2B363BB4275B}"/>
              </a:ext>
            </a:extLst>
          </p:cNvPr>
          <p:cNvSpPr>
            <a:spLocks noGrp="1"/>
          </p:cNvSpPr>
          <p:nvPr>
            <p:ph idx="1"/>
          </p:nvPr>
        </p:nvSpPr>
        <p:spPr>
          <a:xfrm>
            <a:off x="828675" y="1303403"/>
            <a:ext cx="7210838" cy="3072600"/>
          </a:xfrm>
        </p:spPr>
        <p:txBody>
          <a:bodyPr>
            <a:normAutofit fontScale="85000" lnSpcReduction="10000"/>
          </a:bodyPr>
          <a:lstStyle/>
          <a:p>
            <a:pPr marL="342900" lvl="0" indent="-342900">
              <a:buFont typeface="Arial" panose="020B0604020202020204" pitchFamily="34" charset="0"/>
              <a:buChar char="•"/>
            </a:pPr>
            <a:r>
              <a:rPr lang="en-US" b="0" dirty="0"/>
              <a:t>Economics 2: </a:t>
            </a:r>
          </a:p>
          <a:p>
            <a:pPr marL="660400" lvl="1" indent="-342900">
              <a:buFont typeface="Arial" panose="020B0604020202020204" pitchFamily="34" charset="0"/>
              <a:buChar char="•"/>
            </a:pPr>
            <a:r>
              <a:rPr lang="en-IE" b="0" dirty="0"/>
              <a:t>Section A: Do one compulsory general question.</a:t>
            </a:r>
          </a:p>
          <a:p>
            <a:pPr marL="660400" lvl="1" indent="-342900">
              <a:buFont typeface="Arial" panose="020B0604020202020204" pitchFamily="34" charset="0"/>
              <a:buChar char="•"/>
            </a:pPr>
            <a:r>
              <a:rPr lang="en-IE" b="0" dirty="0"/>
              <a:t>Section B: Do</a:t>
            </a:r>
            <a:r>
              <a:rPr lang="en-IE" dirty="0"/>
              <a:t> </a:t>
            </a:r>
            <a:r>
              <a:rPr lang="en-IE" b="0" dirty="0"/>
              <a:t>any</a:t>
            </a:r>
            <a:r>
              <a:rPr lang="en-IE" dirty="0"/>
              <a:t> </a:t>
            </a:r>
            <a:r>
              <a:rPr lang="en-IE" b="0" dirty="0"/>
              <a:t>two</a:t>
            </a:r>
            <a:r>
              <a:rPr lang="en-IE" dirty="0"/>
              <a:t> </a:t>
            </a:r>
            <a:r>
              <a:rPr lang="en-IE" b="0" dirty="0"/>
              <a:t>questions</a:t>
            </a:r>
            <a:r>
              <a:rPr lang="en-IE" dirty="0"/>
              <a:t> </a:t>
            </a:r>
            <a:r>
              <a:rPr lang="en-IE" b="0" dirty="0"/>
              <a:t>from</a:t>
            </a:r>
            <a:r>
              <a:rPr lang="en-IE" dirty="0"/>
              <a:t> </a:t>
            </a:r>
            <a:r>
              <a:rPr lang="en-IE" b="0" dirty="0"/>
              <a:t>three questions.</a:t>
            </a:r>
          </a:p>
          <a:p>
            <a:pPr marL="342900" lvl="0" indent="-342900">
              <a:buFont typeface="Arial" panose="020B0604020202020204" pitchFamily="34" charset="0"/>
              <a:buChar char="•"/>
            </a:pPr>
            <a:r>
              <a:rPr lang="en-US" b="0" dirty="0"/>
              <a:t>Economics 4 (QM): </a:t>
            </a:r>
          </a:p>
          <a:p>
            <a:pPr marL="660400" lvl="1" indent="-342900">
              <a:buFont typeface="Arial" panose="020B0604020202020204" pitchFamily="34" charset="0"/>
              <a:buChar char="•"/>
            </a:pPr>
            <a:r>
              <a:rPr lang="en-US" b="0" dirty="0"/>
              <a:t>Three compulsory questions</a:t>
            </a:r>
            <a:endParaRPr lang="en-IE" b="0" dirty="0"/>
          </a:p>
          <a:p>
            <a:pPr marL="342900" lvl="0" indent="-342900">
              <a:buFont typeface="Arial" panose="020B0604020202020204" pitchFamily="34" charset="0"/>
              <a:buChar char="•"/>
            </a:pPr>
            <a:r>
              <a:rPr lang="en-US" b="0" dirty="0"/>
              <a:t>Economics 5: Economic Issues A: </a:t>
            </a:r>
          </a:p>
          <a:p>
            <a:pPr marL="660400" lvl="1" indent="-342900">
              <a:buFont typeface="Arial" panose="020B0604020202020204" pitchFamily="34" charset="0"/>
              <a:buChar char="•"/>
            </a:pPr>
            <a:r>
              <a:rPr lang="en-US" b="0" dirty="0"/>
              <a:t>One compulsory general question and then 2 out of 3 optional questions. </a:t>
            </a:r>
          </a:p>
          <a:p>
            <a:pPr marL="660400" lvl="1" indent="-342900">
              <a:buFont typeface="Arial" panose="020B0604020202020204" pitchFamily="34" charset="0"/>
              <a:buChar char="•"/>
            </a:pPr>
            <a:r>
              <a:rPr lang="en-US" b="0" dirty="0"/>
              <a:t>May be different this year!</a:t>
            </a:r>
            <a:endParaRPr lang="en-IE" b="0" dirty="0"/>
          </a:p>
          <a:p>
            <a:pPr marL="342900" indent="-342900">
              <a:buFont typeface="Arial" panose="020B0604020202020204" pitchFamily="34" charset="0"/>
              <a:buChar char="•"/>
            </a:pPr>
            <a:endParaRPr lang="en-IE" b="0" dirty="0"/>
          </a:p>
          <a:p>
            <a:pPr marL="285750" lvl="0" indent="-285750">
              <a:buFont typeface="Arial" panose="020B0604020202020204" pitchFamily="34" charset="0"/>
              <a:buChar char="•"/>
            </a:pPr>
            <a:endParaRPr lang="en-IE" sz="1700" b="0" dirty="0"/>
          </a:p>
          <a:p>
            <a:pPr>
              <a:buNone/>
            </a:pPr>
            <a:endParaRPr lang="en-IE" dirty="0"/>
          </a:p>
        </p:txBody>
      </p:sp>
      <p:sp>
        <p:nvSpPr>
          <p:cNvPr id="4" name="Slide Number Placeholder 3">
            <a:extLst>
              <a:ext uri="{FF2B5EF4-FFF2-40B4-BE49-F238E27FC236}">
                <a16:creationId xmlns:a16="http://schemas.microsoft.com/office/drawing/2014/main" id="{5A3A46C5-770D-92B5-64C3-864AF7A74AE0}"/>
              </a:ext>
            </a:extLst>
          </p:cNvPr>
          <p:cNvSpPr>
            <a:spLocks noGrp="1"/>
          </p:cNvSpPr>
          <p:nvPr>
            <p:ph type="sldNum" sz="quarter" idx="12"/>
          </p:nvPr>
        </p:nvSpPr>
        <p:spPr>
          <a:xfrm>
            <a:off x="8039513" y="4881249"/>
            <a:ext cx="290100" cy="191861"/>
          </a:xfrm>
        </p:spPr>
        <p:txBody>
          <a:bodyPr anchor="b">
            <a:normAutofit/>
          </a:bodyPr>
          <a:lstStyle/>
          <a:p>
            <a:pPr>
              <a:spcAft>
                <a:spcPts val="600"/>
              </a:spcAft>
            </a:pPr>
            <a:fld id="{B2271EC4-25A3-4A7C-BC95-46588DEEAEE3}" type="slidenum">
              <a:rPr lang="en-IE" smtClean="0"/>
              <a:pPr>
                <a:spcAft>
                  <a:spcPts val="600"/>
                </a:spcAft>
              </a:pPr>
              <a:t>11</a:t>
            </a:fld>
            <a:endParaRPr lang="en-IE"/>
          </a:p>
        </p:txBody>
      </p:sp>
    </p:spTree>
    <p:extLst>
      <p:ext uri="{BB962C8B-B14F-4D97-AF65-F5344CB8AC3E}">
        <p14:creationId xmlns:p14="http://schemas.microsoft.com/office/powerpoint/2010/main" val="4172356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F84FA-13BB-0B27-4D51-636A65842F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502F5D-C3D6-F9F7-CA89-C1EB6CFEB6BB}"/>
              </a:ext>
            </a:extLst>
          </p:cNvPr>
          <p:cNvSpPr>
            <a:spLocks noGrp="1"/>
          </p:cNvSpPr>
          <p:nvPr>
            <p:ph type="title"/>
          </p:nvPr>
        </p:nvSpPr>
        <p:spPr>
          <a:xfrm>
            <a:off x="828686" y="270000"/>
            <a:ext cx="7500939" cy="421200"/>
          </a:xfrm>
        </p:spPr>
        <p:txBody>
          <a:bodyPr anchor="ctr">
            <a:normAutofit/>
          </a:bodyPr>
          <a:lstStyle/>
          <a:p>
            <a:r>
              <a:rPr lang="en-US" dirty="0"/>
              <a:t>Economics Papers</a:t>
            </a:r>
            <a:endParaRPr lang="en-IE" dirty="0"/>
          </a:p>
        </p:txBody>
      </p:sp>
      <p:sp>
        <p:nvSpPr>
          <p:cNvPr id="3" name="Content Placeholder 2">
            <a:extLst>
              <a:ext uri="{FF2B5EF4-FFF2-40B4-BE49-F238E27FC236}">
                <a16:creationId xmlns:a16="http://schemas.microsoft.com/office/drawing/2014/main" id="{2D5E5E70-1F39-F004-71B3-A8FD7A832575}"/>
              </a:ext>
            </a:extLst>
          </p:cNvPr>
          <p:cNvSpPr>
            <a:spLocks noGrp="1"/>
          </p:cNvSpPr>
          <p:nvPr>
            <p:ph idx="1"/>
          </p:nvPr>
        </p:nvSpPr>
        <p:spPr>
          <a:xfrm>
            <a:off x="828675" y="1303403"/>
            <a:ext cx="7210838" cy="3072600"/>
          </a:xfrm>
        </p:spPr>
        <p:txBody>
          <a:bodyPr>
            <a:normAutofit/>
          </a:bodyPr>
          <a:lstStyle/>
          <a:p>
            <a:pPr marL="342900" lvl="0" indent="-342900">
              <a:buFont typeface="Arial" panose="020B0604020202020204" pitchFamily="34" charset="0"/>
              <a:buChar char="•"/>
            </a:pPr>
            <a:r>
              <a:rPr lang="en-US" b="0" dirty="0"/>
              <a:t>Economics 3: </a:t>
            </a:r>
          </a:p>
          <a:p>
            <a:pPr marL="660400" lvl="1" indent="-342900">
              <a:buFont typeface="Arial" panose="020B0604020202020204" pitchFamily="34" charset="0"/>
              <a:buChar char="•"/>
            </a:pPr>
            <a:r>
              <a:rPr lang="en-US" b="0" dirty="0"/>
              <a:t>Questions can be answered from JF Econ material. Do any 3 from 6</a:t>
            </a:r>
          </a:p>
          <a:p>
            <a:pPr marL="660400" lvl="1" indent="-342900">
              <a:buFont typeface="Arial" panose="020B0604020202020204" pitchFamily="34" charset="0"/>
              <a:buChar char="•"/>
            </a:pPr>
            <a:r>
              <a:rPr lang="en-US" b="0" dirty="0"/>
              <a:t>3 micro-related and 3 macro-related</a:t>
            </a:r>
            <a:endParaRPr lang="en-IE" b="0" dirty="0"/>
          </a:p>
          <a:p>
            <a:pPr marL="342900" indent="-342900">
              <a:buFont typeface="Arial" panose="020B0604020202020204" pitchFamily="34" charset="0"/>
              <a:buChar char="•"/>
            </a:pPr>
            <a:endParaRPr lang="en-IE" b="0" dirty="0"/>
          </a:p>
          <a:p>
            <a:pPr marL="285750" lvl="0" indent="-285750">
              <a:buFont typeface="Arial" panose="020B0604020202020204" pitchFamily="34" charset="0"/>
              <a:buChar char="•"/>
            </a:pPr>
            <a:endParaRPr lang="en-IE" sz="1700" b="0" dirty="0"/>
          </a:p>
          <a:p>
            <a:pPr>
              <a:buNone/>
            </a:pPr>
            <a:endParaRPr lang="en-IE" dirty="0"/>
          </a:p>
        </p:txBody>
      </p:sp>
      <p:sp>
        <p:nvSpPr>
          <p:cNvPr id="4" name="Slide Number Placeholder 3">
            <a:extLst>
              <a:ext uri="{FF2B5EF4-FFF2-40B4-BE49-F238E27FC236}">
                <a16:creationId xmlns:a16="http://schemas.microsoft.com/office/drawing/2014/main" id="{92A51101-BCBF-5CE0-845F-CF7C8AB0E251}"/>
              </a:ext>
            </a:extLst>
          </p:cNvPr>
          <p:cNvSpPr>
            <a:spLocks noGrp="1"/>
          </p:cNvSpPr>
          <p:nvPr>
            <p:ph type="sldNum" sz="quarter" idx="12"/>
          </p:nvPr>
        </p:nvSpPr>
        <p:spPr>
          <a:xfrm>
            <a:off x="8039513" y="4881249"/>
            <a:ext cx="290100" cy="191861"/>
          </a:xfrm>
        </p:spPr>
        <p:txBody>
          <a:bodyPr anchor="b">
            <a:normAutofit/>
          </a:bodyPr>
          <a:lstStyle/>
          <a:p>
            <a:pPr>
              <a:spcAft>
                <a:spcPts val="600"/>
              </a:spcAft>
            </a:pPr>
            <a:fld id="{B2271EC4-25A3-4A7C-BC95-46588DEEAEE3}" type="slidenum">
              <a:rPr lang="en-IE" smtClean="0"/>
              <a:pPr>
                <a:spcAft>
                  <a:spcPts val="600"/>
                </a:spcAft>
              </a:pPr>
              <a:t>12</a:t>
            </a:fld>
            <a:endParaRPr lang="en-IE"/>
          </a:p>
        </p:txBody>
      </p:sp>
    </p:spTree>
    <p:extLst>
      <p:ext uri="{BB962C8B-B14F-4D97-AF65-F5344CB8AC3E}">
        <p14:creationId xmlns:p14="http://schemas.microsoft.com/office/powerpoint/2010/main" val="4149775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49B03-53F2-E491-C008-867A67A86B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8C8CED-C75C-221A-15F3-3D6A30E4B473}"/>
              </a:ext>
            </a:extLst>
          </p:cNvPr>
          <p:cNvSpPr>
            <a:spLocks noGrp="1"/>
          </p:cNvSpPr>
          <p:nvPr>
            <p:ph type="title"/>
          </p:nvPr>
        </p:nvSpPr>
        <p:spPr>
          <a:xfrm>
            <a:off x="828686" y="270000"/>
            <a:ext cx="7500939" cy="421200"/>
          </a:xfrm>
        </p:spPr>
        <p:txBody>
          <a:bodyPr anchor="ctr">
            <a:normAutofit/>
          </a:bodyPr>
          <a:lstStyle/>
          <a:p>
            <a:r>
              <a:rPr lang="en-US" dirty="0"/>
              <a:t>Schol?</a:t>
            </a:r>
            <a:endParaRPr lang="en-IE" dirty="0"/>
          </a:p>
        </p:txBody>
      </p:sp>
      <p:sp>
        <p:nvSpPr>
          <p:cNvPr id="3" name="Content Placeholder 2">
            <a:extLst>
              <a:ext uri="{FF2B5EF4-FFF2-40B4-BE49-F238E27FC236}">
                <a16:creationId xmlns:a16="http://schemas.microsoft.com/office/drawing/2014/main" id="{54FB01E2-526D-38C3-8CF3-00348F067B1D}"/>
              </a:ext>
            </a:extLst>
          </p:cNvPr>
          <p:cNvSpPr>
            <a:spLocks noGrp="1"/>
          </p:cNvSpPr>
          <p:nvPr>
            <p:ph idx="1"/>
          </p:nvPr>
        </p:nvSpPr>
        <p:spPr>
          <a:xfrm>
            <a:off x="828675" y="1303403"/>
            <a:ext cx="7210838" cy="3072600"/>
          </a:xfrm>
        </p:spPr>
        <p:txBody>
          <a:bodyPr>
            <a:normAutofit/>
          </a:bodyPr>
          <a:lstStyle/>
          <a:p>
            <a:pPr marL="342900" lvl="0" indent="-342900">
              <a:buFont typeface="Arial" panose="020B0604020202020204" pitchFamily="34" charset="0"/>
              <a:buChar char="•"/>
            </a:pPr>
            <a:r>
              <a:rPr lang="en-US" b="0" dirty="0"/>
              <a:t>Must achieve at least 65% in all four papers.</a:t>
            </a:r>
          </a:p>
          <a:p>
            <a:pPr marL="342900" lvl="0" indent="-342900">
              <a:buFont typeface="Arial" panose="020B0604020202020204" pitchFamily="34" charset="0"/>
              <a:buChar char="•"/>
            </a:pPr>
            <a:r>
              <a:rPr lang="en-US" b="0" dirty="0"/>
              <a:t>Overall I (mean of 70% or over) required, provided at least two of four grades at 70% or above: 68%, 68%, 72%, 72% or 76%, 70%, 70%, 65%.</a:t>
            </a:r>
          </a:p>
          <a:p>
            <a:pPr marL="660400" lvl="1" indent="-342900">
              <a:buFont typeface="Arial" panose="020B0604020202020204" pitchFamily="34" charset="0"/>
              <a:buChar char="•"/>
            </a:pPr>
            <a:r>
              <a:rPr lang="en-US" b="0" dirty="0"/>
              <a:t>80% 80% 70% 60% is not Schol.</a:t>
            </a:r>
          </a:p>
          <a:p>
            <a:pPr marL="660400" lvl="1" indent="-342900">
              <a:buFont typeface="Arial" panose="020B0604020202020204" pitchFamily="34" charset="0"/>
              <a:buChar char="•"/>
            </a:pPr>
            <a:r>
              <a:rPr lang="en-US" b="0" dirty="0"/>
              <a:t>80% 68% 68% 68% is not Schol.</a:t>
            </a:r>
            <a:endParaRPr lang="en-IE" dirty="0"/>
          </a:p>
          <a:p>
            <a:pPr marL="660400" lvl="1" indent="-342900">
              <a:buFont typeface="Arial" panose="020B0604020202020204" pitchFamily="34" charset="0"/>
              <a:buChar char="•"/>
            </a:pPr>
            <a:r>
              <a:rPr lang="en-US" b="0" dirty="0"/>
              <a:t>73% 73% 65% 65% is not Schol.</a:t>
            </a:r>
            <a:endParaRPr lang="en-IE" b="0" dirty="0"/>
          </a:p>
          <a:p>
            <a:pPr marL="342900" indent="-342900">
              <a:buFont typeface="Arial" panose="020B0604020202020204" pitchFamily="34" charset="0"/>
              <a:buChar char="•"/>
            </a:pPr>
            <a:endParaRPr lang="en-IE" b="0" dirty="0"/>
          </a:p>
          <a:p>
            <a:pPr marL="285750" lvl="0" indent="-285750">
              <a:buFont typeface="Arial" panose="020B0604020202020204" pitchFamily="34" charset="0"/>
              <a:buChar char="•"/>
            </a:pPr>
            <a:endParaRPr lang="en-IE" sz="1700" b="0" dirty="0"/>
          </a:p>
          <a:p>
            <a:pPr>
              <a:buNone/>
            </a:pPr>
            <a:endParaRPr lang="en-IE" dirty="0"/>
          </a:p>
        </p:txBody>
      </p:sp>
      <p:sp>
        <p:nvSpPr>
          <p:cNvPr id="4" name="Slide Number Placeholder 3">
            <a:extLst>
              <a:ext uri="{FF2B5EF4-FFF2-40B4-BE49-F238E27FC236}">
                <a16:creationId xmlns:a16="http://schemas.microsoft.com/office/drawing/2014/main" id="{1D1B4B44-8B56-27D8-621A-260BE806A15E}"/>
              </a:ext>
            </a:extLst>
          </p:cNvPr>
          <p:cNvSpPr>
            <a:spLocks noGrp="1"/>
          </p:cNvSpPr>
          <p:nvPr>
            <p:ph type="sldNum" sz="quarter" idx="12"/>
          </p:nvPr>
        </p:nvSpPr>
        <p:spPr>
          <a:xfrm>
            <a:off x="8039513" y="4881249"/>
            <a:ext cx="290100" cy="191861"/>
          </a:xfrm>
        </p:spPr>
        <p:txBody>
          <a:bodyPr anchor="b">
            <a:normAutofit/>
          </a:bodyPr>
          <a:lstStyle/>
          <a:p>
            <a:pPr>
              <a:spcAft>
                <a:spcPts val="600"/>
              </a:spcAft>
            </a:pPr>
            <a:fld id="{B2271EC4-25A3-4A7C-BC95-46588DEEAEE3}" type="slidenum">
              <a:rPr lang="en-IE" smtClean="0"/>
              <a:pPr>
                <a:spcAft>
                  <a:spcPts val="600"/>
                </a:spcAft>
              </a:pPr>
              <a:t>13</a:t>
            </a:fld>
            <a:endParaRPr lang="en-IE"/>
          </a:p>
        </p:txBody>
      </p:sp>
    </p:spTree>
    <p:extLst>
      <p:ext uri="{BB962C8B-B14F-4D97-AF65-F5344CB8AC3E}">
        <p14:creationId xmlns:p14="http://schemas.microsoft.com/office/powerpoint/2010/main" val="3322858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a:t>Thank You</a:t>
            </a:r>
          </a:p>
        </p:txBody>
      </p:sp>
    </p:spTree>
    <p:extLst>
      <p:ext uri="{BB962C8B-B14F-4D97-AF65-F5344CB8AC3E}">
        <p14:creationId xmlns:p14="http://schemas.microsoft.com/office/powerpoint/2010/main" val="1734621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69b40249-6649-4602-94ba-db30b27f0678"/>
</p:tagLst>
</file>

<file path=ppt/theme/theme1.xml><?xml version="1.0" encoding="utf-8"?>
<a:theme xmlns:a="http://schemas.openxmlformats.org/drawingml/2006/main" name="TCD_PPT_Calibri_Option1a">
  <a:themeElements>
    <a:clrScheme name="0569B9">
      <a:dk1>
        <a:srgbClr val="000000"/>
      </a:dk1>
      <a:lt1>
        <a:srgbClr val="FFFFFF"/>
      </a:lt1>
      <a:dk2>
        <a:srgbClr val="0569B9"/>
      </a:dk2>
      <a:lt2>
        <a:srgbClr val="FFFFFF"/>
      </a:lt2>
      <a:accent1>
        <a:srgbClr val="0569B9"/>
      </a:accent1>
      <a:accent2>
        <a:srgbClr val="0569B9"/>
      </a:accent2>
      <a:accent3>
        <a:srgbClr val="505559"/>
      </a:accent3>
      <a:accent4>
        <a:srgbClr val="7C8083"/>
      </a:accent4>
      <a:accent5>
        <a:srgbClr val="0569B9"/>
      </a:accent5>
      <a:accent6>
        <a:srgbClr val="0569B9"/>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TCD_PPT_Calibri_Option1a.potx</Template>
  <TotalTime>649</TotalTime>
  <Words>882</Words>
  <Application>Microsoft Macintosh PowerPoint</Application>
  <PresentationFormat>On-screen Show (16:9)</PresentationFormat>
  <Paragraphs>188</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Minion Pro</vt:lpstr>
      <vt:lpstr>Times New Roman</vt:lpstr>
      <vt:lpstr>TCD_PPT_Calibri_Option1a</vt:lpstr>
      <vt:lpstr>Scholarship Examination: Economics</vt:lpstr>
      <vt:lpstr>What is it?</vt:lpstr>
      <vt:lpstr>Benefits?</vt:lpstr>
      <vt:lpstr>Who should do it?</vt:lpstr>
      <vt:lpstr>Cons?</vt:lpstr>
      <vt:lpstr>Timeline</vt:lpstr>
      <vt:lpstr>What exams do you sit?</vt:lpstr>
      <vt:lpstr>The number and combination of papers which you should take depends on your programme plus the pathway which you are taking as listed in the table below. There are mandatory papers for different programmes and pathways plus optional choices:</vt:lpstr>
      <vt:lpstr>Economics Papers</vt:lpstr>
      <vt:lpstr>Economics Papers</vt:lpstr>
      <vt:lpstr>Economics Papers</vt:lpstr>
      <vt:lpstr>Economics Papers</vt:lpstr>
      <vt:lpstr>Schol?</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dtpgraphics</dc:creator>
  <cp:lastModifiedBy>Barra Roantree</cp:lastModifiedBy>
  <cp:revision>53</cp:revision>
  <cp:lastPrinted>2014-12-16T10:33:11Z</cp:lastPrinted>
  <dcterms:created xsi:type="dcterms:W3CDTF">2013-07-29T09:34:50Z</dcterms:created>
  <dcterms:modified xsi:type="dcterms:W3CDTF">2026-10-09T08:37:47Z</dcterms:modified>
</cp:coreProperties>
</file>