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1" r:id="rId1"/>
    <p:sldMasterId id="2147483830" r:id="rId2"/>
  </p:sldMasterIdLst>
  <p:notesMasterIdLst>
    <p:notesMasterId r:id="rId59"/>
  </p:notesMasterIdLst>
  <p:handoutMasterIdLst>
    <p:handoutMasterId r:id="rId60"/>
  </p:handoutMasterIdLst>
  <p:sldIdLst>
    <p:sldId id="519" r:id="rId3"/>
    <p:sldId id="510" r:id="rId4"/>
    <p:sldId id="520" r:id="rId5"/>
    <p:sldId id="538" r:id="rId6"/>
    <p:sldId id="522" r:id="rId7"/>
    <p:sldId id="523" r:id="rId8"/>
    <p:sldId id="524" r:id="rId9"/>
    <p:sldId id="525" r:id="rId10"/>
    <p:sldId id="526" r:id="rId11"/>
    <p:sldId id="527" r:id="rId12"/>
    <p:sldId id="529" r:id="rId13"/>
    <p:sldId id="528" r:id="rId14"/>
    <p:sldId id="530" r:id="rId15"/>
    <p:sldId id="533" r:id="rId16"/>
    <p:sldId id="532" r:id="rId17"/>
    <p:sldId id="531" r:id="rId18"/>
    <p:sldId id="536" r:id="rId19"/>
    <p:sldId id="537" r:id="rId20"/>
    <p:sldId id="464" r:id="rId21"/>
    <p:sldId id="539" r:id="rId22"/>
    <p:sldId id="403" r:id="rId23"/>
    <p:sldId id="404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412" r:id="rId32"/>
    <p:sldId id="430" r:id="rId33"/>
    <p:sldId id="413" r:id="rId34"/>
    <p:sldId id="414" r:id="rId35"/>
    <p:sldId id="385" r:id="rId36"/>
    <p:sldId id="431" r:id="rId37"/>
    <p:sldId id="415" r:id="rId38"/>
    <p:sldId id="416" r:id="rId39"/>
    <p:sldId id="417" r:id="rId40"/>
    <p:sldId id="428" r:id="rId41"/>
    <p:sldId id="425" r:id="rId42"/>
    <p:sldId id="429" r:id="rId43"/>
    <p:sldId id="372" r:id="rId44"/>
    <p:sldId id="426" r:id="rId45"/>
    <p:sldId id="366" r:id="rId46"/>
    <p:sldId id="427" r:id="rId47"/>
    <p:sldId id="388" r:id="rId48"/>
    <p:sldId id="418" r:id="rId49"/>
    <p:sldId id="401" r:id="rId50"/>
    <p:sldId id="422" r:id="rId51"/>
    <p:sldId id="390" r:id="rId52"/>
    <p:sldId id="423" r:id="rId53"/>
    <p:sldId id="420" r:id="rId54"/>
    <p:sldId id="421" r:id="rId55"/>
    <p:sldId id="389" r:id="rId56"/>
    <p:sldId id="424" r:id="rId57"/>
    <p:sldId id="419" r:id="rId58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trick Hopkins" initials="PH" lastIdx="15" clrIdx="0">
    <p:extLst>
      <p:ext uri="{19B8F6BF-5375-455C-9EA6-DF929625EA0E}">
        <p15:presenceInfo xmlns:p15="http://schemas.microsoft.com/office/powerpoint/2012/main" userId="71e7ea047b761dc4" providerId="Windows Live"/>
      </p:ext>
    </p:extLst>
  </p:cmAuthor>
  <p:cmAuthor id="2" name="Vitor Martins" initials="VM" lastIdx="1" clrIdx="1">
    <p:extLst>
      <p:ext uri="{19B8F6BF-5375-455C-9EA6-DF929625EA0E}">
        <p15:presenceInfo xmlns:p15="http://schemas.microsoft.com/office/powerpoint/2012/main" userId="7558b945daaed582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81E94"/>
    <a:srgbClr val="46ADC4"/>
    <a:srgbClr val="F4F4F4"/>
    <a:srgbClr val="F2F2F2"/>
    <a:srgbClr val="022169"/>
    <a:srgbClr val="0077BD"/>
    <a:srgbClr val="068DAD"/>
    <a:srgbClr val="0D987A"/>
    <a:srgbClr val="971801"/>
    <a:srgbClr val="6698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94" autoAdjust="0"/>
    <p:restoredTop sz="95220" autoAdjust="0"/>
  </p:normalViewPr>
  <p:slideViewPr>
    <p:cSldViewPr snapToGrid="0" showGuides="1">
      <p:cViewPr varScale="1">
        <p:scale>
          <a:sx n="130" d="100"/>
          <a:sy n="130" d="100"/>
        </p:scale>
        <p:origin x="96" y="17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621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3154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5" Type="http://schemas.openxmlformats.org/officeDocument/2006/relationships/slide" Target="slides/slide3.xml"/><Relationship Id="rId61" Type="http://schemas.openxmlformats.org/officeDocument/2006/relationships/commentAuthors" Target="commentAuthors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handoutMaster" Target="handoutMasters/handoutMaster1.xml"/><Relationship Id="rId65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A99075-96FB-4741-9EDE-DE9EB60A94F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909B39-40A8-48FA-9BA0-E3E779C07B0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569FF-75DF-4C8E-9C41-646A08B7D57C}" type="datetimeFigureOut">
              <a:rPr lang="en-IE" smtClean="0"/>
              <a:t>07/08/2020</a:t>
            </a:fld>
            <a:endParaRPr lang="en-I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35828E-CFB5-49A6-B55D-A56D51219A8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91984-26FC-484D-A024-2CE530780F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7F599B-F44C-4026-8503-100505BA358D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87634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AEAC525-7BA6-41F8-BDE8-53481CB7EC10}" type="datetimeFigureOut">
              <a:rPr lang="en-GB" smtClean="0"/>
              <a:t>07/08/2020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5DFB43-5DEE-46D9-8D96-FAD2C1CF41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072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DFB43-5DEE-46D9-8D96-FAD2C1CF41D0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2213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0524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8252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7317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  <a:p>
            <a:endParaRPr lang="en-US" dirty="0"/>
          </a:p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r>
              <a:rPr lang="en-US" dirty="0"/>
              <a:t>&gt; Click to into text</a:t>
            </a:r>
            <a:r>
              <a:rPr lang="en-US" baseline="0" dirty="0"/>
              <a:t> areas. Select and delete current text. //</a:t>
            </a:r>
            <a:r>
              <a:rPr lang="en-US" dirty="0"/>
              <a:t> Type to add text into text areas.</a:t>
            </a:r>
          </a:p>
          <a:p>
            <a:r>
              <a:rPr lang="en-US" dirty="0"/>
              <a:t>&gt;Select</a:t>
            </a:r>
            <a:r>
              <a:rPr lang="en-US" baseline="0" dirty="0"/>
              <a:t> photo. // Hit back space to delete. // Click icon to add new photo.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469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4293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756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074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3920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6445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1451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  <a:p>
            <a:endParaRPr lang="pt-P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85DFB43-5DEE-46D9-8D96-FAD2C1CF41D0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47368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7181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r>
              <a:rPr lang="en-US" dirty="0"/>
              <a:t>&gt; Click to and type to add text into text areas.</a:t>
            </a:r>
          </a:p>
          <a:p>
            <a:r>
              <a:rPr lang="en-US" dirty="0"/>
              <a:t>&gt; Drag</a:t>
            </a:r>
            <a:r>
              <a:rPr lang="en-US" baseline="0" dirty="0"/>
              <a:t> and drop image into image area. It will appear to the front of everything. Right click &gt; Select ’Send to Back’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71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  <a:p>
            <a:endParaRPr lang="en-US" dirty="0"/>
          </a:p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27244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077696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35805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r>
              <a:rPr lang="en-US" dirty="0"/>
              <a:t>&gt; Click to and type to add text into text areas.</a:t>
            </a:r>
          </a:p>
          <a:p>
            <a:r>
              <a:rPr lang="en-US" dirty="0"/>
              <a:t>&gt; Drag</a:t>
            </a:r>
            <a:r>
              <a:rPr lang="en-US" baseline="0" dirty="0"/>
              <a:t> and drop image into image area. It will appear to the front of everything. Right click &gt; Select ’Send to Back’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624383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6876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6476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Drag</a:t>
            </a:r>
            <a:r>
              <a:rPr lang="en-US" baseline="0" dirty="0"/>
              <a:t> and drop image into image area. It will appear to the front of everything. Right click &gt; Select ’Send to Back’</a:t>
            </a:r>
          </a:p>
          <a:p>
            <a:pPr marL="171450" indent="-171450">
              <a:buFont typeface="Wingdings" charset="2"/>
              <a:buChar char="Ø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7436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3349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Example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Select image. Hit back space to delete. Click</a:t>
            </a:r>
            <a:r>
              <a:rPr lang="en-US" baseline="0" dirty="0"/>
              <a:t> icon to add new image.</a:t>
            </a:r>
            <a:endParaRPr lang="en-US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7270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Drag</a:t>
            </a:r>
            <a:r>
              <a:rPr lang="en-US" baseline="0" dirty="0"/>
              <a:t> and drop image into image area. It will appear to the front of everything. Right click &gt; Select ’Send to Back’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120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Drag</a:t>
            </a:r>
            <a:r>
              <a:rPr lang="en-US" baseline="0" dirty="0"/>
              <a:t> and drop image into image area. It will appear to the front of everything. Right click &gt; Select ’Send to Back’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64840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  <a:p>
            <a:endParaRPr lang="en-US" dirty="0"/>
          </a:p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Select</a:t>
            </a:r>
            <a:r>
              <a:rPr lang="en-US" baseline="0" dirty="0"/>
              <a:t> image area. Hit back space to delete image. </a:t>
            </a:r>
            <a:r>
              <a:rPr lang="en-US" dirty="0"/>
              <a:t>Click</a:t>
            </a:r>
            <a:r>
              <a:rPr lang="en-US" baseline="0" dirty="0"/>
              <a:t> icon to add new image.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34269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77332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  <a:p>
            <a:endParaRPr lang="en-US" dirty="0"/>
          </a:p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Select image. Delete</a:t>
            </a:r>
            <a:r>
              <a:rPr lang="en-US" baseline="0" dirty="0"/>
              <a:t> image (</a:t>
            </a:r>
            <a:r>
              <a:rPr lang="en-US" dirty="0"/>
              <a:t>Hit back </a:t>
            </a:r>
            <a:r>
              <a:rPr lang="en-US" dirty="0" err="1"/>
              <a:t>sapce</a:t>
            </a:r>
            <a:r>
              <a:rPr lang="en-US" dirty="0"/>
              <a:t> to delete image.) Drag</a:t>
            </a:r>
            <a:r>
              <a:rPr lang="en-US" baseline="0" dirty="0"/>
              <a:t> and drop image into image area. It will appear to the front of everything. Right click &gt; Select ’Send to Back’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505901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Drag</a:t>
            </a:r>
            <a:r>
              <a:rPr lang="en-US" baseline="0" dirty="0"/>
              <a:t> and drop image into image area. It will appear to the front of everything. Right click &gt; Select ’Send to Back’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7515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Select image. Delete</a:t>
            </a:r>
            <a:r>
              <a:rPr lang="en-US" baseline="0" dirty="0"/>
              <a:t> image (</a:t>
            </a:r>
            <a:r>
              <a:rPr lang="en-US" dirty="0"/>
              <a:t>Hit </a:t>
            </a:r>
            <a:r>
              <a:rPr lang="en-US"/>
              <a:t>back space </a:t>
            </a:r>
            <a:r>
              <a:rPr lang="en-US" dirty="0"/>
              <a:t>to delete image.) Drag</a:t>
            </a:r>
            <a:r>
              <a:rPr lang="en-US" baseline="0" dirty="0"/>
              <a:t> and drop / Click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18252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84137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261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  <a:p>
            <a:endParaRPr lang="en-US" dirty="0"/>
          </a:p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710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14570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Follow the instructions of the editable areas. 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78961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Slide</a:t>
            </a:r>
          </a:p>
          <a:p>
            <a:endParaRPr lang="en-US" dirty="0"/>
          </a:p>
          <a:p>
            <a:r>
              <a:rPr lang="en-US" dirty="0"/>
              <a:t>Follow the instructions of the editable areas. </a:t>
            </a:r>
          </a:p>
          <a:p>
            <a:endParaRPr lang="en-US" dirty="0"/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 text</a:t>
            </a:r>
            <a:r>
              <a:rPr lang="en-US" baseline="0" dirty="0"/>
              <a:t> areas to edit</a:t>
            </a:r>
          </a:p>
          <a:p>
            <a:pPr marL="171450" indent="-171450">
              <a:buFont typeface="Wingdings" charset="2"/>
              <a:buChar char="Ø"/>
            </a:pPr>
            <a:r>
              <a:rPr lang="en-US" dirty="0"/>
              <a:t>Click</a:t>
            </a:r>
            <a:r>
              <a:rPr lang="en-US" baseline="0" dirty="0"/>
              <a:t> icon to add photo.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163C90-344B-4AF7-8EA1-03A93403009A}" type="slidenum">
              <a:rPr kumimoji="0" lang="en-I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I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3159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tif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tif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tif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sv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tiff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tif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9.tif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CE2-8460-4AF3-B213-B335BAB346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80" cy="4479851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653AA-E7F0-4262-91CA-F3A9A8994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0" y="2743014"/>
            <a:ext cx="2250350" cy="369332"/>
          </a:xfrm>
          <a:solidFill>
            <a:schemeClr val="bg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b">
            <a:noAutofit/>
          </a:bodyPr>
          <a:lstStyle>
            <a:lvl1pPr marL="0" marR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>
                <a:solidFill>
                  <a:schemeClr val="accent2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>
              <a:defRPr lang="en-US" sz="1350" dirty="0" smtClean="0">
                <a:latin typeface="+mn-lt"/>
                <a:ea typeface="+mn-ea"/>
                <a:cs typeface="+mn-cs"/>
              </a:defRPr>
            </a:lvl2pPr>
            <a:lvl3pPr>
              <a:defRPr lang="en-US" sz="1350" dirty="0" smtClean="0">
                <a:latin typeface="+mn-lt"/>
                <a:ea typeface="+mn-ea"/>
                <a:cs typeface="+mn-cs"/>
              </a:defRPr>
            </a:lvl3pPr>
            <a:lvl4pPr>
              <a:defRPr lang="en-US" sz="1350" dirty="0" smtClean="0">
                <a:latin typeface="+mn-lt"/>
                <a:ea typeface="+mn-ea"/>
                <a:cs typeface="+mn-cs"/>
              </a:defRPr>
            </a:lvl4pPr>
            <a:lvl5pPr>
              <a:defRPr lang="pt-PT" sz="1350" dirty="0"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22169"/>
              </a:solidFill>
              <a:effectLst/>
              <a:uLnTx/>
              <a:uFillTx/>
              <a:latin typeface="+mn-lt"/>
              <a:ea typeface="Source Sans Pro Light" charset="0"/>
              <a:cs typeface="Source Sans Pro Light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CE66C6-30E6-4E0C-BF29-F53A4A35D1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710" y="3116386"/>
            <a:ext cx="6632802" cy="553998"/>
          </a:xfrm>
          <a:solidFill>
            <a:schemeClr val="accent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b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Event Name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637CC4B-59BA-4AE3-9BAA-8B1CFBC273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711" y="3671854"/>
            <a:ext cx="2250349" cy="369332"/>
          </a:xfrm>
          <a:solidFill>
            <a:schemeClr val="accent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t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Event Data Here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173255-80A4-4A85-96D0-96DECE061885}"/>
              </a:ext>
            </a:extLst>
          </p:cNvPr>
          <p:cNvSpPr/>
          <p:nvPr userDrawn="1"/>
        </p:nvSpPr>
        <p:spPr>
          <a:xfrm>
            <a:off x="1" y="4479852"/>
            <a:ext cx="9143980" cy="663647"/>
          </a:xfrm>
          <a:prstGeom prst="rect">
            <a:avLst/>
          </a:prstGeom>
          <a:solidFill>
            <a:srgbClr val="F2F2F2"/>
          </a:solidFill>
        </p:spPr>
        <p:txBody>
          <a:bodyPr vert="horz" lIns="91440" tIns="45720" rIns="91440" bIns="45720" rtlCol="0">
            <a:normAutofit/>
          </a:bodyPr>
          <a:lstStyle/>
          <a:p>
            <a:pPr lvl="0" indent="0" defTabSz="914400">
              <a:lnSpc>
                <a:spcPct val="90000"/>
              </a:lnSpc>
              <a:spcBef>
                <a:spcPts val="1000"/>
              </a:spcBef>
              <a:buFontTx/>
              <a:buNone/>
            </a:pPr>
            <a:endParaRPr lang="pt-PT" sz="2400">
              <a:solidFill>
                <a:schemeClr val="tx1"/>
              </a:solidFill>
              <a:latin typeface="Georgia" panose="0204050205040502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D334578-4FF5-476F-85BC-8A26C5B0ECC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74" y="4509622"/>
            <a:ext cx="1782082" cy="600816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8DAB94E0-1C51-40E5-A925-4E980C8733A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8951" y="4612472"/>
            <a:ext cx="395115" cy="395115"/>
          </a:xfrm>
          <a:prstGeom prst="rect">
            <a:avLst/>
          </a:prstGeom>
        </p:spPr>
      </p:pic>
      <p:sp>
        <p:nvSpPr>
          <p:cNvPr id="13" name="Text Placeholder 8">
            <a:extLst>
              <a:ext uri="{FF2B5EF4-FFF2-40B4-BE49-F238E27FC236}">
                <a16:creationId xmlns:a16="http://schemas.microsoft.com/office/drawing/2014/main" id="{94D13F3B-86C7-45BA-8DE9-D892C20293C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74606" y="4688565"/>
            <a:ext cx="6036468" cy="246221"/>
          </a:xfrm>
          <a:noFill/>
        </p:spPr>
        <p:txBody>
          <a:bodyPr anchor="ctr">
            <a:noAutofit/>
          </a:bodyPr>
          <a:lstStyle>
            <a:lvl1pPr marL="0" marR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kern="1200" noProof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ource Sans Pro Light" charset="0"/>
                <a:cs typeface="Source Sans Pro Light" charset="0"/>
              </a:defRPr>
            </a:lvl1pPr>
          </a:lstStyle>
          <a:p>
            <a:pPr marL="0" marR="0" lvl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93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 Blue Bot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37">
            <a:extLst>
              <a:ext uri="{FF2B5EF4-FFF2-40B4-BE49-F238E27FC236}">
                <a16:creationId xmlns:a16="http://schemas.microsoft.com/office/drawing/2014/main" id="{75496787-AB05-49A5-AD4B-E6144F1A420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374055"/>
            <a:ext cx="9144000" cy="1769445"/>
          </a:xfrm>
          <a:solidFill>
            <a:schemeClr val="accent2"/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>
            <a:lvl1pPr marL="0" indent="0">
              <a:buFontTx/>
              <a:buNone/>
              <a:defRPr lang="en-US" sz="3200" b="1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>
              <a:defRPr lang="en-US" sz="1350" smtClean="0">
                <a:latin typeface="+mn-lt"/>
                <a:ea typeface="+mn-ea"/>
                <a:cs typeface="+mn-cs"/>
              </a:defRPr>
            </a:lvl2pPr>
            <a:lvl3pPr>
              <a:defRPr lang="en-US" sz="1350" smtClean="0">
                <a:latin typeface="+mn-lt"/>
                <a:ea typeface="+mn-ea"/>
                <a:cs typeface="+mn-cs"/>
              </a:defRPr>
            </a:lvl3pPr>
            <a:lvl4pPr>
              <a:defRPr lang="en-US" sz="1350" smtClean="0">
                <a:latin typeface="+mn-lt"/>
                <a:ea typeface="+mn-ea"/>
                <a:cs typeface="+mn-cs"/>
              </a:defRPr>
            </a:lvl4pPr>
            <a:lvl5pPr>
              <a:defRPr lang="pt-PT" sz="1350">
                <a:latin typeface="+mn-lt"/>
                <a:ea typeface="+mn-ea"/>
                <a:cs typeface="+mn-cs"/>
              </a:defRPr>
            </a:lvl5pPr>
          </a:lstStyle>
          <a:p>
            <a:pPr marL="0" lvl="0" defTabSz="178577"/>
            <a:r>
              <a:rPr lang="en-US" dirty="0"/>
              <a:t> </a:t>
            </a:r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AFD4ABED-3EB8-4949-BAE3-B035B4662A5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56649"/>
            <a:ext cx="9143980" cy="2417406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8" name="Text Placeholder 22">
            <a:extLst>
              <a:ext uri="{FF2B5EF4-FFF2-40B4-BE49-F238E27FC236}">
                <a16:creationId xmlns:a16="http://schemas.microsoft.com/office/drawing/2014/main" id="{1AB9875B-A8D5-470A-ACF0-32F00EE6D8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0" y="3568890"/>
            <a:ext cx="8112580" cy="137977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>
                <a:solidFill>
                  <a:schemeClr val="bg1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Text Placeholder 37">
            <a:extLst>
              <a:ext uri="{FF2B5EF4-FFF2-40B4-BE49-F238E27FC236}">
                <a16:creationId xmlns:a16="http://schemas.microsoft.com/office/drawing/2014/main" id="{9B63FDF2-7036-49B4-9B52-D58FB28D306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237" y="312026"/>
            <a:ext cx="5604136" cy="903700"/>
          </a:xfrm>
          <a:solidFill>
            <a:schemeClr val="accent1"/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>
            <a:lvl1pPr marL="0" indent="0">
              <a:buFontTx/>
              <a:buNone/>
              <a:defRPr lang="en-US" sz="3200" b="1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>
              <a:defRPr lang="en-US" sz="1350" smtClean="0">
                <a:latin typeface="+mn-lt"/>
                <a:ea typeface="+mn-ea"/>
                <a:cs typeface="+mn-cs"/>
              </a:defRPr>
            </a:lvl2pPr>
            <a:lvl3pPr>
              <a:defRPr lang="en-US" sz="1350" smtClean="0">
                <a:latin typeface="+mn-lt"/>
                <a:ea typeface="+mn-ea"/>
                <a:cs typeface="+mn-cs"/>
              </a:defRPr>
            </a:lvl3pPr>
            <a:lvl4pPr>
              <a:defRPr lang="en-US" sz="1350" smtClean="0">
                <a:latin typeface="+mn-lt"/>
                <a:ea typeface="+mn-ea"/>
                <a:cs typeface="+mn-cs"/>
              </a:defRPr>
            </a:lvl4pPr>
            <a:lvl5pPr>
              <a:defRPr lang="pt-PT" sz="1350">
                <a:latin typeface="+mn-lt"/>
                <a:ea typeface="+mn-ea"/>
                <a:cs typeface="+mn-cs"/>
              </a:defRPr>
            </a:lvl5pPr>
          </a:lstStyle>
          <a:p>
            <a:pPr marL="0" lvl="0" defTabSz="178577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152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Sections Clean Bot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6223191C-4D5F-4D2D-92E6-A6233687D62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956649"/>
            <a:ext cx="9143980" cy="2417406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4" name="Text Placeholder 22">
            <a:extLst>
              <a:ext uri="{FF2B5EF4-FFF2-40B4-BE49-F238E27FC236}">
                <a16:creationId xmlns:a16="http://schemas.microsoft.com/office/drawing/2014/main" id="{452A4553-049B-4D92-8C97-36CAD8D867B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0" y="3568890"/>
            <a:ext cx="8112580" cy="1379774"/>
          </a:xfrm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Text Placeholder 37">
            <a:extLst>
              <a:ext uri="{FF2B5EF4-FFF2-40B4-BE49-F238E27FC236}">
                <a16:creationId xmlns:a16="http://schemas.microsoft.com/office/drawing/2014/main" id="{C00EE142-E82B-4DE0-B62A-7D047359CF2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237" y="312026"/>
            <a:ext cx="5604136" cy="903700"/>
          </a:xfrm>
          <a:solidFill>
            <a:schemeClr val="accent1"/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>
            <a:lvl1pPr marL="0" indent="0">
              <a:buFontTx/>
              <a:buNone/>
              <a:defRPr lang="en-US" sz="3200" b="1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>
              <a:defRPr lang="en-US" sz="1350" smtClean="0">
                <a:latin typeface="+mn-lt"/>
                <a:ea typeface="+mn-ea"/>
                <a:cs typeface="+mn-cs"/>
              </a:defRPr>
            </a:lvl2pPr>
            <a:lvl3pPr>
              <a:defRPr lang="en-US" sz="1350" smtClean="0">
                <a:latin typeface="+mn-lt"/>
                <a:ea typeface="+mn-ea"/>
                <a:cs typeface="+mn-cs"/>
              </a:defRPr>
            </a:lvl3pPr>
            <a:lvl4pPr>
              <a:defRPr lang="en-US" sz="1350" smtClean="0">
                <a:latin typeface="+mn-lt"/>
                <a:ea typeface="+mn-ea"/>
                <a:cs typeface="+mn-cs"/>
              </a:defRPr>
            </a:lvl4pPr>
            <a:lvl5pPr>
              <a:defRPr lang="pt-PT" sz="1350">
                <a:latin typeface="+mn-lt"/>
                <a:ea typeface="+mn-ea"/>
                <a:cs typeface="+mn-cs"/>
              </a:defRPr>
            </a:lvl5pPr>
          </a:lstStyle>
          <a:p>
            <a:pPr marL="0" lvl="0" defTabSz="178577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871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ight Sid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423ED653-5652-4AF7-B9A5-F40A6D3191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0" y="0"/>
            <a:ext cx="4571997" cy="5143500"/>
          </a:xfr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Tx/>
              <a:buNone/>
              <a:defRPr lang="en-US" sz="135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685800"/>
            <a:r>
              <a:rPr lang="en-US" dirty="0"/>
              <a:t> 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096639E-00E1-48F1-8642-EF38ED56E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571982" y="0"/>
            <a:ext cx="4571997" cy="51435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11" name="Text Placeholder 15">
            <a:extLst>
              <a:ext uri="{FF2B5EF4-FFF2-40B4-BE49-F238E27FC236}">
                <a16:creationId xmlns:a16="http://schemas.microsoft.com/office/drawing/2014/main" id="{9BC2B6F4-23BC-4611-9761-980F60E51A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0376" y="544872"/>
            <a:ext cx="3705367" cy="106695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l">
              <a:buNone/>
              <a:defRPr sz="4400" b="1">
                <a:solidFill>
                  <a:schemeClr val="bg1"/>
                </a:solidFill>
                <a:latin typeface="+mj-lt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9">
            <a:extLst>
              <a:ext uri="{FF2B5EF4-FFF2-40B4-BE49-F238E27FC236}">
                <a16:creationId xmlns:a16="http://schemas.microsoft.com/office/drawing/2014/main" id="{B0261C20-DE90-4EBB-A4F1-1A70381C262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0376" y="1630264"/>
            <a:ext cx="3705367" cy="21771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  <a:latin typeface="+mj-lt"/>
                <a:ea typeface="Source Sans Pro" charset="0"/>
                <a:cs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Text Placeholder 21">
            <a:extLst>
              <a:ext uri="{FF2B5EF4-FFF2-40B4-BE49-F238E27FC236}">
                <a16:creationId xmlns:a16="http://schemas.microsoft.com/office/drawing/2014/main" id="{79E0B7C4-D522-4E6B-996F-6713CEA0057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0376" y="4151089"/>
            <a:ext cx="3705367" cy="5656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  <a:latin typeface="Georgia" panose="02040502050405020303" pitchFamily="18" charset="0"/>
                <a:ea typeface="Source Sans Pro" charset="0"/>
                <a:cs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464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ft Side Imag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7">
            <a:extLst>
              <a:ext uri="{FF2B5EF4-FFF2-40B4-BE49-F238E27FC236}">
                <a16:creationId xmlns:a16="http://schemas.microsoft.com/office/drawing/2014/main" id="{423ED653-5652-4AF7-B9A5-F40A6D3191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72003" y="0"/>
            <a:ext cx="4571997" cy="5143500"/>
          </a:xfr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Tx/>
              <a:buNone/>
              <a:defRPr lang="en-US" sz="135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685800"/>
            <a:r>
              <a:rPr lang="en-US" dirty="0"/>
              <a:t> </a:t>
            </a:r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A096639E-00E1-48F1-8642-EF38ED56E84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571997" cy="51435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7DC30B5A-DAB2-4F5B-A531-C8DEDC145FB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36024" y="544872"/>
            <a:ext cx="3705367" cy="106695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  <a:latin typeface="+mj-lt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19">
            <a:extLst>
              <a:ext uri="{FF2B5EF4-FFF2-40B4-BE49-F238E27FC236}">
                <a16:creationId xmlns:a16="http://schemas.microsoft.com/office/drawing/2014/main" id="{BE4773CF-BE8D-444D-AA59-FE9DFDB595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36024" y="1629112"/>
            <a:ext cx="3705367" cy="2177143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>
              <a:buNone/>
              <a:defRPr sz="2000" b="0">
                <a:solidFill>
                  <a:schemeClr val="bg1"/>
                </a:solidFill>
                <a:latin typeface="+mj-lt"/>
                <a:ea typeface="Source Sans Pro" charset="0"/>
                <a:cs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21">
            <a:extLst>
              <a:ext uri="{FF2B5EF4-FFF2-40B4-BE49-F238E27FC236}">
                <a16:creationId xmlns:a16="http://schemas.microsoft.com/office/drawing/2014/main" id="{53EBD3E8-BE2A-4220-AC7B-91420E097A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36024" y="4151089"/>
            <a:ext cx="3705367" cy="565608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r">
              <a:spcBef>
                <a:spcPts val="600"/>
              </a:spcBef>
              <a:buNone/>
              <a:defRPr sz="1200">
                <a:solidFill>
                  <a:schemeClr val="bg1"/>
                </a:solidFill>
                <a:latin typeface="+mj-lt"/>
                <a:ea typeface="Source Sans Pro" charset="0"/>
                <a:cs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3715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6694941-5FF5-4D39-8C80-611F1F56FF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3980" cy="282681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2C222340-E691-4DBB-90DB-958936F1710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1639" y="2686050"/>
            <a:ext cx="2048538" cy="2048538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</a:defRPr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4" name="Text Placeholder 22">
            <a:extLst>
              <a:ext uri="{FF2B5EF4-FFF2-40B4-BE49-F238E27FC236}">
                <a16:creationId xmlns:a16="http://schemas.microsoft.com/office/drawing/2014/main" id="{68FDA8B8-967C-4CD6-971D-C5A724AA048D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449034" y="2686050"/>
            <a:ext cx="2048538" cy="2048538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</a:defRPr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5" name="Text Placeholder 22">
            <a:extLst>
              <a:ext uri="{FF2B5EF4-FFF2-40B4-BE49-F238E27FC236}">
                <a16:creationId xmlns:a16="http://schemas.microsoft.com/office/drawing/2014/main" id="{55C0BB07-4B6E-4306-A02D-182FB90C5A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4646429" y="2686050"/>
            <a:ext cx="2048538" cy="2048538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</a:defRPr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26" name="Text Placeholder 22">
            <a:extLst>
              <a:ext uri="{FF2B5EF4-FFF2-40B4-BE49-F238E27FC236}">
                <a16:creationId xmlns:a16="http://schemas.microsoft.com/office/drawing/2014/main" id="{088DC415-50D7-4AEC-80A4-AEFBE5FB0525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843824" y="2686050"/>
            <a:ext cx="2048538" cy="2048538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</a:defRPr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6174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op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6">
            <a:extLst>
              <a:ext uri="{FF2B5EF4-FFF2-40B4-BE49-F238E27FC236}">
                <a16:creationId xmlns:a16="http://schemas.microsoft.com/office/drawing/2014/main" id="{E6694941-5FF5-4D39-8C80-611F1F56FFC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0" y="1"/>
            <a:ext cx="9143980" cy="282681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7" name="Text Placeholder 22">
            <a:extLst>
              <a:ext uri="{FF2B5EF4-FFF2-40B4-BE49-F238E27FC236}">
                <a16:creationId xmlns:a16="http://schemas.microsoft.com/office/drawing/2014/main" id="{32E86106-5196-46E5-97FF-B61CDEC395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49597" y="2686050"/>
            <a:ext cx="2048538" cy="2048538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</a:defRPr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22">
            <a:extLst>
              <a:ext uri="{FF2B5EF4-FFF2-40B4-BE49-F238E27FC236}">
                <a16:creationId xmlns:a16="http://schemas.microsoft.com/office/drawing/2014/main" id="{BDE0C02B-36C6-4A7A-8214-8F5636C606F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547731" y="2686050"/>
            <a:ext cx="2048538" cy="2048538"/>
          </a:xfrm>
          <a:prstGeom prst="ellipse">
            <a:avLst/>
          </a:prstGeom>
          <a:solidFill>
            <a:schemeClr val="accent4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</a:defRPr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22">
            <a:extLst>
              <a:ext uri="{FF2B5EF4-FFF2-40B4-BE49-F238E27FC236}">
                <a16:creationId xmlns:a16="http://schemas.microsoft.com/office/drawing/2014/main" id="{20175AA8-2036-46DC-B2EB-662082ECEB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345855" y="2686050"/>
            <a:ext cx="2048538" cy="2048538"/>
          </a:xfrm>
          <a:prstGeom prst="ellipse">
            <a:avLst/>
          </a:prstGeom>
          <a:solidFill>
            <a:schemeClr val="accent1"/>
          </a:solidFill>
        </p:spPr>
        <p:txBody>
          <a:bodyPr anchor="ctr">
            <a:noAutofit/>
          </a:bodyPr>
          <a:lstStyle>
            <a:lvl1pPr marL="0" indent="0" algn="ctr">
              <a:buFontTx/>
              <a:buNone/>
              <a:defRPr sz="1400" b="1">
                <a:solidFill>
                  <a:schemeClr val="bg1"/>
                </a:solidFill>
              </a:defRPr>
            </a:lvl1pPr>
            <a:lvl2pPr marL="0" indent="0" algn="ctr">
              <a:buNone/>
              <a:defRPr sz="1200">
                <a:solidFill>
                  <a:schemeClr val="bg1"/>
                </a:solidFill>
              </a:defRPr>
            </a:lvl2pPr>
            <a:lvl3pPr algn="ctr">
              <a:defRPr sz="1200"/>
            </a:lvl3pPr>
            <a:lvl4pPr algn="ctr">
              <a:defRPr sz="1100"/>
            </a:lvl4pPr>
            <a:lvl5pPr algn="ctr">
              <a:defRPr sz="11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649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full imag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EAB9F86-E200-4424-9F53-5E83594C42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"/>
            <a:ext cx="9144000" cy="51435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Text Placeholder 37">
            <a:extLst>
              <a:ext uri="{FF2B5EF4-FFF2-40B4-BE49-F238E27FC236}">
                <a16:creationId xmlns:a16="http://schemas.microsoft.com/office/drawing/2014/main" id="{16C3F9A5-3342-49AA-8F16-917D3AF50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0501" y="190500"/>
            <a:ext cx="8762999" cy="4762501"/>
          </a:xfrm>
          <a:solidFill>
            <a:srgbClr val="022169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Tx/>
              <a:buNone/>
              <a:defRPr lang="en-US" sz="135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68580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3744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ground full image - editab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911A7912-2284-4CC5-A729-3B1D427134A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80" cy="514350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6" name="Text Placeholder 37">
            <a:extLst>
              <a:ext uri="{FF2B5EF4-FFF2-40B4-BE49-F238E27FC236}">
                <a16:creationId xmlns:a16="http://schemas.microsoft.com/office/drawing/2014/main" id="{16C3F9A5-3342-49AA-8F16-917D3AF50E18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0501" y="190500"/>
            <a:ext cx="8762999" cy="4762501"/>
          </a:xfrm>
          <a:solidFill>
            <a:srgbClr val="022169">
              <a:alpha val="80000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Tx/>
              <a:buNone/>
              <a:defRPr lang="en-US" sz="1350" dirty="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685800"/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049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145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3425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 Title_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CE2-8460-4AF3-B213-B335BAB346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80" cy="4479851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9FDE8D3-071B-45BC-A251-C69B6E41215D}"/>
              </a:ext>
            </a:extLst>
          </p:cNvPr>
          <p:cNvSpPr/>
          <p:nvPr userDrawn="1"/>
        </p:nvSpPr>
        <p:spPr>
          <a:xfrm>
            <a:off x="1" y="4479852"/>
            <a:ext cx="9143980" cy="663647"/>
          </a:xfrm>
          <a:prstGeom prst="rect">
            <a:avLst/>
          </a:prstGeom>
          <a:solidFill>
            <a:srgbClr val="F2F2F2"/>
          </a:solidFill>
        </p:spPr>
        <p:txBody>
          <a:bodyPr vert="horz" lIns="91440" tIns="45720" rIns="91440" bIns="45720" rtlCol="0">
            <a:normAutofit/>
          </a:bodyPr>
          <a:lstStyle/>
          <a:p>
            <a:pPr lvl="0" indent="0" defTabSz="914400">
              <a:lnSpc>
                <a:spcPct val="90000"/>
              </a:lnSpc>
              <a:spcBef>
                <a:spcPts val="1000"/>
              </a:spcBef>
              <a:buFontTx/>
              <a:buNone/>
            </a:pPr>
            <a:endParaRPr lang="pt-PT" sz="2400">
              <a:solidFill>
                <a:schemeClr val="tx1"/>
              </a:solidFill>
              <a:latin typeface="Georgia" panose="0204050205040502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39FCFF-6978-4851-88B4-859D7E5EC7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74" y="4509622"/>
            <a:ext cx="1782082" cy="600816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653AA-E7F0-4262-91CA-F3A9A8994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1" y="2269381"/>
            <a:ext cx="2250349" cy="369332"/>
          </a:xfrm>
          <a:solidFill>
            <a:schemeClr val="bg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b">
            <a:noAutofit/>
          </a:bodyPr>
          <a:lstStyle>
            <a:lvl1pPr marL="0" marR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>
                <a:solidFill>
                  <a:schemeClr val="accent2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>
              <a:defRPr lang="en-US" sz="1350" dirty="0" smtClean="0">
                <a:latin typeface="+mn-lt"/>
                <a:ea typeface="+mn-ea"/>
                <a:cs typeface="+mn-cs"/>
              </a:defRPr>
            </a:lvl2pPr>
            <a:lvl3pPr>
              <a:defRPr lang="en-US" sz="1350" dirty="0" smtClean="0">
                <a:latin typeface="+mn-lt"/>
                <a:ea typeface="+mn-ea"/>
                <a:cs typeface="+mn-cs"/>
              </a:defRPr>
            </a:lvl3pPr>
            <a:lvl4pPr>
              <a:defRPr lang="en-US" sz="1350" dirty="0" smtClean="0">
                <a:latin typeface="+mn-lt"/>
                <a:ea typeface="+mn-ea"/>
                <a:cs typeface="+mn-cs"/>
              </a:defRPr>
            </a:lvl4pPr>
            <a:lvl5pPr>
              <a:defRPr lang="pt-PT" sz="1350" dirty="0"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22169"/>
              </a:solidFill>
              <a:effectLst/>
              <a:uLnTx/>
              <a:uFillTx/>
              <a:latin typeface="+mn-lt"/>
              <a:ea typeface="Source Sans Pro Light" charset="0"/>
              <a:cs typeface="Source Sans Pro Light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CE66C6-30E6-4E0C-BF29-F53A4A35D1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710" y="2638714"/>
            <a:ext cx="6632802" cy="553998"/>
          </a:xfrm>
          <a:solidFill>
            <a:schemeClr val="accent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b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Event Name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637CC4B-59BA-4AE3-9BAA-8B1CFBC273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711" y="3746399"/>
            <a:ext cx="2250349" cy="369332"/>
          </a:xfrm>
          <a:solidFill>
            <a:schemeClr val="accent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t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Event Data Here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0C051BFE-3DAE-47CF-B5B3-BCED9B798C3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8951" y="4612472"/>
            <a:ext cx="395115" cy="395115"/>
          </a:xfrm>
          <a:prstGeom prst="rect">
            <a:avLst/>
          </a:prstGeom>
        </p:spPr>
      </p:pic>
      <p:sp>
        <p:nvSpPr>
          <p:cNvPr id="20" name="Text Placeholder 8">
            <a:extLst>
              <a:ext uri="{FF2B5EF4-FFF2-40B4-BE49-F238E27FC236}">
                <a16:creationId xmlns:a16="http://schemas.microsoft.com/office/drawing/2014/main" id="{A4BEBDF1-EC78-4FC4-8622-8B6A038EA7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74606" y="4688565"/>
            <a:ext cx="6036468" cy="246221"/>
          </a:xfrm>
          <a:noFill/>
        </p:spPr>
        <p:txBody>
          <a:bodyPr anchor="ctr">
            <a:noAutofit/>
          </a:bodyPr>
          <a:lstStyle>
            <a:lvl1pPr marL="0" marR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kern="1200" noProof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ource Sans Pro Light" charset="0"/>
                <a:cs typeface="Source Sans Pro Light" charset="0"/>
              </a:defRPr>
            </a:lvl1pPr>
          </a:lstStyle>
          <a:p>
            <a:pPr marL="0" marR="0" lvl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Source Sans Pro Light" charset="0"/>
              <a:cs typeface="Source Sans Pro Light" charset="0"/>
            </a:endParaRP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BF913A9-5BBD-4EFD-8841-1E6DBAFA4C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710" y="3192401"/>
            <a:ext cx="6632802" cy="553998"/>
          </a:xfrm>
          <a:solidFill>
            <a:schemeClr val="accent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b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Event Name Here</a:t>
            </a:r>
          </a:p>
        </p:txBody>
      </p:sp>
    </p:spTree>
    <p:extLst>
      <p:ext uri="{BB962C8B-B14F-4D97-AF65-F5344CB8AC3E}">
        <p14:creationId xmlns:p14="http://schemas.microsoft.com/office/powerpoint/2010/main" val="237216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r="20060"/>
          <a:stretch/>
        </p:blipFill>
        <p:spPr>
          <a:xfrm>
            <a:off x="284356" y="218007"/>
            <a:ext cx="4001894" cy="3845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356" y="4251960"/>
            <a:ext cx="2403146" cy="645882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84560" y="217885"/>
            <a:ext cx="4001690" cy="38457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519769" y="606484"/>
            <a:ext cx="4356971" cy="10846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519769" y="1912144"/>
            <a:ext cx="4370628" cy="92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19770" y="3063022"/>
            <a:ext cx="4370628" cy="854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4546600" y="4073128"/>
            <a:ext cx="4343798" cy="87034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0077BD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09258083"/>
      </p:ext>
    </p:extLst>
  </p:cSld>
  <p:clrMapOvr>
    <a:masterClrMapping/>
  </p:clrMapOvr>
  <p:transition spd="slow" advClick="0" advTm="8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01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r="20060"/>
          <a:stretch/>
        </p:blipFill>
        <p:spPr>
          <a:xfrm>
            <a:off x="284356" y="218007"/>
            <a:ext cx="4001894" cy="3845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356" y="4251960"/>
            <a:ext cx="2403146" cy="645882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84560" y="217885"/>
            <a:ext cx="4001690" cy="38457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519769" y="606484"/>
            <a:ext cx="4356971" cy="10846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519769" y="1912144"/>
            <a:ext cx="4370628" cy="92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19770" y="3063022"/>
            <a:ext cx="4370628" cy="854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4546600" y="4073128"/>
            <a:ext cx="4343798" cy="87034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0077BD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51948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01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2" r="20060"/>
          <a:stretch/>
        </p:blipFill>
        <p:spPr>
          <a:xfrm>
            <a:off x="284356" y="218007"/>
            <a:ext cx="4001894" cy="384560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84356" y="4251960"/>
            <a:ext cx="2403146" cy="645882"/>
          </a:xfrm>
          <a:prstGeom prst="rect">
            <a:avLst/>
          </a:prstGeom>
        </p:spPr>
      </p:pic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284560" y="217885"/>
            <a:ext cx="4001690" cy="3845719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519769" y="606484"/>
            <a:ext cx="4356971" cy="108466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519769" y="1912144"/>
            <a:ext cx="4370628" cy="92987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519770" y="3063022"/>
            <a:ext cx="4370628" cy="854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4"/>
          </p:nvPr>
        </p:nvSpPr>
        <p:spPr>
          <a:xfrm>
            <a:off x="4546600" y="4073128"/>
            <a:ext cx="4343798" cy="870347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>
                <a:solidFill>
                  <a:srgbClr val="0077BD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694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013345" y="220571"/>
            <a:ext cx="5356525" cy="49342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204" y="335280"/>
            <a:ext cx="2403146" cy="645882"/>
          </a:xfrm>
          <a:prstGeom prst="rect">
            <a:avLst/>
          </a:prstGeom>
        </p:spPr>
      </p:pic>
      <p:sp>
        <p:nvSpPr>
          <p:cNvPr id="1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17502" y="1299861"/>
            <a:ext cx="5236538" cy="5423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03203" y="2222037"/>
            <a:ext cx="5250837" cy="1269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03203" y="3895950"/>
            <a:ext cx="5236538" cy="854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99143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01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013345" y="220571"/>
            <a:ext cx="5356525" cy="49342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204" y="335280"/>
            <a:ext cx="2403146" cy="645882"/>
          </a:xfrm>
          <a:prstGeom prst="rect">
            <a:avLst/>
          </a:prstGeom>
        </p:spPr>
      </p:pic>
      <p:sp>
        <p:nvSpPr>
          <p:cNvPr id="1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17502" y="1299861"/>
            <a:ext cx="5236538" cy="5423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03203" y="2222037"/>
            <a:ext cx="5250837" cy="1269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03203" y="3895950"/>
            <a:ext cx="5236538" cy="854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29597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01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013345" y="220571"/>
            <a:ext cx="5356525" cy="49342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03204" y="335280"/>
            <a:ext cx="2403146" cy="645882"/>
          </a:xfrm>
          <a:prstGeom prst="rect">
            <a:avLst/>
          </a:prstGeom>
        </p:spPr>
      </p:pic>
      <p:sp>
        <p:nvSpPr>
          <p:cNvPr id="1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17502" y="1299861"/>
            <a:ext cx="5236538" cy="54233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03203" y="2222037"/>
            <a:ext cx="5250837" cy="1269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03203" y="3895950"/>
            <a:ext cx="5236538" cy="854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51035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01">
    <p:bg>
      <p:bgPr>
        <a:solidFill>
          <a:srgbClr val="007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6039192" y="1852351"/>
            <a:ext cx="3572823" cy="329114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424852" y="1068658"/>
            <a:ext cx="4480464" cy="837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606920" y="1174471"/>
            <a:ext cx="3805561" cy="6677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0">
                <a:solidFill>
                  <a:srgbClr val="0077BD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606918" y="2222037"/>
            <a:ext cx="3805562" cy="701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 text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606918" y="3179322"/>
            <a:ext cx="3805562" cy="1606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8823" y="300194"/>
            <a:ext cx="2117621" cy="56914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89" y="0"/>
            <a:ext cx="4424363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0414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01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6039192" y="1852351"/>
            <a:ext cx="3572823" cy="329114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424852" y="1068658"/>
            <a:ext cx="4480464" cy="837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606920" y="1174471"/>
            <a:ext cx="3805561" cy="6677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0">
                <a:solidFill>
                  <a:srgbClr val="022169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606918" y="2222037"/>
            <a:ext cx="3805562" cy="701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 text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606918" y="3179322"/>
            <a:ext cx="3805562" cy="1606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8823" y="300194"/>
            <a:ext cx="2117621" cy="56914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89" y="0"/>
            <a:ext cx="4424363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202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01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6039192" y="1852351"/>
            <a:ext cx="3572823" cy="3291149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4424852" y="1068658"/>
            <a:ext cx="4480464" cy="83790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606920" y="1174471"/>
            <a:ext cx="3805561" cy="66772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0">
                <a:solidFill>
                  <a:srgbClr val="881F9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4606918" y="2222037"/>
            <a:ext cx="3805562" cy="70137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 text</a:t>
            </a:r>
            <a:endParaRPr lang="en-US" dirty="0"/>
          </a:p>
        </p:txBody>
      </p:sp>
      <p:sp>
        <p:nvSpPr>
          <p:cNvPr id="23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4606918" y="3179322"/>
            <a:ext cx="3805562" cy="1606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08823" y="300194"/>
            <a:ext cx="2117621" cy="56914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89" y="0"/>
            <a:ext cx="4424363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574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983" y="319041"/>
            <a:ext cx="1951465" cy="524486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719637" y="0"/>
            <a:ext cx="4424363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24206" y="1088503"/>
            <a:ext cx="4187774" cy="1066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376209" y="2446983"/>
            <a:ext cx="4035772" cy="1269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76209" y="4007704"/>
            <a:ext cx="4035772" cy="854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628644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Line Title_Cover (No 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CE2-8460-4AF3-B213-B335BAB346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80" cy="4479851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653AA-E7F0-4262-91CA-F3A9A8994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0" y="2743014"/>
            <a:ext cx="2250350" cy="369332"/>
          </a:xfrm>
          <a:solidFill>
            <a:schemeClr val="bg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b">
            <a:noAutofit/>
          </a:bodyPr>
          <a:lstStyle>
            <a:lvl1pPr marL="0" marR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>
                <a:solidFill>
                  <a:schemeClr val="accent2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>
              <a:defRPr lang="en-US" sz="1350" dirty="0" smtClean="0">
                <a:latin typeface="+mn-lt"/>
                <a:ea typeface="+mn-ea"/>
                <a:cs typeface="+mn-cs"/>
              </a:defRPr>
            </a:lvl2pPr>
            <a:lvl3pPr>
              <a:defRPr lang="en-US" sz="1350" dirty="0" smtClean="0">
                <a:latin typeface="+mn-lt"/>
                <a:ea typeface="+mn-ea"/>
                <a:cs typeface="+mn-cs"/>
              </a:defRPr>
            </a:lvl3pPr>
            <a:lvl4pPr>
              <a:defRPr lang="en-US" sz="1350" dirty="0" smtClean="0">
                <a:latin typeface="+mn-lt"/>
                <a:ea typeface="+mn-ea"/>
                <a:cs typeface="+mn-cs"/>
              </a:defRPr>
            </a:lvl4pPr>
            <a:lvl5pPr>
              <a:defRPr lang="pt-PT" sz="1350" dirty="0"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22169"/>
              </a:solidFill>
              <a:effectLst/>
              <a:uLnTx/>
              <a:uFillTx/>
              <a:latin typeface="+mn-lt"/>
              <a:ea typeface="Source Sans Pro Light" charset="0"/>
              <a:cs typeface="Source Sans Pro Light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CE66C6-30E6-4E0C-BF29-F53A4A35D1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710" y="3116386"/>
            <a:ext cx="6632802" cy="553998"/>
          </a:xfrm>
          <a:solidFill>
            <a:schemeClr val="accent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b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Event Name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637CC4B-59BA-4AE3-9BAA-8B1CFBC273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711" y="3671854"/>
            <a:ext cx="2250349" cy="369332"/>
          </a:xfrm>
          <a:solidFill>
            <a:schemeClr val="accent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t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Event Data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4F750B5-6C00-4EE6-8A50-11D0735E1A1E}"/>
              </a:ext>
            </a:extLst>
          </p:cNvPr>
          <p:cNvSpPr/>
          <p:nvPr userDrawn="1"/>
        </p:nvSpPr>
        <p:spPr>
          <a:xfrm>
            <a:off x="1" y="4479852"/>
            <a:ext cx="9143980" cy="663647"/>
          </a:xfrm>
          <a:prstGeom prst="rect">
            <a:avLst/>
          </a:prstGeom>
          <a:solidFill>
            <a:srgbClr val="F2F2F2"/>
          </a:solidFill>
        </p:spPr>
        <p:txBody>
          <a:bodyPr vert="horz" lIns="91440" tIns="45720" rIns="91440" bIns="45720" rtlCol="0">
            <a:normAutofit/>
          </a:bodyPr>
          <a:lstStyle/>
          <a:p>
            <a:pPr lvl="0" indent="0" defTabSz="914400">
              <a:lnSpc>
                <a:spcPct val="90000"/>
              </a:lnSpc>
              <a:spcBef>
                <a:spcPts val="1000"/>
              </a:spcBef>
              <a:buFontTx/>
              <a:buNone/>
            </a:pPr>
            <a:endParaRPr lang="pt-PT" sz="2400">
              <a:solidFill>
                <a:schemeClr val="tx1"/>
              </a:solidFill>
              <a:latin typeface="Georgia" panose="0204050205040502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44BB5352-7425-41EF-9298-D7916DC81E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74" y="4509622"/>
            <a:ext cx="1782082" cy="600816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8F9ED7BE-3114-48A0-BA8E-7A1C498B169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698951" y="4612472"/>
            <a:ext cx="395115" cy="395115"/>
          </a:xfrm>
          <a:prstGeom prst="rect">
            <a:avLst/>
          </a:prstGeom>
        </p:spPr>
      </p:pic>
      <p:sp>
        <p:nvSpPr>
          <p:cNvPr id="19" name="Text Placeholder 8">
            <a:extLst>
              <a:ext uri="{FF2B5EF4-FFF2-40B4-BE49-F238E27FC236}">
                <a16:creationId xmlns:a16="http://schemas.microsoft.com/office/drawing/2014/main" id="{8582BF97-657A-4E72-BD8E-46E938077DF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74606" y="4688565"/>
            <a:ext cx="6036468" cy="246221"/>
          </a:xfrm>
          <a:noFill/>
        </p:spPr>
        <p:txBody>
          <a:bodyPr anchor="ctr">
            <a:noAutofit/>
          </a:bodyPr>
          <a:lstStyle>
            <a:lvl1pPr marL="0" marR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kern="1200" noProof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ource Sans Pro Light" charset="0"/>
                <a:cs typeface="Source Sans Pro Light" charset="0"/>
              </a:defRPr>
            </a:lvl1pPr>
          </a:lstStyle>
          <a:p>
            <a:pPr marL="0" marR="0" lvl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34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lcome Message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983" y="319041"/>
            <a:ext cx="1951465" cy="524486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719637" y="0"/>
            <a:ext cx="4424363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24206" y="1088503"/>
            <a:ext cx="4187774" cy="1066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376209" y="2446983"/>
            <a:ext cx="4035772" cy="1269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76209" y="4007704"/>
            <a:ext cx="4035772" cy="854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29319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lcome Message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06983" y="319041"/>
            <a:ext cx="1951465" cy="524486"/>
          </a:xfrm>
          <a:prstGeom prst="rect">
            <a:avLst/>
          </a:prstGeom>
        </p:spPr>
      </p:pic>
      <p:sp>
        <p:nvSpPr>
          <p:cNvPr id="7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719637" y="0"/>
            <a:ext cx="4424363" cy="514350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8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24206" y="1088503"/>
            <a:ext cx="4187774" cy="106695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3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376209" y="2446983"/>
            <a:ext cx="4035772" cy="12691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21"/>
          <p:cNvSpPr>
            <a:spLocks noGrp="1"/>
          </p:cNvSpPr>
          <p:nvPr>
            <p:ph type="body" sz="quarter" idx="13"/>
          </p:nvPr>
        </p:nvSpPr>
        <p:spPr>
          <a:xfrm>
            <a:off x="376209" y="4007704"/>
            <a:ext cx="4035772" cy="85413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6249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93915" y="272143"/>
            <a:ext cx="8523514" cy="3244171"/>
          </a:xfrm>
          <a:custGeom>
            <a:avLst/>
            <a:gdLst>
              <a:gd name="connsiteX0" fmla="*/ 7548172 w 9656525"/>
              <a:gd name="connsiteY0" fmla="*/ 2712838 h 2761837"/>
              <a:gd name="connsiteX1" fmla="*/ 7547798 w 9656525"/>
              <a:gd name="connsiteY1" fmla="*/ 2745741 h 2761837"/>
              <a:gd name="connsiteX2" fmla="*/ 7514082 w 9656525"/>
              <a:gd name="connsiteY2" fmla="*/ 2747898 h 2761837"/>
              <a:gd name="connsiteX3" fmla="*/ 7514456 w 9656525"/>
              <a:gd name="connsiteY3" fmla="*/ 2714995 h 2761837"/>
              <a:gd name="connsiteX4" fmla="*/ 3732232 w 9656525"/>
              <a:gd name="connsiteY4" fmla="*/ 2657590 h 2761837"/>
              <a:gd name="connsiteX5" fmla="*/ 3729935 w 9656525"/>
              <a:gd name="connsiteY5" fmla="*/ 2658777 h 2761837"/>
              <a:gd name="connsiteX6" fmla="*/ 3716210 w 9656525"/>
              <a:gd name="connsiteY6" fmla="*/ 2662052 h 2761837"/>
              <a:gd name="connsiteX7" fmla="*/ 7264005 w 9656525"/>
              <a:gd name="connsiteY7" fmla="*/ 2517302 h 2761837"/>
              <a:gd name="connsiteX8" fmla="*/ 7263568 w 9656525"/>
              <a:gd name="connsiteY8" fmla="*/ 2555689 h 2761837"/>
              <a:gd name="connsiteX9" fmla="*/ 7212620 w 9656525"/>
              <a:gd name="connsiteY9" fmla="*/ 2591827 h 2761837"/>
              <a:gd name="connsiteX10" fmla="*/ 7188016 w 9656525"/>
              <a:gd name="connsiteY10" fmla="*/ 2533122 h 2761837"/>
              <a:gd name="connsiteX11" fmla="*/ 7264005 w 9656525"/>
              <a:gd name="connsiteY11" fmla="*/ 2517302 h 2761837"/>
              <a:gd name="connsiteX12" fmla="*/ 7550911 w 9656525"/>
              <a:gd name="connsiteY12" fmla="*/ 2471550 h 2761837"/>
              <a:gd name="connsiteX13" fmla="*/ 7684596 w 9656525"/>
              <a:gd name="connsiteY13" fmla="*/ 2567115 h 2761837"/>
              <a:gd name="connsiteX14" fmla="*/ 7860304 w 9656525"/>
              <a:gd name="connsiteY14" fmla="*/ 2670952 h 2761837"/>
              <a:gd name="connsiteX15" fmla="*/ 7859807 w 9656525"/>
              <a:gd name="connsiteY15" fmla="*/ 2714822 h 2761837"/>
              <a:gd name="connsiteX16" fmla="*/ 7724503 w 9656525"/>
              <a:gd name="connsiteY16" fmla="*/ 2761837 h 2761837"/>
              <a:gd name="connsiteX17" fmla="*/ 7632651 w 9656525"/>
              <a:gd name="connsiteY17" fmla="*/ 2690994 h 2761837"/>
              <a:gd name="connsiteX18" fmla="*/ 7662185 w 9656525"/>
              <a:gd name="connsiteY18" fmla="*/ 2686365 h 2761837"/>
              <a:gd name="connsiteX19" fmla="*/ 7691969 w 9656525"/>
              <a:gd name="connsiteY19" fmla="*/ 2659800 h 2761837"/>
              <a:gd name="connsiteX20" fmla="*/ 7650692 w 9656525"/>
              <a:gd name="connsiteY20" fmla="*/ 2585723 h 2761837"/>
              <a:gd name="connsiteX21" fmla="*/ 7525249 w 9656525"/>
              <a:gd name="connsiteY21" fmla="*/ 2506070 h 2761837"/>
              <a:gd name="connsiteX22" fmla="*/ 7550911 w 9656525"/>
              <a:gd name="connsiteY22" fmla="*/ 2471550 h 2761837"/>
              <a:gd name="connsiteX23" fmla="*/ 6609172 w 9656525"/>
              <a:gd name="connsiteY23" fmla="*/ 2418428 h 2761837"/>
              <a:gd name="connsiteX24" fmla="*/ 6627984 w 9656525"/>
              <a:gd name="connsiteY24" fmla="*/ 2419025 h 2761837"/>
              <a:gd name="connsiteX25" fmla="*/ 6624935 w 9656525"/>
              <a:gd name="connsiteY25" fmla="*/ 2421187 h 2761837"/>
              <a:gd name="connsiteX26" fmla="*/ 6607239 w 9656525"/>
              <a:gd name="connsiteY26" fmla="*/ 2418475 h 2761837"/>
              <a:gd name="connsiteX27" fmla="*/ 6606018 w 9656525"/>
              <a:gd name="connsiteY27" fmla="*/ 2418288 h 2761837"/>
              <a:gd name="connsiteX28" fmla="*/ 6607239 w 9656525"/>
              <a:gd name="connsiteY28" fmla="*/ 2418475 h 2761837"/>
              <a:gd name="connsiteX29" fmla="*/ 6565993 w 9656525"/>
              <a:gd name="connsiteY29" fmla="*/ 2419477 h 2761837"/>
              <a:gd name="connsiteX30" fmla="*/ 6606018 w 9656525"/>
              <a:gd name="connsiteY30" fmla="*/ 2418288 h 2761837"/>
              <a:gd name="connsiteX31" fmla="*/ 6928451 w 9656525"/>
              <a:gd name="connsiteY31" fmla="*/ 2396291 h 2761837"/>
              <a:gd name="connsiteX32" fmla="*/ 6928203 w 9656525"/>
              <a:gd name="connsiteY32" fmla="*/ 2418226 h 2761837"/>
              <a:gd name="connsiteX33" fmla="*/ 6877627 w 9656525"/>
              <a:gd name="connsiteY33" fmla="*/ 2421461 h 2761837"/>
              <a:gd name="connsiteX34" fmla="*/ 6877876 w 9656525"/>
              <a:gd name="connsiteY34" fmla="*/ 2399526 h 2761837"/>
              <a:gd name="connsiteX35" fmla="*/ 4235183 w 9656525"/>
              <a:gd name="connsiteY35" fmla="*/ 2390745 h 2761837"/>
              <a:gd name="connsiteX36" fmla="*/ 4238879 w 9656525"/>
              <a:gd name="connsiteY36" fmla="*/ 2391957 h 2761837"/>
              <a:gd name="connsiteX37" fmla="*/ 4233073 w 9656525"/>
              <a:gd name="connsiteY37" fmla="*/ 2393356 h 2761837"/>
              <a:gd name="connsiteX38" fmla="*/ 5900951 w 9656525"/>
              <a:gd name="connsiteY38" fmla="*/ 2385301 h 2761837"/>
              <a:gd name="connsiteX39" fmla="*/ 6523970 w 9656525"/>
              <a:gd name="connsiteY39" fmla="*/ 2411205 h 2761837"/>
              <a:gd name="connsiteX40" fmla="*/ 6422633 w 9656525"/>
              <a:gd name="connsiteY40" fmla="*/ 2434127 h 2761837"/>
              <a:gd name="connsiteX41" fmla="*/ 5799613 w 9656525"/>
              <a:gd name="connsiteY41" fmla="*/ 2408223 h 2761837"/>
              <a:gd name="connsiteX42" fmla="*/ 5900951 w 9656525"/>
              <a:gd name="connsiteY42" fmla="*/ 2385301 h 2761837"/>
              <a:gd name="connsiteX43" fmla="*/ 3206194 w 9656525"/>
              <a:gd name="connsiteY43" fmla="*/ 2327527 h 2761837"/>
              <a:gd name="connsiteX44" fmla="*/ 3205697 w 9656525"/>
              <a:gd name="connsiteY44" fmla="*/ 2371399 h 2761837"/>
              <a:gd name="connsiteX45" fmla="*/ 3171980 w 9656525"/>
              <a:gd name="connsiteY45" fmla="*/ 2373555 h 2761837"/>
              <a:gd name="connsiteX46" fmla="*/ 3172478 w 9656525"/>
              <a:gd name="connsiteY46" fmla="*/ 2329685 h 2761837"/>
              <a:gd name="connsiteX47" fmla="*/ 4705860 w 9656525"/>
              <a:gd name="connsiteY47" fmla="*/ 2297354 h 2761837"/>
              <a:gd name="connsiteX48" fmla="*/ 4815129 w 9656525"/>
              <a:gd name="connsiteY48" fmla="*/ 2317763 h 2761837"/>
              <a:gd name="connsiteX49" fmla="*/ 4806513 w 9656525"/>
              <a:gd name="connsiteY49" fmla="*/ 2334754 h 2761837"/>
              <a:gd name="connsiteX50" fmla="*/ 4705673 w 9656525"/>
              <a:gd name="connsiteY50" fmla="*/ 2313806 h 2761837"/>
              <a:gd name="connsiteX51" fmla="*/ 4015530 w 9656525"/>
              <a:gd name="connsiteY51" fmla="*/ 2264796 h 2761837"/>
              <a:gd name="connsiteX52" fmla="*/ 4023524 w 9656525"/>
              <a:gd name="connsiteY52" fmla="*/ 2302644 h 2761837"/>
              <a:gd name="connsiteX53" fmla="*/ 4031642 w 9656525"/>
              <a:gd name="connsiteY53" fmla="*/ 2329524 h 2761837"/>
              <a:gd name="connsiteX54" fmla="*/ 4124365 w 9656525"/>
              <a:gd name="connsiteY54" fmla="*/ 2323592 h 2761837"/>
              <a:gd name="connsiteX55" fmla="*/ 4124862 w 9656525"/>
              <a:gd name="connsiteY55" fmla="*/ 2279722 h 2761837"/>
              <a:gd name="connsiteX56" fmla="*/ 4015530 w 9656525"/>
              <a:gd name="connsiteY56" fmla="*/ 2264796 h 2761837"/>
              <a:gd name="connsiteX57" fmla="*/ 3907194 w 9656525"/>
              <a:gd name="connsiteY57" fmla="*/ 2162129 h 2761837"/>
              <a:gd name="connsiteX58" fmla="*/ 3998734 w 9656525"/>
              <a:gd name="connsiteY58" fmla="*/ 2260390 h 2761837"/>
              <a:gd name="connsiteX59" fmla="*/ 4066168 w 9656525"/>
              <a:gd name="connsiteY59" fmla="*/ 2256077 h 2761837"/>
              <a:gd name="connsiteX60" fmla="*/ 4091706 w 9656525"/>
              <a:gd name="connsiteY60" fmla="*/ 2232524 h 2761837"/>
              <a:gd name="connsiteX61" fmla="*/ 4184054 w 9656525"/>
              <a:gd name="connsiteY61" fmla="*/ 2259495 h 2761837"/>
              <a:gd name="connsiteX62" fmla="*/ 4142219 w 9656525"/>
              <a:gd name="connsiteY62" fmla="*/ 2234772 h 2761837"/>
              <a:gd name="connsiteX63" fmla="*/ 4182630 w 9656525"/>
              <a:gd name="connsiteY63" fmla="*/ 2199308 h 2761837"/>
              <a:gd name="connsiteX64" fmla="*/ 4168003 w 9656525"/>
              <a:gd name="connsiteY64" fmla="*/ 2189284 h 2761837"/>
              <a:gd name="connsiteX65" fmla="*/ 3907194 w 9656525"/>
              <a:gd name="connsiteY65" fmla="*/ 2162129 h 2761837"/>
              <a:gd name="connsiteX66" fmla="*/ 3679790 w 9656525"/>
              <a:gd name="connsiteY66" fmla="*/ 2160237 h 2761837"/>
              <a:gd name="connsiteX67" fmla="*/ 3654379 w 9656525"/>
              <a:gd name="connsiteY67" fmla="*/ 2172822 h 2761837"/>
              <a:gd name="connsiteX68" fmla="*/ 3704581 w 9656525"/>
              <a:gd name="connsiteY68" fmla="*/ 2202489 h 2761837"/>
              <a:gd name="connsiteX69" fmla="*/ 3721627 w 9656525"/>
              <a:gd name="connsiteY69" fmla="*/ 2184959 h 2761837"/>
              <a:gd name="connsiteX70" fmla="*/ 2238480 w 9656525"/>
              <a:gd name="connsiteY70" fmla="*/ 2008936 h 2761837"/>
              <a:gd name="connsiteX71" fmla="*/ 2247444 w 9656525"/>
              <a:gd name="connsiteY71" fmla="*/ 2010748 h 2761837"/>
              <a:gd name="connsiteX72" fmla="*/ 2257919 w 9656525"/>
              <a:gd name="connsiteY72" fmla="*/ 2015558 h 2761837"/>
              <a:gd name="connsiteX73" fmla="*/ 2239032 w 9656525"/>
              <a:gd name="connsiteY73" fmla="*/ 2009918 h 2761837"/>
              <a:gd name="connsiteX74" fmla="*/ 6372006 w 9656525"/>
              <a:gd name="connsiteY74" fmla="*/ 1885273 h 2761837"/>
              <a:gd name="connsiteX75" fmla="*/ 6327706 w 9656525"/>
              <a:gd name="connsiteY75" fmla="*/ 1892216 h 2761837"/>
              <a:gd name="connsiteX76" fmla="*/ 6411750 w 9656525"/>
              <a:gd name="connsiteY76" fmla="*/ 1908760 h 2761837"/>
              <a:gd name="connsiteX77" fmla="*/ 6454083 w 9656525"/>
              <a:gd name="connsiteY77" fmla="*/ 1889612 h 2761837"/>
              <a:gd name="connsiteX78" fmla="*/ 6372006 w 9656525"/>
              <a:gd name="connsiteY78" fmla="*/ 1885273 h 2761837"/>
              <a:gd name="connsiteX79" fmla="*/ 6783260 w 9656525"/>
              <a:gd name="connsiteY79" fmla="*/ 1830196 h 2761837"/>
              <a:gd name="connsiteX80" fmla="*/ 6529884 w 9656525"/>
              <a:gd name="connsiteY80" fmla="*/ 1890242 h 2761837"/>
              <a:gd name="connsiteX81" fmla="*/ 6664442 w 9656525"/>
              <a:gd name="connsiteY81" fmla="*/ 1909034 h 2761837"/>
              <a:gd name="connsiteX82" fmla="*/ 6766091 w 9656525"/>
              <a:gd name="connsiteY82" fmla="*/ 1858694 h 2761837"/>
              <a:gd name="connsiteX83" fmla="*/ 6825033 w 9656525"/>
              <a:gd name="connsiteY83" fmla="*/ 1860403 h 2761837"/>
              <a:gd name="connsiteX84" fmla="*/ 7137166 w 9656525"/>
              <a:gd name="connsiteY84" fmla="*/ 1818517 h 2761837"/>
              <a:gd name="connsiteX85" fmla="*/ 7136979 w 9656525"/>
              <a:gd name="connsiteY85" fmla="*/ 1834968 h 2761837"/>
              <a:gd name="connsiteX86" fmla="*/ 7086403 w 9656525"/>
              <a:gd name="connsiteY86" fmla="*/ 1838204 h 2761837"/>
              <a:gd name="connsiteX87" fmla="*/ 7086591 w 9656525"/>
              <a:gd name="connsiteY87" fmla="*/ 1821752 h 2761837"/>
              <a:gd name="connsiteX88" fmla="*/ 5007670 w 9656525"/>
              <a:gd name="connsiteY88" fmla="*/ 1680745 h 2761837"/>
              <a:gd name="connsiteX89" fmla="*/ 6126835 w 9656525"/>
              <a:gd name="connsiteY89" fmla="*/ 1779029 h 2761837"/>
              <a:gd name="connsiteX90" fmla="*/ 6202200 w 9656525"/>
              <a:gd name="connsiteY90" fmla="*/ 1818047 h 2761837"/>
              <a:gd name="connsiteX91" fmla="*/ 6522326 w 9656525"/>
              <a:gd name="connsiteY91" fmla="*/ 1814009 h 2761837"/>
              <a:gd name="connsiteX92" fmla="*/ 6758346 w 9656525"/>
              <a:gd name="connsiteY92" fmla="*/ 1798911 h 2761837"/>
              <a:gd name="connsiteX93" fmla="*/ 6977072 w 9656525"/>
              <a:gd name="connsiteY93" fmla="*/ 1823278 h 2761837"/>
              <a:gd name="connsiteX94" fmla="*/ 6841830 w 9656525"/>
              <a:gd name="connsiteY94" fmla="*/ 1864808 h 2761837"/>
              <a:gd name="connsiteX95" fmla="*/ 6883727 w 9656525"/>
              <a:gd name="connsiteY95" fmla="*/ 1884047 h 2761837"/>
              <a:gd name="connsiteX96" fmla="*/ 7381054 w 9656525"/>
              <a:gd name="connsiteY96" fmla="*/ 1852234 h 2761837"/>
              <a:gd name="connsiteX97" fmla="*/ 7289204 w 9656525"/>
              <a:gd name="connsiteY97" fmla="*/ 1781392 h 2761837"/>
              <a:gd name="connsiteX98" fmla="*/ 7331662 w 9656525"/>
              <a:gd name="connsiteY98" fmla="*/ 1751277 h 2761837"/>
              <a:gd name="connsiteX99" fmla="*/ 7230480 w 9656525"/>
              <a:gd name="connsiteY99" fmla="*/ 1760489 h 2761837"/>
              <a:gd name="connsiteX100" fmla="*/ 7217376 w 9656525"/>
              <a:gd name="connsiteY100" fmla="*/ 1762923 h 2761837"/>
              <a:gd name="connsiteX101" fmla="*/ 7243591 w 9656525"/>
              <a:gd name="connsiteY101" fmla="*/ 1764788 h 2761837"/>
              <a:gd name="connsiteX102" fmla="*/ 7272470 w 9656525"/>
              <a:gd name="connsiteY102" fmla="*/ 1771502 h 2761837"/>
              <a:gd name="connsiteX103" fmla="*/ 7255300 w 9656525"/>
              <a:gd name="connsiteY103" fmla="*/ 1800001 h 2761837"/>
              <a:gd name="connsiteX104" fmla="*/ 7044569 w 9656525"/>
              <a:gd name="connsiteY104" fmla="*/ 1813480 h 2761837"/>
              <a:gd name="connsiteX105" fmla="*/ 7002920 w 9656525"/>
              <a:gd name="connsiteY105" fmla="*/ 1772306 h 2761837"/>
              <a:gd name="connsiteX106" fmla="*/ 6354674 w 9656525"/>
              <a:gd name="connsiteY106" fmla="*/ 1742536 h 2761837"/>
              <a:gd name="connsiteX107" fmla="*/ 6261891 w 9656525"/>
              <a:gd name="connsiteY107" fmla="*/ 1753951 h 2761837"/>
              <a:gd name="connsiteX108" fmla="*/ 5647299 w 9656525"/>
              <a:gd name="connsiteY108" fmla="*/ 1727507 h 2761837"/>
              <a:gd name="connsiteX109" fmla="*/ 5369631 w 9656525"/>
              <a:gd name="connsiteY109" fmla="*/ 1701430 h 2761837"/>
              <a:gd name="connsiteX110" fmla="*/ 5007670 w 9656525"/>
              <a:gd name="connsiteY110" fmla="*/ 1680745 h 2761837"/>
              <a:gd name="connsiteX111" fmla="*/ 2413817 w 9656525"/>
              <a:gd name="connsiteY111" fmla="*/ 1638437 h 2761837"/>
              <a:gd name="connsiteX112" fmla="*/ 2362929 w 9656525"/>
              <a:gd name="connsiteY112" fmla="*/ 1669092 h 2761837"/>
              <a:gd name="connsiteX113" fmla="*/ 2387471 w 9656525"/>
              <a:gd name="connsiteY113" fmla="*/ 1733279 h 2761837"/>
              <a:gd name="connsiteX114" fmla="*/ 2455154 w 9656525"/>
              <a:gd name="connsiteY114" fmla="*/ 1707030 h 2761837"/>
              <a:gd name="connsiteX115" fmla="*/ 2455776 w 9656525"/>
              <a:gd name="connsiteY115" fmla="*/ 1652192 h 2761837"/>
              <a:gd name="connsiteX116" fmla="*/ 2413817 w 9656525"/>
              <a:gd name="connsiteY116" fmla="*/ 1638437 h 2761837"/>
              <a:gd name="connsiteX117" fmla="*/ 2331890 w 9656525"/>
              <a:gd name="connsiteY117" fmla="*/ 1435444 h 2761837"/>
              <a:gd name="connsiteX118" fmla="*/ 2330982 w 9656525"/>
              <a:gd name="connsiteY118" fmla="*/ 1435502 h 2761837"/>
              <a:gd name="connsiteX119" fmla="*/ 2288633 w 9656525"/>
              <a:gd name="connsiteY119" fmla="*/ 1443831 h 2761837"/>
              <a:gd name="connsiteX120" fmla="*/ 2273405 w 9656525"/>
              <a:gd name="connsiteY120" fmla="*/ 1439185 h 2761837"/>
              <a:gd name="connsiteX121" fmla="*/ 2239167 w 9656525"/>
              <a:gd name="connsiteY121" fmla="*/ 1441376 h 2761837"/>
              <a:gd name="connsiteX122" fmla="*/ 2238919 w 9656525"/>
              <a:gd name="connsiteY122" fmla="*/ 1463311 h 2761837"/>
              <a:gd name="connsiteX123" fmla="*/ 2331640 w 9656525"/>
              <a:gd name="connsiteY123" fmla="*/ 1457379 h 2761837"/>
              <a:gd name="connsiteX124" fmla="*/ 7400437 w 9656525"/>
              <a:gd name="connsiteY124" fmla="*/ 1308640 h 2761837"/>
              <a:gd name="connsiteX125" fmla="*/ 7410949 w 9656525"/>
              <a:gd name="connsiteY125" fmla="*/ 1323841 h 2761837"/>
              <a:gd name="connsiteX126" fmla="*/ 7362661 w 9656525"/>
              <a:gd name="connsiteY126" fmla="*/ 1346290 h 2761837"/>
              <a:gd name="connsiteX127" fmla="*/ 7360547 w 9656525"/>
              <a:gd name="connsiteY127" fmla="*/ 1330053 h 2761837"/>
              <a:gd name="connsiteX128" fmla="*/ 7497617 w 9656525"/>
              <a:gd name="connsiteY128" fmla="*/ 1137193 h 2761837"/>
              <a:gd name="connsiteX129" fmla="*/ 7405216 w 9656525"/>
              <a:gd name="connsiteY129" fmla="*/ 1148582 h 2761837"/>
              <a:gd name="connsiteX130" fmla="*/ 7408033 w 9656525"/>
              <a:gd name="connsiteY130" fmla="*/ 1170231 h 2761837"/>
              <a:gd name="connsiteX131" fmla="*/ 7500434 w 9656525"/>
              <a:gd name="connsiteY131" fmla="*/ 1158842 h 2761837"/>
              <a:gd name="connsiteX132" fmla="*/ 2571168 w 9656525"/>
              <a:gd name="connsiteY132" fmla="*/ 1057075 h 2761837"/>
              <a:gd name="connsiteX133" fmla="*/ 2573281 w 9656525"/>
              <a:gd name="connsiteY133" fmla="*/ 1073311 h 2761837"/>
              <a:gd name="connsiteX134" fmla="*/ 2522879 w 9656525"/>
              <a:gd name="connsiteY134" fmla="*/ 1079523 h 2761837"/>
              <a:gd name="connsiteX135" fmla="*/ 2520769 w 9656525"/>
              <a:gd name="connsiteY135" fmla="*/ 1063287 h 2761837"/>
              <a:gd name="connsiteX136" fmla="*/ 2768545 w 9656525"/>
              <a:gd name="connsiteY136" fmla="*/ 999753 h 2761837"/>
              <a:gd name="connsiteX137" fmla="*/ 2272941 w 9656525"/>
              <a:gd name="connsiteY137" fmla="*/ 1060840 h 2761837"/>
              <a:gd name="connsiteX138" fmla="*/ 2375201 w 9656525"/>
              <a:gd name="connsiteY138" fmla="*/ 1125220 h 2761837"/>
              <a:gd name="connsiteX139" fmla="*/ 2336721 w 9656525"/>
              <a:gd name="connsiteY139" fmla="*/ 1157458 h 2761837"/>
              <a:gd name="connsiteX140" fmla="*/ 2437169 w 9656525"/>
              <a:gd name="connsiteY140" fmla="*/ 1142328 h 2761837"/>
              <a:gd name="connsiteX141" fmla="*/ 2450002 w 9656525"/>
              <a:gd name="connsiteY141" fmla="*/ 1139145 h 2761837"/>
              <a:gd name="connsiteX142" fmla="*/ 2423386 w 9656525"/>
              <a:gd name="connsiteY142" fmla="*/ 1138872 h 2761837"/>
              <a:gd name="connsiteX143" fmla="*/ 2393408 w 9656525"/>
              <a:gd name="connsiteY143" fmla="*/ 1133974 h 2761837"/>
              <a:gd name="connsiteX144" fmla="*/ 2406689 w 9656525"/>
              <a:gd name="connsiteY144" fmla="*/ 1104843 h 2761837"/>
              <a:gd name="connsiteX145" fmla="*/ 2616691 w 9656525"/>
              <a:gd name="connsiteY145" fmla="*/ 1078958 h 2761837"/>
              <a:gd name="connsiteX146" fmla="*/ 2664323 w 9656525"/>
              <a:gd name="connsiteY146" fmla="*/ 1117078 h 2761837"/>
              <a:gd name="connsiteX147" fmla="*/ 3320281 w 9656525"/>
              <a:gd name="connsiteY147" fmla="*/ 1107709 h 2761837"/>
              <a:gd name="connsiteX148" fmla="*/ 3411977 w 9656525"/>
              <a:gd name="connsiteY148" fmla="*/ 1090907 h 2761837"/>
              <a:gd name="connsiteX149" fmla="*/ 4033630 w 9656525"/>
              <a:gd name="connsiteY149" fmla="*/ 1080268 h 2761837"/>
              <a:gd name="connsiteX150" fmla="*/ 4316464 w 9656525"/>
              <a:gd name="connsiteY150" fmla="*/ 1089396 h 2761837"/>
              <a:gd name="connsiteX151" fmla="*/ 4683299 w 9656525"/>
              <a:gd name="connsiteY151" fmla="*/ 1088171 h 2761837"/>
              <a:gd name="connsiteX152" fmla="*/ 3544267 w 9656525"/>
              <a:gd name="connsiteY152" fmla="*/ 1058104 h 2761837"/>
              <a:gd name="connsiteX153" fmla="*/ 3463031 w 9656525"/>
              <a:gd name="connsiteY153" fmla="*/ 1024125 h 2761837"/>
              <a:gd name="connsiteX154" fmla="*/ 3141718 w 9656525"/>
              <a:gd name="connsiteY154" fmla="*/ 1047235 h 2761837"/>
              <a:gd name="connsiteX155" fmla="*/ 2906516 w 9656525"/>
              <a:gd name="connsiteY155" fmla="*/ 1076227 h 2761837"/>
              <a:gd name="connsiteX156" fmla="*/ 2683187 w 9656525"/>
              <a:gd name="connsiteY156" fmla="*/ 1065262 h 2761837"/>
              <a:gd name="connsiteX157" fmla="*/ 2813361 w 9656525"/>
              <a:gd name="connsiteY157" fmla="*/ 1016224 h 2761837"/>
              <a:gd name="connsiteX158" fmla="*/ 2768545 w 9656525"/>
              <a:gd name="connsiteY158" fmla="*/ 999753 h 2761837"/>
              <a:gd name="connsiteX159" fmla="*/ 2985537 w 9656525"/>
              <a:gd name="connsiteY159" fmla="*/ 962008 h 2761837"/>
              <a:gd name="connsiteX160" fmla="*/ 2890371 w 9656525"/>
              <a:gd name="connsiteY160" fmla="*/ 1017729 h 2761837"/>
              <a:gd name="connsiteX161" fmla="*/ 2830866 w 9656525"/>
              <a:gd name="connsiteY161" fmla="*/ 1019565 h 2761837"/>
              <a:gd name="connsiteX162" fmla="*/ 2877092 w 9656525"/>
              <a:gd name="connsiteY162" fmla="*/ 1046861 h 2761837"/>
              <a:gd name="connsiteX163" fmla="*/ 3123458 w 9656525"/>
              <a:gd name="connsiteY163" fmla="*/ 972502 h 2761837"/>
              <a:gd name="connsiteX164" fmla="*/ 2985537 w 9656525"/>
              <a:gd name="connsiteY164" fmla="*/ 962008 h 2761837"/>
              <a:gd name="connsiteX165" fmla="*/ 3277451 w 9656525"/>
              <a:gd name="connsiteY165" fmla="*/ 942522 h 2761837"/>
              <a:gd name="connsiteX166" fmla="*/ 3239651 w 9656525"/>
              <a:gd name="connsiteY166" fmla="*/ 947181 h 2761837"/>
              <a:gd name="connsiteX167" fmla="*/ 3199764 w 9656525"/>
              <a:gd name="connsiteY167" fmla="*/ 968594 h 2761837"/>
              <a:gd name="connsiteX168" fmla="*/ 3326468 w 9656525"/>
              <a:gd name="connsiteY168" fmla="*/ 958475 h 2761837"/>
              <a:gd name="connsiteX169" fmla="*/ 3277451 w 9656525"/>
              <a:gd name="connsiteY169" fmla="*/ 942522 h 2761837"/>
              <a:gd name="connsiteX170" fmla="*/ 7310504 w 9656525"/>
              <a:gd name="connsiteY170" fmla="*/ 879813 h 2761837"/>
              <a:gd name="connsiteX171" fmla="*/ 7246119 w 9656525"/>
              <a:gd name="connsiteY171" fmla="*/ 909745 h 2761837"/>
              <a:gd name="connsiteX172" fmla="*/ 7253161 w 9656525"/>
              <a:gd name="connsiteY172" fmla="*/ 963865 h 2761837"/>
              <a:gd name="connsiteX173" fmla="*/ 7297275 w 9656525"/>
              <a:gd name="connsiteY173" fmla="*/ 974924 h 2761837"/>
              <a:gd name="connsiteX174" fmla="*/ 7344153 w 9656525"/>
              <a:gd name="connsiteY174" fmla="*/ 941651 h 2761837"/>
              <a:gd name="connsiteX175" fmla="*/ 7310504 w 9656525"/>
              <a:gd name="connsiteY175" fmla="*/ 879813 h 2761837"/>
              <a:gd name="connsiteX176" fmla="*/ 7401296 w 9656525"/>
              <a:gd name="connsiteY176" fmla="*/ 593675 h 2761837"/>
              <a:gd name="connsiteX177" fmla="*/ 7421076 w 9656525"/>
              <a:gd name="connsiteY177" fmla="*/ 598110 h 2761837"/>
              <a:gd name="connsiteX178" fmla="*/ 7421767 w 9656525"/>
              <a:gd name="connsiteY178" fmla="*/ 599046 h 2761837"/>
              <a:gd name="connsiteX179" fmla="*/ 7412500 w 9656525"/>
              <a:gd name="connsiteY179" fmla="*/ 597792 h 2761837"/>
              <a:gd name="connsiteX180" fmla="*/ 7401296 w 9656525"/>
              <a:gd name="connsiteY180" fmla="*/ 593675 h 2761837"/>
              <a:gd name="connsiteX181" fmla="*/ 5920576 w 9656525"/>
              <a:gd name="connsiteY181" fmla="*/ 495748 h 2761837"/>
              <a:gd name="connsiteX182" fmla="*/ 5905887 w 9656525"/>
              <a:gd name="connsiteY182" fmla="*/ 514054 h 2761837"/>
              <a:gd name="connsiteX183" fmla="*/ 5951409 w 9656525"/>
              <a:gd name="connsiteY183" fmla="*/ 535939 h 2761837"/>
              <a:gd name="connsiteX184" fmla="*/ 5975200 w 9656525"/>
              <a:gd name="connsiteY184" fmla="*/ 522008 h 2761837"/>
              <a:gd name="connsiteX185" fmla="*/ 2699538 w 9656525"/>
              <a:gd name="connsiteY185" fmla="*/ 469364 h 2761837"/>
              <a:gd name="connsiteX186" fmla="*/ 2702354 w 9656525"/>
              <a:gd name="connsiteY186" fmla="*/ 491013 h 2761837"/>
              <a:gd name="connsiteX187" fmla="*/ 2651953 w 9656525"/>
              <a:gd name="connsiteY187" fmla="*/ 497226 h 2761837"/>
              <a:gd name="connsiteX188" fmla="*/ 2649136 w 9656525"/>
              <a:gd name="connsiteY188" fmla="*/ 475577 h 2761837"/>
              <a:gd name="connsiteX189" fmla="*/ 5616716 w 9656525"/>
              <a:gd name="connsiteY189" fmla="*/ 456217 h 2761837"/>
              <a:gd name="connsiteX190" fmla="*/ 5549516 w 9656525"/>
              <a:gd name="connsiteY190" fmla="*/ 464501 h 2761837"/>
              <a:gd name="connsiteX191" fmla="*/ 5527133 w 9656525"/>
              <a:gd name="connsiteY191" fmla="*/ 489255 h 2761837"/>
              <a:gd name="connsiteX192" fmla="*/ 5430507 w 9656525"/>
              <a:gd name="connsiteY192" fmla="*/ 468172 h 2761837"/>
              <a:gd name="connsiteX193" fmla="*/ 5476028 w 9656525"/>
              <a:gd name="connsiteY193" fmla="*/ 490056 h 2761837"/>
              <a:gd name="connsiteX194" fmla="*/ 5456463 w 9656525"/>
              <a:gd name="connsiteY194" fmla="*/ 536460 h 2761837"/>
              <a:gd name="connsiteX195" fmla="*/ 5722495 w 9656525"/>
              <a:gd name="connsiteY195" fmla="*/ 547657 h 2761837"/>
              <a:gd name="connsiteX196" fmla="*/ 5616716 w 9656525"/>
              <a:gd name="connsiteY196" fmla="*/ 456217 h 2761837"/>
              <a:gd name="connsiteX197" fmla="*/ 2953650 w 9656525"/>
              <a:gd name="connsiteY197" fmla="*/ 454539 h 2761837"/>
              <a:gd name="connsiteX198" fmla="*/ 2971822 w 9656525"/>
              <a:gd name="connsiteY198" fmla="*/ 456155 h 2761837"/>
              <a:gd name="connsiteX199" fmla="*/ 2969885 w 9656525"/>
              <a:gd name="connsiteY199" fmla="*/ 456318 h 2761837"/>
              <a:gd name="connsiteX200" fmla="*/ 2950886 w 9656525"/>
              <a:gd name="connsiteY200" fmla="*/ 456853 h 2761837"/>
              <a:gd name="connsiteX201" fmla="*/ 3013155 w 9656525"/>
              <a:gd name="connsiteY201" fmla="*/ 452703 h 2761837"/>
              <a:gd name="connsiteX202" fmla="*/ 2973079 w 9656525"/>
              <a:gd name="connsiteY202" fmla="*/ 456268 h 2761837"/>
              <a:gd name="connsiteX203" fmla="*/ 2971822 w 9656525"/>
              <a:gd name="connsiteY203" fmla="*/ 456155 h 2761837"/>
              <a:gd name="connsiteX204" fmla="*/ 4794115 w 9656525"/>
              <a:gd name="connsiteY204" fmla="*/ 431138 h 2761837"/>
              <a:gd name="connsiteX205" fmla="*/ 4898437 w 9656525"/>
              <a:gd name="connsiteY205" fmla="*/ 445774 h 2761837"/>
              <a:gd name="connsiteX206" fmla="*/ 4900549 w 9656525"/>
              <a:gd name="connsiteY206" fmla="*/ 462011 h 2761837"/>
              <a:gd name="connsiteX207" fmla="*/ 4787828 w 9656525"/>
              <a:gd name="connsiteY207" fmla="*/ 448410 h 2761837"/>
              <a:gd name="connsiteX208" fmla="*/ 3785304 w 9656525"/>
              <a:gd name="connsiteY208" fmla="*/ 418014 h 2761837"/>
              <a:gd name="connsiteX209" fmla="*/ 3686618 w 9656525"/>
              <a:gd name="connsiteY209" fmla="*/ 446675 h 2761837"/>
              <a:gd name="connsiteX210" fmla="*/ 3056564 w 9656525"/>
              <a:gd name="connsiteY210" fmla="*/ 458350 h 2761837"/>
              <a:gd name="connsiteX211" fmla="*/ 3155252 w 9656525"/>
              <a:gd name="connsiteY211" fmla="*/ 429689 h 2761837"/>
              <a:gd name="connsiteX212" fmla="*/ 3785304 w 9656525"/>
              <a:gd name="connsiteY212" fmla="*/ 418014 h 2761837"/>
              <a:gd name="connsiteX213" fmla="*/ 5573962 w 9656525"/>
              <a:gd name="connsiteY213" fmla="*/ 390001 h 2761837"/>
              <a:gd name="connsiteX214" fmla="*/ 5481562 w 9656525"/>
              <a:gd name="connsiteY214" fmla="*/ 401391 h 2761837"/>
              <a:gd name="connsiteX215" fmla="*/ 5487194 w 9656525"/>
              <a:gd name="connsiteY215" fmla="*/ 444687 h 2761837"/>
              <a:gd name="connsiteX216" fmla="*/ 5599211 w 9656525"/>
              <a:gd name="connsiteY216" fmla="*/ 452877 h 2761837"/>
              <a:gd name="connsiteX217" fmla="*/ 5585883 w 9656525"/>
              <a:gd name="connsiteY217" fmla="*/ 416027 h 2761837"/>
              <a:gd name="connsiteX218" fmla="*/ 5573962 w 9656525"/>
              <a:gd name="connsiteY218" fmla="*/ 390001 h 2761837"/>
              <a:gd name="connsiteX219" fmla="*/ 5362501 w 9656525"/>
              <a:gd name="connsiteY219" fmla="*/ 339082 h 2761837"/>
              <a:gd name="connsiteX220" fmla="*/ 5360745 w 9656525"/>
              <a:gd name="connsiteY220" fmla="*/ 341783 h 2761837"/>
              <a:gd name="connsiteX221" fmla="*/ 5356860 w 9656525"/>
              <a:gd name="connsiteY221" fmla="*/ 340808 h 2761837"/>
              <a:gd name="connsiteX222" fmla="*/ 5362501 w 9656525"/>
              <a:gd name="connsiteY222" fmla="*/ 339082 h 2761837"/>
              <a:gd name="connsiteX223" fmla="*/ 2338890 w 9656525"/>
              <a:gd name="connsiteY223" fmla="*/ 321357 h 2761837"/>
              <a:gd name="connsiteX224" fmla="*/ 2371836 w 9656525"/>
              <a:gd name="connsiteY224" fmla="*/ 377784 h 2761837"/>
              <a:gd name="connsiteX225" fmla="*/ 2297641 w 9656525"/>
              <a:gd name="connsiteY225" fmla="*/ 397928 h 2761837"/>
              <a:gd name="connsiteX226" fmla="*/ 2292714 w 9656525"/>
              <a:gd name="connsiteY226" fmla="*/ 360042 h 2761837"/>
              <a:gd name="connsiteX227" fmla="*/ 6432175 w 9656525"/>
              <a:gd name="connsiteY227" fmla="*/ 295215 h 2761837"/>
              <a:gd name="connsiteX228" fmla="*/ 6437808 w 9656525"/>
              <a:gd name="connsiteY228" fmla="*/ 338510 h 2761837"/>
              <a:gd name="connsiteX229" fmla="*/ 6404209 w 9656525"/>
              <a:gd name="connsiteY229" fmla="*/ 342653 h 2761837"/>
              <a:gd name="connsiteX230" fmla="*/ 6398575 w 9656525"/>
              <a:gd name="connsiteY230" fmla="*/ 299357 h 2761837"/>
              <a:gd name="connsiteX231" fmla="*/ 2013955 w 9656525"/>
              <a:gd name="connsiteY231" fmla="*/ 185444 h 2761837"/>
              <a:gd name="connsiteX232" fmla="*/ 2018180 w 9656525"/>
              <a:gd name="connsiteY232" fmla="*/ 217918 h 2761837"/>
              <a:gd name="connsiteX233" fmla="*/ 1984579 w 9656525"/>
              <a:gd name="connsiteY233" fmla="*/ 222059 h 2761837"/>
              <a:gd name="connsiteX234" fmla="*/ 1980354 w 9656525"/>
              <a:gd name="connsiteY234" fmla="*/ 189586 h 2761837"/>
              <a:gd name="connsiteX235" fmla="*/ 1800433 w 9656525"/>
              <a:gd name="connsiteY235" fmla="*/ 184270 h 2761837"/>
              <a:gd name="connsiteX236" fmla="*/ 1902692 w 9656525"/>
              <a:gd name="connsiteY236" fmla="*/ 248650 h 2761837"/>
              <a:gd name="connsiteX237" fmla="*/ 1873643 w 9656525"/>
              <a:gd name="connsiteY237" fmla="*/ 254979 h 2761837"/>
              <a:gd name="connsiteX238" fmla="*/ 1847412 w 9656525"/>
              <a:gd name="connsiteY238" fmla="*/ 282958 h 2761837"/>
              <a:gd name="connsiteX239" fmla="*/ 1899271 w 9656525"/>
              <a:gd name="connsiteY239" fmla="*/ 353550 h 2761837"/>
              <a:gd name="connsiteX240" fmla="*/ 2036538 w 9656525"/>
              <a:gd name="connsiteY240" fmla="*/ 424613 h 2761837"/>
              <a:gd name="connsiteX241" fmla="*/ 2015562 w 9656525"/>
              <a:gd name="connsiteY241" fmla="*/ 460192 h 2761837"/>
              <a:gd name="connsiteX242" fmla="*/ 1867782 w 9656525"/>
              <a:gd name="connsiteY242" fmla="*/ 373927 h 2761837"/>
              <a:gd name="connsiteX243" fmla="*/ 1676595 w 9656525"/>
              <a:gd name="connsiteY243" fmla="*/ 282017 h 2761837"/>
              <a:gd name="connsiteX244" fmla="*/ 1670961 w 9656525"/>
              <a:gd name="connsiteY244" fmla="*/ 238721 h 2761837"/>
              <a:gd name="connsiteX245" fmla="*/ 1800433 w 9656525"/>
              <a:gd name="connsiteY245" fmla="*/ 184270 h 2761837"/>
              <a:gd name="connsiteX246" fmla="*/ 5844627 w 9656525"/>
              <a:gd name="connsiteY246" fmla="*/ 43200 h 2761837"/>
              <a:gd name="connsiteX247" fmla="*/ 5829141 w 9656525"/>
              <a:gd name="connsiteY247" fmla="*/ 48560 h 2761837"/>
              <a:gd name="connsiteX248" fmla="*/ 5831286 w 9656525"/>
              <a:gd name="connsiteY248" fmla="*/ 47252 h 2761837"/>
              <a:gd name="connsiteX249" fmla="*/ 5844627 w 9656525"/>
              <a:gd name="connsiteY249" fmla="*/ 43200 h 2761837"/>
              <a:gd name="connsiteX250" fmla="*/ 5659775 w 9656525"/>
              <a:gd name="connsiteY250" fmla="*/ 0 h 2761837"/>
              <a:gd name="connsiteX251" fmla="*/ 5827652 w 9656525"/>
              <a:gd name="connsiteY251" fmla="*/ 49074 h 2761837"/>
              <a:gd name="connsiteX252" fmla="*/ 5829141 w 9656525"/>
              <a:gd name="connsiteY252" fmla="*/ 48560 h 2761837"/>
              <a:gd name="connsiteX253" fmla="*/ 5816459 w 9656525"/>
              <a:gd name="connsiteY253" fmla="*/ 56296 h 2761837"/>
              <a:gd name="connsiteX254" fmla="*/ 5782355 w 9656525"/>
              <a:gd name="connsiteY254" fmla="*/ 89369 h 2761837"/>
              <a:gd name="connsiteX255" fmla="*/ 5923848 w 9656525"/>
              <a:gd name="connsiteY255" fmla="*/ 192904 h 2761837"/>
              <a:gd name="connsiteX256" fmla="*/ 5908556 w 9656525"/>
              <a:gd name="connsiteY256" fmla="*/ 337761 h 2761837"/>
              <a:gd name="connsiteX257" fmla="*/ 6031788 w 9656525"/>
              <a:gd name="connsiteY257" fmla="*/ 366563 h 2761837"/>
              <a:gd name="connsiteX258" fmla="*/ 6125548 w 9656525"/>
              <a:gd name="connsiteY258" fmla="*/ 300017 h 2761837"/>
              <a:gd name="connsiteX259" fmla="*/ 5988281 w 9656525"/>
              <a:gd name="connsiteY259" fmla="*/ 228954 h 2761837"/>
              <a:gd name="connsiteX260" fmla="*/ 6025352 w 9656525"/>
              <a:gd name="connsiteY260" fmla="*/ 185892 h 2761837"/>
              <a:gd name="connsiteX261" fmla="*/ 6208795 w 9656525"/>
              <a:gd name="connsiteY261" fmla="*/ 218270 h 2761837"/>
              <a:gd name="connsiteX262" fmla="*/ 6236107 w 9656525"/>
              <a:gd name="connsiteY262" fmla="*/ 231399 h 2761837"/>
              <a:gd name="connsiteX263" fmla="*/ 6284396 w 9656525"/>
              <a:gd name="connsiteY263" fmla="*/ 208951 h 2761837"/>
              <a:gd name="connsiteX264" fmla="*/ 6215132 w 9656525"/>
              <a:gd name="connsiteY264" fmla="*/ 266979 h 2761837"/>
              <a:gd name="connsiteX265" fmla="*/ 6271214 w 9656525"/>
              <a:gd name="connsiteY265" fmla="*/ 370044 h 2761837"/>
              <a:gd name="connsiteX266" fmla="*/ 6274737 w 9656525"/>
              <a:gd name="connsiteY266" fmla="*/ 397104 h 2761837"/>
              <a:gd name="connsiteX267" fmla="*/ 6362259 w 9656525"/>
              <a:gd name="connsiteY267" fmla="*/ 413810 h 2761837"/>
              <a:gd name="connsiteX268" fmla="*/ 6428752 w 9656525"/>
              <a:gd name="connsiteY268" fmla="*/ 400114 h 2761837"/>
              <a:gd name="connsiteX269" fmla="*/ 6490019 w 9656525"/>
              <a:gd name="connsiteY269" fmla="*/ 411810 h 2761837"/>
              <a:gd name="connsiteX270" fmla="*/ 6576484 w 9656525"/>
              <a:gd name="connsiteY270" fmla="*/ 420398 h 2761837"/>
              <a:gd name="connsiteX271" fmla="*/ 6633876 w 9656525"/>
              <a:gd name="connsiteY271" fmla="*/ 402327 h 2761837"/>
              <a:gd name="connsiteX272" fmla="*/ 6602365 w 9656525"/>
              <a:gd name="connsiteY272" fmla="*/ 389713 h 2761837"/>
              <a:gd name="connsiteX273" fmla="*/ 6554755 w 9656525"/>
              <a:gd name="connsiteY273" fmla="*/ 384584 h 2761837"/>
              <a:gd name="connsiteX274" fmla="*/ 6602340 w 9656525"/>
              <a:gd name="connsiteY274" fmla="*/ 356722 h 2761837"/>
              <a:gd name="connsiteX275" fmla="*/ 6744485 w 9656525"/>
              <a:gd name="connsiteY275" fmla="*/ 399689 h 2761837"/>
              <a:gd name="connsiteX276" fmla="*/ 6701780 w 9656525"/>
              <a:gd name="connsiteY276" fmla="*/ 399454 h 2761837"/>
              <a:gd name="connsiteX277" fmla="*/ 6651381 w 9656525"/>
              <a:gd name="connsiteY277" fmla="*/ 405667 h 2761837"/>
              <a:gd name="connsiteX278" fmla="*/ 6780248 w 9656525"/>
              <a:gd name="connsiteY278" fmla="*/ 477765 h 2761837"/>
              <a:gd name="connsiteX279" fmla="*/ 6783718 w 9656525"/>
              <a:gd name="connsiteY279" fmla="*/ 438845 h 2761837"/>
              <a:gd name="connsiteX280" fmla="*/ 6808920 w 9656525"/>
              <a:gd name="connsiteY280" fmla="*/ 435739 h 2761837"/>
              <a:gd name="connsiteX281" fmla="*/ 6885223 w 9656525"/>
              <a:gd name="connsiteY281" fmla="*/ 431832 h 2761837"/>
              <a:gd name="connsiteX282" fmla="*/ 6976870 w 9656525"/>
              <a:gd name="connsiteY282" fmla="*/ 349050 h 2761837"/>
              <a:gd name="connsiteX283" fmla="*/ 7044118 w 9656525"/>
              <a:gd name="connsiteY283" fmla="*/ 406748 h 2761837"/>
              <a:gd name="connsiteX284" fmla="*/ 6971335 w 9656525"/>
              <a:gd name="connsiteY284" fmla="*/ 437714 h 2761837"/>
              <a:gd name="connsiteX285" fmla="*/ 7076411 w 9656525"/>
              <a:gd name="connsiteY285" fmla="*/ 523742 h 2761837"/>
              <a:gd name="connsiteX286" fmla="*/ 7032349 w 9656525"/>
              <a:gd name="connsiteY286" fmla="*/ 578664 h 2761837"/>
              <a:gd name="connsiteX287" fmla="*/ 7149646 w 9656525"/>
              <a:gd name="connsiteY287" fmla="*/ 627443 h 2761837"/>
              <a:gd name="connsiteX288" fmla="*/ 7238274 w 9656525"/>
              <a:gd name="connsiteY288" fmla="*/ 718249 h 2761837"/>
              <a:gd name="connsiteX289" fmla="*/ 7231987 w 9656525"/>
              <a:gd name="connsiteY289" fmla="*/ 735520 h 2761837"/>
              <a:gd name="connsiteX290" fmla="*/ 7225699 w 9656525"/>
              <a:gd name="connsiteY290" fmla="*/ 752792 h 2761837"/>
              <a:gd name="connsiteX291" fmla="*/ 7316038 w 9656525"/>
              <a:gd name="connsiteY291" fmla="*/ 791147 h 2761837"/>
              <a:gd name="connsiteX292" fmla="*/ 7310454 w 9656525"/>
              <a:gd name="connsiteY292" fmla="*/ 813833 h 2761837"/>
              <a:gd name="connsiteX293" fmla="*/ 7306279 w 9656525"/>
              <a:gd name="connsiteY293" fmla="*/ 847340 h 2761837"/>
              <a:gd name="connsiteX294" fmla="*/ 7377051 w 9656525"/>
              <a:gd name="connsiteY294" fmla="*/ 932097 h 2761837"/>
              <a:gd name="connsiteX295" fmla="*/ 7397322 w 9656525"/>
              <a:gd name="connsiteY295" fmla="*/ 891108 h 2761837"/>
              <a:gd name="connsiteX296" fmla="*/ 7481321 w 9656525"/>
              <a:gd name="connsiteY296" fmla="*/ 880753 h 2761837"/>
              <a:gd name="connsiteX297" fmla="*/ 7569498 w 9656525"/>
              <a:gd name="connsiteY297" fmla="*/ 836890 h 2761837"/>
              <a:gd name="connsiteX298" fmla="*/ 7533079 w 9656525"/>
              <a:gd name="connsiteY298" fmla="*/ 819384 h 2761837"/>
              <a:gd name="connsiteX299" fmla="*/ 7546360 w 9656525"/>
              <a:gd name="connsiteY299" fmla="*/ 790251 h 2761837"/>
              <a:gd name="connsiteX300" fmla="*/ 7510999 w 9656525"/>
              <a:gd name="connsiteY300" fmla="*/ 780863 h 2761837"/>
              <a:gd name="connsiteX301" fmla="*/ 7475638 w 9656525"/>
              <a:gd name="connsiteY301" fmla="*/ 771475 h 2761837"/>
              <a:gd name="connsiteX302" fmla="*/ 7387462 w 9656525"/>
              <a:gd name="connsiteY302" fmla="*/ 815337 h 2761837"/>
              <a:gd name="connsiteX303" fmla="*/ 7479814 w 9656525"/>
              <a:gd name="connsiteY303" fmla="*/ 737967 h 2761837"/>
              <a:gd name="connsiteX304" fmla="*/ 7352354 w 9656525"/>
              <a:gd name="connsiteY304" fmla="*/ 676693 h 2761837"/>
              <a:gd name="connsiteX305" fmla="*/ 7327907 w 9656525"/>
              <a:gd name="connsiteY305" fmla="*/ 751192 h 2761837"/>
              <a:gd name="connsiteX306" fmla="*/ 7273986 w 9656525"/>
              <a:gd name="connsiteY306" fmla="*/ 730344 h 2761837"/>
              <a:gd name="connsiteX307" fmla="*/ 7311057 w 9656525"/>
              <a:gd name="connsiteY307" fmla="*/ 687283 h 2761837"/>
              <a:gd name="connsiteX308" fmla="*/ 7299137 w 9656525"/>
              <a:gd name="connsiteY308" fmla="*/ 661257 h 2761837"/>
              <a:gd name="connsiteX309" fmla="*/ 7288622 w 9656525"/>
              <a:gd name="connsiteY309" fmla="*/ 646055 h 2761837"/>
              <a:gd name="connsiteX310" fmla="*/ 7334146 w 9656525"/>
              <a:gd name="connsiteY310" fmla="*/ 667939 h 2761837"/>
              <a:gd name="connsiteX311" fmla="*/ 7362817 w 9656525"/>
              <a:gd name="connsiteY311" fmla="*/ 625912 h 2761837"/>
              <a:gd name="connsiteX312" fmla="*/ 7393624 w 9656525"/>
              <a:gd name="connsiteY312" fmla="*/ 633114 h 2761837"/>
              <a:gd name="connsiteX313" fmla="*/ 7425137 w 9656525"/>
              <a:gd name="connsiteY313" fmla="*/ 645725 h 2761837"/>
              <a:gd name="connsiteX314" fmla="*/ 7430017 w 9656525"/>
              <a:gd name="connsiteY314" fmla="*/ 617629 h 2761837"/>
              <a:gd name="connsiteX315" fmla="*/ 7426902 w 9656525"/>
              <a:gd name="connsiteY315" fmla="*/ 605984 h 2761837"/>
              <a:gd name="connsiteX316" fmla="*/ 7421767 w 9656525"/>
              <a:gd name="connsiteY316" fmla="*/ 599046 h 2761837"/>
              <a:gd name="connsiteX317" fmla="*/ 7439107 w 9656525"/>
              <a:gd name="connsiteY317" fmla="*/ 601387 h 2761837"/>
              <a:gd name="connsiteX318" fmla="*/ 7479713 w 9656525"/>
              <a:gd name="connsiteY318" fmla="*/ 606005 h 2761837"/>
              <a:gd name="connsiteX319" fmla="*/ 7586297 w 9656525"/>
              <a:gd name="connsiteY319" fmla="*/ 834819 h 2761837"/>
              <a:gd name="connsiteX320" fmla="*/ 7565396 w 9656525"/>
              <a:gd name="connsiteY320" fmla="*/ 969369 h 2761837"/>
              <a:gd name="connsiteX321" fmla="*/ 7506670 w 9656525"/>
              <a:gd name="connsiteY321" fmla="*/ 1075589 h 2761837"/>
              <a:gd name="connsiteX322" fmla="*/ 7573167 w 9656525"/>
              <a:gd name="connsiteY322" fmla="*/ 1061893 h 2761837"/>
              <a:gd name="connsiteX323" fmla="*/ 7431924 w 9656525"/>
              <a:gd name="connsiteY323" fmla="*/ 1288262 h 2761837"/>
              <a:gd name="connsiteX324" fmla="*/ 7384996 w 9656525"/>
              <a:gd name="connsiteY324" fmla="*/ 1255554 h 2761837"/>
              <a:gd name="connsiteX325" fmla="*/ 7488563 w 9656525"/>
              <a:gd name="connsiteY325" fmla="*/ 1198797 h 2761837"/>
              <a:gd name="connsiteX326" fmla="*/ 7437458 w 9656525"/>
              <a:gd name="connsiteY326" fmla="*/ 1199598 h 2761837"/>
              <a:gd name="connsiteX327" fmla="*/ 7319882 w 9656525"/>
              <a:gd name="connsiteY327" fmla="*/ 1247083 h 2761837"/>
              <a:gd name="connsiteX328" fmla="*/ 7238724 w 9656525"/>
              <a:gd name="connsiteY328" fmla="*/ 1312077 h 2761837"/>
              <a:gd name="connsiteX329" fmla="*/ 7250644 w 9656525"/>
              <a:gd name="connsiteY329" fmla="*/ 1338102 h 2761837"/>
              <a:gd name="connsiteX330" fmla="*/ 7261155 w 9656525"/>
              <a:gd name="connsiteY330" fmla="*/ 1353303 h 2761837"/>
              <a:gd name="connsiteX331" fmla="*/ 7162468 w 9656525"/>
              <a:gd name="connsiteY331" fmla="*/ 1381964 h 2761837"/>
              <a:gd name="connsiteX332" fmla="*/ 7085509 w 9656525"/>
              <a:gd name="connsiteY332" fmla="*/ 1446438 h 2761837"/>
              <a:gd name="connsiteX333" fmla="*/ 6952979 w 9656525"/>
              <a:gd name="connsiteY333" fmla="*/ 1462774 h 2761837"/>
              <a:gd name="connsiteX334" fmla="*/ 7174618 w 9656525"/>
              <a:gd name="connsiteY334" fmla="*/ 1487331 h 2761837"/>
              <a:gd name="connsiteX335" fmla="*/ 7419129 w 9656525"/>
              <a:gd name="connsiteY335" fmla="*/ 1466210 h 2761837"/>
              <a:gd name="connsiteX336" fmla="*/ 7486190 w 9656525"/>
              <a:gd name="connsiteY336" fmla="*/ 1494799 h 2761837"/>
              <a:gd name="connsiteX337" fmla="*/ 7519970 w 9656525"/>
              <a:gd name="connsiteY337" fmla="*/ 1487159 h 2761837"/>
              <a:gd name="connsiteX338" fmla="*/ 7528523 w 9656525"/>
              <a:gd name="connsiteY338" fmla="*/ 1475652 h 2761837"/>
              <a:gd name="connsiteX339" fmla="*/ 7790018 w 9656525"/>
              <a:gd name="connsiteY339" fmla="*/ 1442484 h 2761837"/>
              <a:gd name="connsiteX340" fmla="*/ 7992507 w 9656525"/>
              <a:gd name="connsiteY340" fmla="*/ 1413092 h 2761837"/>
              <a:gd name="connsiteX341" fmla="*/ 8052009 w 9656525"/>
              <a:gd name="connsiteY341" fmla="*/ 1365448 h 2761837"/>
              <a:gd name="connsiteX342" fmla="*/ 8178262 w 9656525"/>
              <a:gd name="connsiteY342" fmla="*/ 1373810 h 2761837"/>
              <a:gd name="connsiteX343" fmla="*/ 8735964 w 9656525"/>
              <a:gd name="connsiteY343" fmla="*/ 1217579 h 2761837"/>
              <a:gd name="connsiteX344" fmla="*/ 9419732 w 9656525"/>
              <a:gd name="connsiteY344" fmla="*/ 1086162 h 2761837"/>
              <a:gd name="connsiteX345" fmla="*/ 9267009 w 9656525"/>
              <a:gd name="connsiteY345" fmla="*/ 1183609 h 2761837"/>
              <a:gd name="connsiteX346" fmla="*/ 9279606 w 9656525"/>
              <a:gd name="connsiteY346" fmla="*/ 1186914 h 2761837"/>
              <a:gd name="connsiteX347" fmla="*/ 9295615 w 9656525"/>
              <a:gd name="connsiteY347" fmla="*/ 1195317 h 2761837"/>
              <a:gd name="connsiteX348" fmla="*/ 9302694 w 9656525"/>
              <a:gd name="connsiteY348" fmla="*/ 1193655 h 2761837"/>
              <a:gd name="connsiteX349" fmla="*/ 9376466 w 9656525"/>
              <a:gd name="connsiteY349" fmla="*/ 1187567 h 2761837"/>
              <a:gd name="connsiteX350" fmla="*/ 9248657 w 9656525"/>
              <a:gd name="connsiteY350" fmla="*/ 1316299 h 2761837"/>
              <a:gd name="connsiteX351" fmla="*/ 9282250 w 9656525"/>
              <a:gd name="connsiteY351" fmla="*/ 1325110 h 2761837"/>
              <a:gd name="connsiteX352" fmla="*/ 9197396 w 9656525"/>
              <a:gd name="connsiteY352" fmla="*/ 1379856 h 2761837"/>
              <a:gd name="connsiteX353" fmla="*/ 9095996 w 9656525"/>
              <a:gd name="connsiteY353" fmla="*/ 1408262 h 2761837"/>
              <a:gd name="connsiteX354" fmla="*/ 9053414 w 9656525"/>
              <a:gd name="connsiteY354" fmla="*/ 1449345 h 2761837"/>
              <a:gd name="connsiteX355" fmla="*/ 8943335 w 9656525"/>
              <a:gd name="connsiteY355" fmla="*/ 1500225 h 2761837"/>
              <a:gd name="connsiteX356" fmla="*/ 8833630 w 9656525"/>
              <a:gd name="connsiteY356" fmla="*/ 1518202 h 2761837"/>
              <a:gd name="connsiteX357" fmla="*/ 8799602 w 9656525"/>
              <a:gd name="connsiteY357" fmla="*/ 1547778 h 2761837"/>
              <a:gd name="connsiteX358" fmla="*/ 9077892 w 9656525"/>
              <a:gd name="connsiteY358" fmla="*/ 1519017 h 2761837"/>
              <a:gd name="connsiteX359" fmla="*/ 9356495 w 9656525"/>
              <a:gd name="connsiteY359" fmla="*/ 1462835 h 2761837"/>
              <a:gd name="connsiteX360" fmla="*/ 9415063 w 9656525"/>
              <a:gd name="connsiteY360" fmla="*/ 1497448 h 2761837"/>
              <a:gd name="connsiteX361" fmla="*/ 9157036 w 9656525"/>
              <a:gd name="connsiteY361" fmla="*/ 1596151 h 2761837"/>
              <a:gd name="connsiteX362" fmla="*/ 8890393 w 9656525"/>
              <a:gd name="connsiteY362" fmla="*/ 1711845 h 2761837"/>
              <a:gd name="connsiteX363" fmla="*/ 8924049 w 9656525"/>
              <a:gd name="connsiteY363" fmla="*/ 1715172 h 2761837"/>
              <a:gd name="connsiteX364" fmla="*/ 8949275 w 9656525"/>
              <a:gd name="connsiteY364" fmla="*/ 1719039 h 2761837"/>
              <a:gd name="connsiteX365" fmla="*/ 8974314 w 9656525"/>
              <a:gd name="connsiteY365" fmla="*/ 1739356 h 2761837"/>
              <a:gd name="connsiteX366" fmla="*/ 9253413 w 9656525"/>
              <a:gd name="connsiteY366" fmla="*/ 1639305 h 2761837"/>
              <a:gd name="connsiteX367" fmla="*/ 9337457 w 9656525"/>
              <a:gd name="connsiteY367" fmla="*/ 1655848 h 2761837"/>
              <a:gd name="connsiteX368" fmla="*/ 9227316 w 9656525"/>
              <a:gd name="connsiteY368" fmla="*/ 1712212 h 2761837"/>
              <a:gd name="connsiteX369" fmla="*/ 9370552 w 9656525"/>
              <a:gd name="connsiteY369" fmla="*/ 1708529 h 2761837"/>
              <a:gd name="connsiteX370" fmla="*/ 9480319 w 9656525"/>
              <a:gd name="connsiteY370" fmla="*/ 1685068 h 2761837"/>
              <a:gd name="connsiteX371" fmla="*/ 9564238 w 9656525"/>
              <a:gd name="connsiteY371" fmla="*/ 1712580 h 2761837"/>
              <a:gd name="connsiteX372" fmla="*/ 9656525 w 9656525"/>
              <a:gd name="connsiteY372" fmla="*/ 1745035 h 2761837"/>
              <a:gd name="connsiteX373" fmla="*/ 9410830 w 9656525"/>
              <a:gd name="connsiteY373" fmla="*/ 1870348 h 2761837"/>
              <a:gd name="connsiteX374" fmla="*/ 9529028 w 9656525"/>
              <a:gd name="connsiteY374" fmla="*/ 1846347 h 2761837"/>
              <a:gd name="connsiteX375" fmla="*/ 9427130 w 9656525"/>
              <a:gd name="connsiteY375" fmla="*/ 1918624 h 2761837"/>
              <a:gd name="connsiteX376" fmla="*/ 9309429 w 9656525"/>
              <a:gd name="connsiteY376" fmla="*/ 1898754 h 2761837"/>
              <a:gd name="connsiteX377" fmla="*/ 9225075 w 9656525"/>
              <a:gd name="connsiteY377" fmla="*/ 1909630 h 2761837"/>
              <a:gd name="connsiteX378" fmla="*/ 9258169 w 9656525"/>
              <a:gd name="connsiteY378" fmla="*/ 1962311 h 2761837"/>
              <a:gd name="connsiteX379" fmla="*/ 9371965 w 9656525"/>
              <a:gd name="connsiteY379" fmla="*/ 1955032 h 2761837"/>
              <a:gd name="connsiteX380" fmla="*/ 9494189 w 9656525"/>
              <a:gd name="connsiteY380" fmla="*/ 1947213 h 2761837"/>
              <a:gd name="connsiteX381" fmla="*/ 9510613 w 9656525"/>
              <a:gd name="connsiteY381" fmla="*/ 1984521 h 2761837"/>
              <a:gd name="connsiteX382" fmla="*/ 9167919 w 9656525"/>
              <a:gd name="connsiteY382" fmla="*/ 2121519 h 2761837"/>
              <a:gd name="connsiteX383" fmla="*/ 8824977 w 9656525"/>
              <a:gd name="connsiteY383" fmla="*/ 2280453 h 2761837"/>
              <a:gd name="connsiteX384" fmla="*/ 8841462 w 9656525"/>
              <a:gd name="connsiteY384" fmla="*/ 2312278 h 2761837"/>
              <a:gd name="connsiteX385" fmla="*/ 8791012 w 9656525"/>
              <a:gd name="connsiteY385" fmla="*/ 2304545 h 2761837"/>
              <a:gd name="connsiteX386" fmla="*/ 8825599 w 9656525"/>
              <a:gd name="connsiteY386" fmla="*/ 2225615 h 2761837"/>
              <a:gd name="connsiteX387" fmla="*/ 8766657 w 9656525"/>
              <a:gd name="connsiteY387" fmla="*/ 2223906 h 2761837"/>
              <a:gd name="connsiteX388" fmla="*/ 8470948 w 9656525"/>
              <a:gd name="connsiteY388" fmla="*/ 2303100 h 2761837"/>
              <a:gd name="connsiteX389" fmla="*/ 7610850 w 9656525"/>
              <a:gd name="connsiteY389" fmla="*/ 2385518 h 2761837"/>
              <a:gd name="connsiteX390" fmla="*/ 7442265 w 9656525"/>
              <a:gd name="connsiteY390" fmla="*/ 2396302 h 2761837"/>
              <a:gd name="connsiteX391" fmla="*/ 7400428 w 9656525"/>
              <a:gd name="connsiteY391" fmla="*/ 2371580 h 2761837"/>
              <a:gd name="connsiteX392" fmla="*/ 7282170 w 9656525"/>
              <a:gd name="connsiteY392" fmla="*/ 2401064 h 2761837"/>
              <a:gd name="connsiteX393" fmla="*/ 7247955 w 9656525"/>
              <a:gd name="connsiteY393" fmla="*/ 2447091 h 2761837"/>
              <a:gd name="connsiteX394" fmla="*/ 7298468 w 9656525"/>
              <a:gd name="connsiteY394" fmla="*/ 2449340 h 2761837"/>
              <a:gd name="connsiteX395" fmla="*/ 7340366 w 9656525"/>
              <a:gd name="connsiteY395" fmla="*/ 2468579 h 2761837"/>
              <a:gd name="connsiteX396" fmla="*/ 7331844 w 9656525"/>
              <a:gd name="connsiteY396" fmla="*/ 2477344 h 2761837"/>
              <a:gd name="connsiteX397" fmla="*/ 7323259 w 9656525"/>
              <a:gd name="connsiteY397" fmla="*/ 2491592 h 2761837"/>
              <a:gd name="connsiteX398" fmla="*/ 7339992 w 9656525"/>
              <a:gd name="connsiteY398" fmla="*/ 2501482 h 2761837"/>
              <a:gd name="connsiteX399" fmla="*/ 7189075 w 9656525"/>
              <a:gd name="connsiteY399" fmla="*/ 2439898 h 2761837"/>
              <a:gd name="connsiteX400" fmla="*/ 7201968 w 9656525"/>
              <a:gd name="connsiteY400" fmla="*/ 2417153 h 2761837"/>
              <a:gd name="connsiteX401" fmla="*/ 7214736 w 9656525"/>
              <a:gd name="connsiteY401" fmla="*/ 2405377 h 2761837"/>
              <a:gd name="connsiteX402" fmla="*/ 7063134 w 9656525"/>
              <a:gd name="connsiteY402" fmla="*/ 2404116 h 2761837"/>
              <a:gd name="connsiteX403" fmla="*/ 6954176 w 9656525"/>
              <a:gd name="connsiteY403" fmla="*/ 2356287 h 2761837"/>
              <a:gd name="connsiteX404" fmla="*/ 6979774 w 9656525"/>
              <a:gd name="connsiteY404" fmla="*/ 2327250 h 2761837"/>
              <a:gd name="connsiteX405" fmla="*/ 7088669 w 9656525"/>
              <a:gd name="connsiteY405" fmla="*/ 2380563 h 2761837"/>
              <a:gd name="connsiteX406" fmla="*/ 7232341 w 9656525"/>
              <a:gd name="connsiteY406" fmla="*/ 2338493 h 2761837"/>
              <a:gd name="connsiteX407" fmla="*/ 7173709 w 9656525"/>
              <a:gd name="connsiteY407" fmla="*/ 2309365 h 2761837"/>
              <a:gd name="connsiteX408" fmla="*/ 7055762 w 9656525"/>
              <a:gd name="connsiteY408" fmla="*/ 2311430 h 2761837"/>
              <a:gd name="connsiteX409" fmla="*/ 6844782 w 9656525"/>
              <a:gd name="connsiteY409" fmla="*/ 2346845 h 2761837"/>
              <a:gd name="connsiteX410" fmla="*/ 6819431 w 9656525"/>
              <a:gd name="connsiteY410" fmla="*/ 2353946 h 2761837"/>
              <a:gd name="connsiteX411" fmla="*/ 6894797 w 9656525"/>
              <a:gd name="connsiteY411" fmla="*/ 2392964 h 2761837"/>
              <a:gd name="connsiteX412" fmla="*/ 6709415 w 9656525"/>
              <a:gd name="connsiteY412" fmla="*/ 2399342 h 2761837"/>
              <a:gd name="connsiteX413" fmla="*/ 6801701 w 9656525"/>
              <a:gd name="connsiteY413" fmla="*/ 2431798 h 2761837"/>
              <a:gd name="connsiteX414" fmla="*/ 6662852 w 9656525"/>
              <a:gd name="connsiteY414" fmla="*/ 2420132 h 2761837"/>
              <a:gd name="connsiteX415" fmla="*/ 6627984 w 9656525"/>
              <a:gd name="connsiteY415" fmla="*/ 2419025 h 2761837"/>
              <a:gd name="connsiteX416" fmla="*/ 6667394 w 9656525"/>
              <a:gd name="connsiteY416" fmla="*/ 2391072 h 2761837"/>
              <a:gd name="connsiteX417" fmla="*/ 6456910 w 9656525"/>
              <a:gd name="connsiteY417" fmla="*/ 2382616 h 2761837"/>
              <a:gd name="connsiteX418" fmla="*/ 6415261 w 9656525"/>
              <a:gd name="connsiteY418" fmla="*/ 2341442 h 2761837"/>
              <a:gd name="connsiteX419" fmla="*/ 5977312 w 9656525"/>
              <a:gd name="connsiteY419" fmla="*/ 2336578 h 2761837"/>
              <a:gd name="connsiteX420" fmla="*/ 5110154 w 9656525"/>
              <a:gd name="connsiteY420" fmla="*/ 2298891 h 2761837"/>
              <a:gd name="connsiteX421" fmla="*/ 4285702 w 9656525"/>
              <a:gd name="connsiteY421" fmla="*/ 2209155 h 2761837"/>
              <a:gd name="connsiteX422" fmla="*/ 4289326 w 9656525"/>
              <a:gd name="connsiteY422" fmla="*/ 2260982 h 2761837"/>
              <a:gd name="connsiteX423" fmla="*/ 4326667 w 9656525"/>
              <a:gd name="connsiteY423" fmla="*/ 2310651 h 2761837"/>
              <a:gd name="connsiteX424" fmla="*/ 4258169 w 9656525"/>
              <a:gd name="connsiteY424" fmla="*/ 2362296 h 2761837"/>
              <a:gd name="connsiteX425" fmla="*/ 4235183 w 9656525"/>
              <a:gd name="connsiteY425" fmla="*/ 2390745 h 2761837"/>
              <a:gd name="connsiteX426" fmla="*/ 4231013 w 9656525"/>
              <a:gd name="connsiteY426" fmla="*/ 2389378 h 2761837"/>
              <a:gd name="connsiteX427" fmla="*/ 4174255 w 9656525"/>
              <a:gd name="connsiteY427" fmla="*/ 2380679 h 2761837"/>
              <a:gd name="connsiteX428" fmla="*/ 4115499 w 9656525"/>
              <a:gd name="connsiteY428" fmla="*/ 2362517 h 2761837"/>
              <a:gd name="connsiteX429" fmla="*/ 4081346 w 9656525"/>
              <a:gd name="connsiteY429" fmla="*/ 2403062 h 2761837"/>
              <a:gd name="connsiteX430" fmla="*/ 4063741 w 9656525"/>
              <a:gd name="connsiteY430" fmla="*/ 2469946 h 2761837"/>
              <a:gd name="connsiteX431" fmla="*/ 4021096 w 9656525"/>
              <a:gd name="connsiteY431" fmla="*/ 2516512 h 2761837"/>
              <a:gd name="connsiteX432" fmla="*/ 3987379 w 9656525"/>
              <a:gd name="connsiteY432" fmla="*/ 2518670 h 2761837"/>
              <a:gd name="connsiteX433" fmla="*/ 3986445 w 9656525"/>
              <a:gd name="connsiteY433" fmla="*/ 2600926 h 2761837"/>
              <a:gd name="connsiteX434" fmla="*/ 3944548 w 9656525"/>
              <a:gd name="connsiteY434" fmla="*/ 2581688 h 2761837"/>
              <a:gd name="connsiteX435" fmla="*/ 3876678 w 9656525"/>
              <a:gd name="connsiteY435" fmla="*/ 2624388 h 2761837"/>
              <a:gd name="connsiteX436" fmla="*/ 3935247 w 9656525"/>
              <a:gd name="connsiteY436" fmla="*/ 2659000 h 2761837"/>
              <a:gd name="connsiteX437" fmla="*/ 3918078 w 9656525"/>
              <a:gd name="connsiteY437" fmla="*/ 2687497 h 2761837"/>
              <a:gd name="connsiteX438" fmla="*/ 4010550 w 9656525"/>
              <a:gd name="connsiteY438" fmla="*/ 2703501 h 2761837"/>
              <a:gd name="connsiteX439" fmla="*/ 3909524 w 9656525"/>
              <a:gd name="connsiteY439" fmla="*/ 2699004 h 2761837"/>
              <a:gd name="connsiteX440" fmla="*/ 3892478 w 9656525"/>
              <a:gd name="connsiteY440" fmla="*/ 2716534 h 2761837"/>
              <a:gd name="connsiteX441" fmla="*/ 3733771 w 9656525"/>
              <a:gd name="connsiteY441" fmla="*/ 2657162 h 2761837"/>
              <a:gd name="connsiteX442" fmla="*/ 3732232 w 9656525"/>
              <a:gd name="connsiteY442" fmla="*/ 2657590 h 2761837"/>
              <a:gd name="connsiteX443" fmla="*/ 3745823 w 9656525"/>
              <a:gd name="connsiteY443" fmla="*/ 2650568 h 2761837"/>
              <a:gd name="connsiteX444" fmla="*/ 3784080 w 9656525"/>
              <a:gd name="connsiteY444" fmla="*/ 2619352 h 2761837"/>
              <a:gd name="connsiteX445" fmla="*/ 3659010 w 9656525"/>
              <a:gd name="connsiteY445" fmla="*/ 2506795 h 2761837"/>
              <a:gd name="connsiteX446" fmla="*/ 3694346 w 9656525"/>
              <a:gd name="connsiteY446" fmla="*/ 2362059 h 2761837"/>
              <a:gd name="connsiteX447" fmla="*/ 3576835 w 9656525"/>
              <a:gd name="connsiteY447" fmla="*/ 2325737 h 2761837"/>
              <a:gd name="connsiteX448" fmla="*/ 3475060 w 9656525"/>
              <a:gd name="connsiteY448" fmla="*/ 2387047 h 2761837"/>
              <a:gd name="connsiteX449" fmla="*/ 3600503 w 9656525"/>
              <a:gd name="connsiteY449" fmla="*/ 2466699 h 2761837"/>
              <a:gd name="connsiteX450" fmla="*/ 3557921 w 9656525"/>
              <a:gd name="connsiteY450" fmla="*/ 2507782 h 2761837"/>
              <a:gd name="connsiteX451" fmla="*/ 3381530 w 9656525"/>
              <a:gd name="connsiteY451" fmla="*/ 2464267 h 2761837"/>
              <a:gd name="connsiteX452" fmla="*/ 3356428 w 9656525"/>
              <a:gd name="connsiteY452" fmla="*/ 2449433 h 2761837"/>
              <a:gd name="connsiteX453" fmla="*/ 3305665 w 9656525"/>
              <a:gd name="connsiteY453" fmla="*/ 2469120 h 2761837"/>
              <a:gd name="connsiteX454" fmla="*/ 3382090 w 9656525"/>
              <a:gd name="connsiteY454" fmla="*/ 2414913 h 2761837"/>
              <a:gd name="connsiteX455" fmla="*/ 3341187 w 9656525"/>
              <a:gd name="connsiteY455" fmla="*/ 2307932 h 2761837"/>
              <a:gd name="connsiteX456" fmla="*/ 3341499 w 9656525"/>
              <a:gd name="connsiteY456" fmla="*/ 2280514 h 2761837"/>
              <a:gd name="connsiteX457" fmla="*/ 3257517 w 9656525"/>
              <a:gd name="connsiteY457" fmla="*/ 2258487 h 2761837"/>
              <a:gd name="connsiteX458" fmla="*/ 3190020 w 9656525"/>
              <a:gd name="connsiteY458" fmla="*/ 2268284 h 2761837"/>
              <a:gd name="connsiteX459" fmla="*/ 3131234 w 9656525"/>
              <a:gd name="connsiteY459" fmla="*/ 2252865 h 2761837"/>
              <a:gd name="connsiteX460" fmla="*/ 3047159 w 9656525"/>
              <a:gd name="connsiteY460" fmla="*/ 2239064 h 2761837"/>
              <a:gd name="connsiteX461" fmla="*/ 2988029 w 9656525"/>
              <a:gd name="connsiteY461" fmla="*/ 2253806 h 2761837"/>
              <a:gd name="connsiteX462" fmla="*/ 3017345 w 9656525"/>
              <a:gd name="connsiteY462" fmla="*/ 2268370 h 2761837"/>
              <a:gd name="connsiteX463" fmla="*/ 3063581 w 9656525"/>
              <a:gd name="connsiteY463" fmla="*/ 2276372 h 2761837"/>
              <a:gd name="connsiteX464" fmla="*/ 3012757 w 9656525"/>
              <a:gd name="connsiteY464" fmla="*/ 2301543 h 2761837"/>
              <a:gd name="connsiteX465" fmla="*/ 2878573 w 9656525"/>
              <a:gd name="connsiteY465" fmla="*/ 2249848 h 2761837"/>
              <a:gd name="connsiteX466" fmla="*/ 2920657 w 9656525"/>
              <a:gd name="connsiteY466" fmla="*/ 2252636 h 2761837"/>
              <a:gd name="connsiteX467" fmla="*/ 2971233 w 9656525"/>
              <a:gd name="connsiteY467" fmla="*/ 2249401 h 2761837"/>
              <a:gd name="connsiteX468" fmla="*/ 2854219 w 9656525"/>
              <a:gd name="connsiteY468" fmla="*/ 2169209 h 2761837"/>
              <a:gd name="connsiteX469" fmla="*/ 2845354 w 9656525"/>
              <a:gd name="connsiteY469" fmla="*/ 2208134 h 2761837"/>
              <a:gd name="connsiteX470" fmla="*/ 2820066 w 9656525"/>
              <a:gd name="connsiteY470" fmla="*/ 2209752 h 2761837"/>
              <a:gd name="connsiteX471" fmla="*/ 2744265 w 9656525"/>
              <a:gd name="connsiteY471" fmla="*/ 2209121 h 2761837"/>
              <a:gd name="connsiteX472" fmla="*/ 2642305 w 9656525"/>
              <a:gd name="connsiteY472" fmla="*/ 2286881 h 2761837"/>
              <a:gd name="connsiteX473" fmla="*/ 2584046 w 9656525"/>
              <a:gd name="connsiteY473" fmla="*/ 2224850 h 2761837"/>
              <a:gd name="connsiteX474" fmla="*/ 2660160 w 9656525"/>
              <a:gd name="connsiteY474" fmla="*/ 2198061 h 2761837"/>
              <a:gd name="connsiteX475" fmla="*/ 2568558 w 9656525"/>
              <a:gd name="connsiteY475" fmla="*/ 2105285 h 2761837"/>
              <a:gd name="connsiteX476" fmla="*/ 2619693 w 9656525"/>
              <a:gd name="connsiteY476" fmla="*/ 2052695 h 2761837"/>
              <a:gd name="connsiteX477" fmla="*/ 2510829 w 9656525"/>
              <a:gd name="connsiteY477" fmla="*/ 1996641 h 2761837"/>
              <a:gd name="connsiteX478" fmla="*/ 2436117 w 9656525"/>
              <a:gd name="connsiteY478" fmla="*/ 1900042 h 2761837"/>
              <a:gd name="connsiteX479" fmla="*/ 2444734 w 9656525"/>
              <a:gd name="connsiteY479" fmla="*/ 1883052 h 2761837"/>
              <a:gd name="connsiteX480" fmla="*/ 2453350 w 9656525"/>
              <a:gd name="connsiteY480" fmla="*/ 1866061 h 2761837"/>
              <a:gd name="connsiteX481" fmla="*/ 2369616 w 9656525"/>
              <a:gd name="connsiteY481" fmla="*/ 1822099 h 2761837"/>
              <a:gd name="connsiteX482" fmla="*/ 2378295 w 9656525"/>
              <a:gd name="connsiteY482" fmla="*/ 1799625 h 2761837"/>
              <a:gd name="connsiteX483" fmla="*/ 2387098 w 9656525"/>
              <a:gd name="connsiteY483" fmla="*/ 1766183 h 2761837"/>
              <a:gd name="connsiteX484" fmla="*/ 2329151 w 9656525"/>
              <a:gd name="connsiteY484" fmla="*/ 1676732 h 2761837"/>
              <a:gd name="connsiteX485" fmla="*/ 2303427 w 9656525"/>
              <a:gd name="connsiteY485" fmla="*/ 1716736 h 2761837"/>
              <a:gd name="connsiteX486" fmla="*/ 2219134 w 9656525"/>
              <a:gd name="connsiteY486" fmla="*/ 1722129 h 2761837"/>
              <a:gd name="connsiteX487" fmla="*/ 2126039 w 9656525"/>
              <a:gd name="connsiteY487" fmla="*/ 1760962 h 2761837"/>
              <a:gd name="connsiteX488" fmla="*/ 2159507 w 9656525"/>
              <a:gd name="connsiteY488" fmla="*/ 1780741 h 2761837"/>
              <a:gd name="connsiteX489" fmla="*/ 2142337 w 9656525"/>
              <a:gd name="connsiteY489" fmla="*/ 1809238 h 2761837"/>
              <a:gd name="connsiteX490" fmla="*/ 2175899 w 9656525"/>
              <a:gd name="connsiteY490" fmla="*/ 1820792 h 2761837"/>
              <a:gd name="connsiteX491" fmla="*/ 2209461 w 9656525"/>
              <a:gd name="connsiteY491" fmla="*/ 1832344 h 2761837"/>
              <a:gd name="connsiteX492" fmla="*/ 2302555 w 9656525"/>
              <a:gd name="connsiteY492" fmla="*/ 1793509 h 2761837"/>
              <a:gd name="connsiteX493" fmla="*/ 2200657 w 9656525"/>
              <a:gd name="connsiteY493" fmla="*/ 1865786 h 2761837"/>
              <a:gd name="connsiteX494" fmla="*/ 2317796 w 9656525"/>
              <a:gd name="connsiteY494" fmla="*/ 1935011 h 2761837"/>
              <a:gd name="connsiteX495" fmla="*/ 2352321 w 9656525"/>
              <a:gd name="connsiteY495" fmla="*/ 1861564 h 2761837"/>
              <a:gd name="connsiteX496" fmla="*/ 2402587 w 9656525"/>
              <a:gd name="connsiteY496" fmla="*/ 1885748 h 2761837"/>
              <a:gd name="connsiteX497" fmla="*/ 2360005 w 9656525"/>
              <a:gd name="connsiteY497" fmla="*/ 1926830 h 2761837"/>
              <a:gd name="connsiteX498" fmla="*/ 2368122 w 9656525"/>
              <a:gd name="connsiteY498" fmla="*/ 1953711 h 2761837"/>
              <a:gd name="connsiteX499" fmla="*/ 2376366 w 9656525"/>
              <a:gd name="connsiteY499" fmla="*/ 1969623 h 2761837"/>
              <a:gd name="connsiteX500" fmla="*/ 2334529 w 9656525"/>
              <a:gd name="connsiteY500" fmla="*/ 1944900 h 2761837"/>
              <a:gd name="connsiteX501" fmla="*/ 2300376 w 9656525"/>
              <a:gd name="connsiteY501" fmla="*/ 1985443 h 2761837"/>
              <a:gd name="connsiteX502" fmla="*/ 2270998 w 9656525"/>
              <a:gd name="connsiteY502" fmla="*/ 1976363 h 2761837"/>
              <a:gd name="connsiteX503" fmla="*/ 2241684 w 9656525"/>
              <a:gd name="connsiteY503" fmla="*/ 1961799 h 2761837"/>
              <a:gd name="connsiteX504" fmla="*/ 2232943 w 9656525"/>
              <a:gd name="connsiteY504" fmla="*/ 1989757 h 2761837"/>
              <a:gd name="connsiteX505" fmla="*/ 2234387 w 9656525"/>
              <a:gd name="connsiteY505" fmla="*/ 2001651 h 2761837"/>
              <a:gd name="connsiteX506" fmla="*/ 2238480 w 9656525"/>
              <a:gd name="connsiteY506" fmla="*/ 2008936 h 2761837"/>
              <a:gd name="connsiteX507" fmla="*/ 2221707 w 9656525"/>
              <a:gd name="connsiteY507" fmla="*/ 2005546 h 2761837"/>
              <a:gd name="connsiteX508" fmla="*/ 2182305 w 9656525"/>
              <a:gd name="connsiteY508" fmla="*/ 1998476 h 2761837"/>
              <a:gd name="connsiteX509" fmla="*/ 2109179 w 9656525"/>
              <a:gd name="connsiteY509" fmla="*/ 1762041 h 2761837"/>
              <a:gd name="connsiteX510" fmla="*/ 2148605 w 9656525"/>
              <a:gd name="connsiteY510" fmla="*/ 1628003 h 2761837"/>
              <a:gd name="connsiteX511" fmla="*/ 2221375 w 9656525"/>
              <a:gd name="connsiteY511" fmla="*/ 1524711 h 2761837"/>
              <a:gd name="connsiteX512" fmla="*/ 2153879 w 9656525"/>
              <a:gd name="connsiteY512" fmla="*/ 1534509 h 2761837"/>
              <a:gd name="connsiteX513" fmla="*/ 2217432 w 9656525"/>
              <a:gd name="connsiteY513" fmla="*/ 1419749 h 2761837"/>
              <a:gd name="connsiteX514" fmla="*/ 2217206 w 9656525"/>
              <a:gd name="connsiteY514" fmla="*/ 1419641 h 2761837"/>
              <a:gd name="connsiteX515" fmla="*/ 2184311 w 9656525"/>
              <a:gd name="connsiteY515" fmla="*/ 1429195 h 2761837"/>
              <a:gd name="connsiteX516" fmla="*/ 2177319 w 9656525"/>
              <a:gd name="connsiteY516" fmla="*/ 1441056 h 2761837"/>
              <a:gd name="connsiteX517" fmla="*/ 1919032 w 9656525"/>
              <a:gd name="connsiteY517" fmla="*/ 1489389 h 2761837"/>
              <a:gd name="connsiteX518" fmla="*/ 1719541 w 9656525"/>
              <a:gd name="connsiteY518" fmla="*/ 1530475 h 2761837"/>
              <a:gd name="connsiteX519" fmla="*/ 1666375 w 9656525"/>
              <a:gd name="connsiteY519" fmla="*/ 1581019 h 2761837"/>
              <a:gd name="connsiteX520" fmla="*/ 1538262 w 9656525"/>
              <a:gd name="connsiteY520" fmla="*/ 1580314 h 2761837"/>
              <a:gd name="connsiteX521" fmla="*/ 999350 w 9656525"/>
              <a:gd name="connsiteY521" fmla="*/ 1767719 h 2761837"/>
              <a:gd name="connsiteX522" fmla="*/ 330213 w 9656525"/>
              <a:gd name="connsiteY522" fmla="*/ 1938179 h 2761837"/>
              <a:gd name="connsiteX523" fmla="*/ 470147 w 9656525"/>
              <a:gd name="connsiteY523" fmla="*/ 1832948 h 2761837"/>
              <a:gd name="connsiteX524" fmla="*/ 457018 w 9656525"/>
              <a:gd name="connsiteY524" fmla="*/ 1830443 h 2761837"/>
              <a:gd name="connsiteX525" fmla="*/ 439748 w 9656525"/>
              <a:gd name="connsiteY525" fmla="*/ 1823111 h 2761837"/>
              <a:gd name="connsiteX526" fmla="*/ 432861 w 9656525"/>
              <a:gd name="connsiteY526" fmla="*/ 1825173 h 2761837"/>
              <a:gd name="connsiteX527" fmla="*/ 359539 w 9656525"/>
              <a:gd name="connsiteY527" fmla="*/ 1835585 h 2761837"/>
              <a:gd name="connsiteX528" fmla="*/ 470048 w 9656525"/>
              <a:gd name="connsiteY528" fmla="*/ 1700987 h 2761837"/>
              <a:gd name="connsiteX529" fmla="*/ 435037 w 9656525"/>
              <a:gd name="connsiteY529" fmla="*/ 1694305 h 2761837"/>
              <a:gd name="connsiteX530" fmla="*/ 512702 w 9656525"/>
              <a:gd name="connsiteY530" fmla="*/ 1635242 h 2761837"/>
              <a:gd name="connsiteX531" fmla="*/ 610687 w 9656525"/>
              <a:gd name="connsiteY531" fmla="*/ 1601167 h 2761837"/>
              <a:gd name="connsiteX532" fmla="*/ 647758 w 9656525"/>
              <a:gd name="connsiteY532" fmla="*/ 1558106 h 2761837"/>
              <a:gd name="connsiteX533" fmla="*/ 751324 w 9656525"/>
              <a:gd name="connsiteY533" fmla="*/ 1501350 h 2761837"/>
              <a:gd name="connsiteX534" fmla="*/ 859117 w 9656525"/>
              <a:gd name="connsiteY534" fmla="*/ 1477065 h 2761837"/>
              <a:gd name="connsiteX535" fmla="*/ 889195 w 9656525"/>
              <a:gd name="connsiteY535" fmla="*/ 1445862 h 2761837"/>
              <a:gd name="connsiteX536" fmla="*/ 613402 w 9656525"/>
              <a:gd name="connsiteY536" fmla="*/ 1490855 h 2761837"/>
              <a:gd name="connsiteX537" fmla="*/ 341132 w 9656525"/>
              <a:gd name="connsiteY537" fmla="*/ 1562909 h 2761837"/>
              <a:gd name="connsiteX538" fmla="*/ 277400 w 9656525"/>
              <a:gd name="connsiteY538" fmla="*/ 1532272 h 2761837"/>
              <a:gd name="connsiteX539" fmla="*/ 523039 w 9656525"/>
              <a:gd name="connsiteY539" fmla="*/ 1419510 h 2761837"/>
              <a:gd name="connsiteX540" fmla="*/ 774966 w 9656525"/>
              <a:gd name="connsiteY540" fmla="*/ 1289476 h 2761837"/>
              <a:gd name="connsiteX541" fmla="*/ 740662 w 9656525"/>
              <a:gd name="connsiteY541" fmla="*/ 1288206 h 2761837"/>
              <a:gd name="connsiteX542" fmla="*/ 714758 w 9656525"/>
              <a:gd name="connsiteY542" fmla="*/ 1285901 h 2761837"/>
              <a:gd name="connsiteX543" fmla="*/ 686740 w 9656525"/>
              <a:gd name="connsiteY543" fmla="*/ 1267358 h 2761837"/>
              <a:gd name="connsiteX544" fmla="*/ 420101 w 9656525"/>
              <a:gd name="connsiteY544" fmla="*/ 1382708 h 2761837"/>
              <a:gd name="connsiteX545" fmla="*/ 333285 w 9656525"/>
              <a:gd name="connsiteY545" fmla="*/ 1371413 h 2761837"/>
              <a:gd name="connsiteX546" fmla="*/ 436148 w 9656525"/>
              <a:gd name="connsiteY546" fmla="*/ 1309244 h 2761837"/>
              <a:gd name="connsiteX547" fmla="*/ 292644 w 9656525"/>
              <a:gd name="connsiteY547" fmla="*/ 1321434 h 2761837"/>
              <a:gd name="connsiteX548" fmla="*/ 185556 w 9656525"/>
              <a:gd name="connsiteY548" fmla="*/ 1351132 h 2761837"/>
              <a:gd name="connsiteX549" fmla="*/ 97330 w 9656525"/>
              <a:gd name="connsiteY549" fmla="*/ 1329012 h 2761837"/>
              <a:gd name="connsiteX550" fmla="*/ 0 w 9656525"/>
              <a:gd name="connsiteY550" fmla="*/ 1302518 h 2761837"/>
              <a:gd name="connsiteX551" fmla="*/ 229519 w 9656525"/>
              <a:gd name="connsiteY551" fmla="*/ 1164249 h 2761837"/>
              <a:gd name="connsiteX552" fmla="*/ 114028 w 9656525"/>
              <a:gd name="connsiteY552" fmla="*/ 1194979 h 2761837"/>
              <a:gd name="connsiteX553" fmla="*/ 206382 w 9656525"/>
              <a:gd name="connsiteY553" fmla="*/ 1117610 h 2761837"/>
              <a:gd name="connsiteX554" fmla="*/ 327501 w 9656525"/>
              <a:gd name="connsiteY554" fmla="*/ 1130174 h 2761837"/>
              <a:gd name="connsiteX555" fmla="*/ 410799 w 9656525"/>
              <a:gd name="connsiteY555" fmla="*/ 1114408 h 2761837"/>
              <a:gd name="connsiteX556" fmla="*/ 370155 w 9656525"/>
              <a:gd name="connsiteY556" fmla="*/ 1064429 h 2761837"/>
              <a:gd name="connsiteX557" fmla="*/ 256754 w 9656525"/>
              <a:gd name="connsiteY557" fmla="*/ 1078408 h 2761837"/>
              <a:gd name="connsiteX558" fmla="*/ 134955 w 9656525"/>
              <a:gd name="connsiteY558" fmla="*/ 1093421 h 2761837"/>
              <a:gd name="connsiteX559" fmla="*/ 113226 w 9656525"/>
              <a:gd name="connsiteY559" fmla="*/ 1057607 h 2761837"/>
              <a:gd name="connsiteX560" fmla="*/ 438639 w 9656525"/>
              <a:gd name="connsiteY560" fmla="*/ 902018 h 2761837"/>
              <a:gd name="connsiteX561" fmla="*/ 761237 w 9656525"/>
              <a:gd name="connsiteY561" fmla="*/ 724780 h 2761837"/>
              <a:gd name="connsiteX562" fmla="*/ 740214 w 9656525"/>
              <a:gd name="connsiteY562" fmla="*/ 694379 h 2761837"/>
              <a:gd name="connsiteX563" fmla="*/ 792021 w 9656525"/>
              <a:gd name="connsiteY563" fmla="*/ 698990 h 2761837"/>
              <a:gd name="connsiteX564" fmla="*/ 768280 w 9656525"/>
              <a:gd name="connsiteY564" fmla="*/ 778902 h 2761837"/>
              <a:gd name="connsiteX565" fmla="*/ 827784 w 9656525"/>
              <a:gd name="connsiteY565" fmla="*/ 777067 h 2761837"/>
              <a:gd name="connsiteX566" fmla="*/ 1114041 w 9656525"/>
              <a:gd name="connsiteY566" fmla="*/ 681293 h 2761837"/>
              <a:gd name="connsiteX567" fmla="*/ 1967325 w 9656525"/>
              <a:gd name="connsiteY567" fmla="*/ 548622 h 2761837"/>
              <a:gd name="connsiteX568" fmla="*/ 2135326 w 9656525"/>
              <a:gd name="connsiteY568" fmla="*/ 527914 h 2761837"/>
              <a:gd name="connsiteX569" fmla="*/ 2180846 w 9656525"/>
              <a:gd name="connsiteY569" fmla="*/ 549796 h 2761837"/>
              <a:gd name="connsiteX570" fmla="*/ 2295630 w 9656525"/>
              <a:gd name="connsiteY570" fmla="*/ 513652 h 2761837"/>
              <a:gd name="connsiteX571" fmla="*/ 2323597 w 9656525"/>
              <a:gd name="connsiteY571" fmla="*/ 466213 h 2761837"/>
              <a:gd name="connsiteX572" fmla="*/ 2272493 w 9656525"/>
              <a:gd name="connsiteY572" fmla="*/ 467014 h 2761837"/>
              <a:gd name="connsiteX573" fmla="*/ 2227676 w 9656525"/>
              <a:gd name="connsiteY573" fmla="*/ 450542 h 2761837"/>
              <a:gd name="connsiteX574" fmla="*/ 2235021 w 9656525"/>
              <a:gd name="connsiteY574" fmla="*/ 441390 h 2761837"/>
              <a:gd name="connsiteX575" fmla="*/ 2241660 w 9656525"/>
              <a:gd name="connsiteY575" fmla="*/ 426824 h 2761837"/>
              <a:gd name="connsiteX576" fmla="*/ 2223452 w 9656525"/>
              <a:gd name="connsiteY576" fmla="*/ 418070 h 2761837"/>
              <a:gd name="connsiteX577" fmla="*/ 2383806 w 9656525"/>
              <a:gd name="connsiteY577" fmla="*/ 469791 h 2761837"/>
              <a:gd name="connsiteX578" fmla="*/ 2374023 w 9656525"/>
              <a:gd name="connsiteY578" fmla="*/ 492992 h 2761837"/>
              <a:gd name="connsiteX579" fmla="*/ 2362831 w 9656525"/>
              <a:gd name="connsiteY579" fmla="*/ 505369 h 2761837"/>
              <a:gd name="connsiteX580" fmla="*/ 2515440 w 9656525"/>
              <a:gd name="connsiteY580" fmla="*/ 497556 h 2761837"/>
              <a:gd name="connsiteX581" fmla="*/ 2631684 w 9656525"/>
              <a:gd name="connsiteY581" fmla="*/ 538216 h 2761837"/>
              <a:gd name="connsiteX582" fmla="*/ 2610004 w 9656525"/>
              <a:gd name="connsiteY582" fmla="*/ 568382 h 2761837"/>
              <a:gd name="connsiteX583" fmla="*/ 2493056 w 9656525"/>
              <a:gd name="connsiteY583" fmla="*/ 522311 h 2761837"/>
              <a:gd name="connsiteX584" fmla="*/ 2354481 w 9656525"/>
              <a:gd name="connsiteY584" fmla="*/ 572385 h 2761837"/>
              <a:gd name="connsiteX585" fmla="*/ 2417506 w 9656525"/>
              <a:gd name="connsiteY585" fmla="*/ 597610 h 2761837"/>
              <a:gd name="connsiteX586" fmla="*/ 2535810 w 9656525"/>
              <a:gd name="connsiteY586" fmla="*/ 588527 h 2761837"/>
              <a:gd name="connsiteX587" fmla="*/ 2742996 w 9656525"/>
              <a:gd name="connsiteY587" fmla="*/ 540992 h 2761837"/>
              <a:gd name="connsiteX588" fmla="*/ 2767491 w 9656525"/>
              <a:gd name="connsiteY588" fmla="*/ 532474 h 2761837"/>
              <a:gd name="connsiteX589" fmla="*/ 2686259 w 9656525"/>
              <a:gd name="connsiteY589" fmla="*/ 498496 h 2761837"/>
              <a:gd name="connsiteX590" fmla="*/ 2871763 w 9656525"/>
              <a:gd name="connsiteY590" fmla="*/ 481130 h 2761837"/>
              <a:gd name="connsiteX591" fmla="*/ 2774433 w 9656525"/>
              <a:gd name="connsiteY591" fmla="*/ 454633 h 2761837"/>
              <a:gd name="connsiteX592" fmla="*/ 2915675 w 9656525"/>
              <a:gd name="connsiteY592" fmla="*/ 457844 h 2761837"/>
              <a:gd name="connsiteX593" fmla="*/ 2950886 w 9656525"/>
              <a:gd name="connsiteY593" fmla="*/ 456853 h 2761837"/>
              <a:gd name="connsiteX594" fmla="*/ 2915173 w 9656525"/>
              <a:gd name="connsiteY594" fmla="*/ 486777 h 2761837"/>
              <a:gd name="connsiteX595" fmla="*/ 3127990 w 9656525"/>
              <a:gd name="connsiteY595" fmla="*/ 482539 h 2761837"/>
              <a:gd name="connsiteX596" fmla="*/ 3175622 w 9656525"/>
              <a:gd name="connsiteY596" fmla="*/ 520659 h 2761837"/>
              <a:gd name="connsiteX597" fmla="*/ 3616650 w 9656525"/>
              <a:gd name="connsiteY597" fmla="*/ 499290 h 2761837"/>
              <a:gd name="connsiteX598" fmla="*/ 4493827 w 9656525"/>
              <a:gd name="connsiteY598" fmla="*/ 484649 h 2761837"/>
              <a:gd name="connsiteX599" fmla="*/ 5335340 w 9656525"/>
              <a:gd name="connsiteY599" fmla="*/ 523894 h 2761837"/>
              <a:gd name="connsiteX600" fmla="*/ 5324449 w 9656525"/>
              <a:gd name="connsiteY600" fmla="*/ 472998 h 2761837"/>
              <a:gd name="connsiteX601" fmla="*/ 5279959 w 9656525"/>
              <a:gd name="connsiteY601" fmla="*/ 426242 h 2761837"/>
              <a:gd name="connsiteX602" fmla="*/ 5341611 w 9656525"/>
              <a:gd name="connsiteY602" fmla="*/ 371215 h 2761837"/>
              <a:gd name="connsiteX603" fmla="*/ 5360745 w 9656525"/>
              <a:gd name="connsiteY603" fmla="*/ 341783 h 2761837"/>
              <a:gd name="connsiteX604" fmla="*/ 5365128 w 9656525"/>
              <a:gd name="connsiteY604" fmla="*/ 342882 h 2761837"/>
              <a:gd name="connsiteX605" fmla="*/ 5423416 w 9656525"/>
              <a:gd name="connsiteY605" fmla="*/ 348071 h 2761837"/>
              <a:gd name="connsiteX606" fmla="*/ 5485032 w 9656525"/>
              <a:gd name="connsiteY606" fmla="*/ 362472 h 2761837"/>
              <a:gd name="connsiteX607" fmla="*/ 5513705 w 9656525"/>
              <a:gd name="connsiteY607" fmla="*/ 320444 h 2761837"/>
              <a:gd name="connsiteX608" fmla="*/ 5522052 w 9656525"/>
              <a:gd name="connsiteY608" fmla="*/ 253429 h 2761837"/>
              <a:gd name="connsiteX609" fmla="*/ 5558420 w 9656525"/>
              <a:gd name="connsiteY609" fmla="*/ 204954 h 2761837"/>
              <a:gd name="connsiteX610" fmla="*/ 5592021 w 9656525"/>
              <a:gd name="connsiteY610" fmla="*/ 200813 h 2761837"/>
              <a:gd name="connsiteX611" fmla="*/ 5581459 w 9656525"/>
              <a:gd name="connsiteY611" fmla="*/ 119632 h 2761837"/>
              <a:gd name="connsiteX612" fmla="*/ 5626275 w 9656525"/>
              <a:gd name="connsiteY612" fmla="*/ 136103 h 2761837"/>
              <a:gd name="connsiteX613" fmla="*/ 5688547 w 9656525"/>
              <a:gd name="connsiteY613" fmla="*/ 89934 h 2761837"/>
              <a:gd name="connsiteX614" fmla="*/ 5624817 w 9656525"/>
              <a:gd name="connsiteY614" fmla="*/ 59298 h 2761837"/>
              <a:gd name="connsiteX615" fmla="*/ 5638096 w 9656525"/>
              <a:gd name="connsiteY615" fmla="*/ 30167 h 2761837"/>
              <a:gd name="connsiteX616" fmla="*/ 5542878 w 9656525"/>
              <a:gd name="connsiteY616" fmla="*/ 19907 h 2761837"/>
              <a:gd name="connsiteX617" fmla="*/ 5645088 w 9656525"/>
              <a:gd name="connsiteY617" fmla="*/ 18306 h 2761837"/>
              <a:gd name="connsiteX618" fmla="*/ 5659775 w 9656525"/>
              <a:gd name="connsiteY618" fmla="*/ 0 h 276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</a:cxnLst>
            <a:rect l="l" t="t" r="r" b="b"/>
            <a:pathLst>
              <a:path w="9656525" h="2761837">
                <a:moveTo>
                  <a:pt x="7548172" y="2712838"/>
                </a:moveTo>
                <a:lnTo>
                  <a:pt x="7547798" y="2745741"/>
                </a:lnTo>
                <a:lnTo>
                  <a:pt x="7514082" y="2747898"/>
                </a:lnTo>
                <a:lnTo>
                  <a:pt x="7514456" y="2714995"/>
                </a:lnTo>
                <a:close/>
                <a:moveTo>
                  <a:pt x="3732232" y="2657590"/>
                </a:moveTo>
                <a:lnTo>
                  <a:pt x="3729935" y="2658777"/>
                </a:lnTo>
                <a:cubicBezTo>
                  <a:pt x="3725000" y="2660691"/>
                  <a:pt x="3720424" y="2661782"/>
                  <a:pt x="3716210" y="2662052"/>
                </a:cubicBezTo>
                <a:close/>
                <a:moveTo>
                  <a:pt x="7264005" y="2517302"/>
                </a:moveTo>
                <a:cubicBezTo>
                  <a:pt x="7247022" y="2529348"/>
                  <a:pt x="7246875" y="2542144"/>
                  <a:pt x="7263568" y="2555689"/>
                </a:cubicBezTo>
                <a:lnTo>
                  <a:pt x="7212620" y="2591827"/>
                </a:lnTo>
                <a:lnTo>
                  <a:pt x="7188016" y="2533122"/>
                </a:lnTo>
                <a:cubicBezTo>
                  <a:pt x="7204874" y="2532045"/>
                  <a:pt x="7230205" y="2526771"/>
                  <a:pt x="7264005" y="2517302"/>
                </a:cubicBezTo>
                <a:close/>
                <a:moveTo>
                  <a:pt x="7550911" y="2471550"/>
                </a:moveTo>
                <a:cubicBezTo>
                  <a:pt x="7567271" y="2514342"/>
                  <a:pt x="7611833" y="2546197"/>
                  <a:pt x="7684596" y="2567115"/>
                </a:cubicBezTo>
                <a:cubicBezTo>
                  <a:pt x="7695214" y="2621234"/>
                  <a:pt x="7753783" y="2655846"/>
                  <a:pt x="7860304" y="2670952"/>
                </a:cubicBezTo>
                <a:lnTo>
                  <a:pt x="7859807" y="2714822"/>
                </a:lnTo>
                <a:cubicBezTo>
                  <a:pt x="7820180" y="2742930"/>
                  <a:pt x="7775077" y="2758602"/>
                  <a:pt x="7724503" y="2761837"/>
                </a:cubicBezTo>
                <a:cubicBezTo>
                  <a:pt x="7741693" y="2731511"/>
                  <a:pt x="7711075" y="2707897"/>
                  <a:pt x="7632651" y="2690994"/>
                </a:cubicBezTo>
                <a:cubicBezTo>
                  <a:pt x="7632651" y="2690994"/>
                  <a:pt x="7642496" y="2689451"/>
                  <a:pt x="7662185" y="2686365"/>
                </a:cubicBezTo>
                <a:cubicBezTo>
                  <a:pt x="7681874" y="2683279"/>
                  <a:pt x="7691802" y="2674425"/>
                  <a:pt x="7691969" y="2659800"/>
                </a:cubicBezTo>
                <a:cubicBezTo>
                  <a:pt x="7692342" y="2626898"/>
                  <a:pt x="7678583" y="2602206"/>
                  <a:pt x="7650692" y="2585723"/>
                </a:cubicBezTo>
                <a:cubicBezTo>
                  <a:pt x="7594870" y="2556415"/>
                  <a:pt x="7553057" y="2529864"/>
                  <a:pt x="7525249" y="2506070"/>
                </a:cubicBezTo>
                <a:cubicBezTo>
                  <a:pt x="7542274" y="2490368"/>
                  <a:pt x="7550828" y="2478861"/>
                  <a:pt x="7550911" y="2471550"/>
                </a:cubicBezTo>
                <a:close/>
                <a:moveTo>
                  <a:pt x="6609172" y="2418428"/>
                </a:moveTo>
                <a:lnTo>
                  <a:pt x="6627984" y="2419025"/>
                </a:lnTo>
                <a:lnTo>
                  <a:pt x="6624935" y="2421187"/>
                </a:lnTo>
                <a:lnTo>
                  <a:pt x="6607239" y="2418475"/>
                </a:lnTo>
                <a:close/>
                <a:moveTo>
                  <a:pt x="6606018" y="2418288"/>
                </a:moveTo>
                <a:lnTo>
                  <a:pt x="6607239" y="2418475"/>
                </a:lnTo>
                <a:lnTo>
                  <a:pt x="6565993" y="2419477"/>
                </a:lnTo>
                <a:cubicBezTo>
                  <a:pt x="6582851" y="2418398"/>
                  <a:pt x="6596193" y="2418002"/>
                  <a:pt x="6606018" y="2418288"/>
                </a:cubicBezTo>
                <a:close/>
                <a:moveTo>
                  <a:pt x="6928451" y="2396291"/>
                </a:moveTo>
                <a:lnTo>
                  <a:pt x="6928203" y="2418226"/>
                </a:lnTo>
                <a:lnTo>
                  <a:pt x="6877627" y="2421461"/>
                </a:lnTo>
                <a:lnTo>
                  <a:pt x="6877876" y="2399526"/>
                </a:lnTo>
                <a:close/>
                <a:moveTo>
                  <a:pt x="4235183" y="2390745"/>
                </a:moveTo>
                <a:lnTo>
                  <a:pt x="4238879" y="2391957"/>
                </a:lnTo>
                <a:cubicBezTo>
                  <a:pt x="4239222" y="2392620"/>
                  <a:pt x="4237287" y="2393087"/>
                  <a:pt x="4233073" y="2393356"/>
                </a:cubicBezTo>
                <a:close/>
                <a:moveTo>
                  <a:pt x="5900951" y="2385301"/>
                </a:moveTo>
                <a:cubicBezTo>
                  <a:pt x="6142174" y="2406403"/>
                  <a:pt x="6349848" y="2415037"/>
                  <a:pt x="6523970" y="2411205"/>
                </a:cubicBezTo>
                <a:lnTo>
                  <a:pt x="6422633" y="2434127"/>
                </a:lnTo>
                <a:cubicBezTo>
                  <a:pt x="6394535" y="2435925"/>
                  <a:pt x="6186861" y="2427290"/>
                  <a:pt x="5799613" y="2408223"/>
                </a:cubicBezTo>
                <a:cubicBezTo>
                  <a:pt x="5810976" y="2396537"/>
                  <a:pt x="5844755" y="2388896"/>
                  <a:pt x="5900951" y="2385301"/>
                </a:cubicBezTo>
                <a:close/>
                <a:moveTo>
                  <a:pt x="3206194" y="2327527"/>
                </a:moveTo>
                <a:lnTo>
                  <a:pt x="3205697" y="2371399"/>
                </a:lnTo>
                <a:lnTo>
                  <a:pt x="3171980" y="2373555"/>
                </a:lnTo>
                <a:lnTo>
                  <a:pt x="3172478" y="2329685"/>
                </a:lnTo>
                <a:close/>
                <a:moveTo>
                  <a:pt x="4705860" y="2297354"/>
                </a:moveTo>
                <a:lnTo>
                  <a:pt x="4815129" y="2317763"/>
                </a:lnTo>
                <a:lnTo>
                  <a:pt x="4806513" y="2334754"/>
                </a:lnTo>
                <a:lnTo>
                  <a:pt x="4705673" y="2313806"/>
                </a:lnTo>
                <a:close/>
                <a:moveTo>
                  <a:pt x="4015530" y="2264796"/>
                </a:moveTo>
                <a:cubicBezTo>
                  <a:pt x="4015447" y="2272108"/>
                  <a:pt x="4018112" y="2284723"/>
                  <a:pt x="4023524" y="2302644"/>
                </a:cubicBezTo>
                <a:cubicBezTo>
                  <a:pt x="4028936" y="2320564"/>
                  <a:pt x="4031642" y="2329524"/>
                  <a:pt x="4031642" y="2329524"/>
                </a:cubicBezTo>
                <a:lnTo>
                  <a:pt x="4124365" y="2323592"/>
                </a:lnTo>
                <a:lnTo>
                  <a:pt x="4124862" y="2279722"/>
                </a:lnTo>
                <a:cubicBezTo>
                  <a:pt x="4074452" y="2268334"/>
                  <a:pt x="4038009" y="2263358"/>
                  <a:pt x="4015530" y="2264796"/>
                </a:cubicBezTo>
                <a:close/>
                <a:moveTo>
                  <a:pt x="3907194" y="2162129"/>
                </a:moveTo>
                <a:cubicBezTo>
                  <a:pt x="3935085" y="2178611"/>
                  <a:pt x="3965598" y="2211365"/>
                  <a:pt x="3998734" y="2260390"/>
                </a:cubicBezTo>
                <a:lnTo>
                  <a:pt x="4066168" y="2256077"/>
                </a:lnTo>
                <a:cubicBezTo>
                  <a:pt x="4066334" y="2241453"/>
                  <a:pt x="4074846" y="2233602"/>
                  <a:pt x="4091706" y="2232524"/>
                </a:cubicBezTo>
                <a:cubicBezTo>
                  <a:pt x="4125173" y="2252302"/>
                  <a:pt x="4155956" y="2261293"/>
                  <a:pt x="4184054" y="2259495"/>
                </a:cubicBezTo>
                <a:lnTo>
                  <a:pt x="4142219" y="2234772"/>
                </a:lnTo>
                <a:cubicBezTo>
                  <a:pt x="4164863" y="2218711"/>
                  <a:pt x="4178335" y="2206889"/>
                  <a:pt x="4182630" y="2199308"/>
                </a:cubicBezTo>
                <a:cubicBezTo>
                  <a:pt x="4186929" y="2191727"/>
                  <a:pt x="4182054" y="2188385"/>
                  <a:pt x="4168003" y="2189284"/>
                </a:cubicBezTo>
                <a:cubicBezTo>
                  <a:pt x="4162344" y="2193300"/>
                  <a:pt x="4075406" y="2184248"/>
                  <a:pt x="3907194" y="2162129"/>
                </a:cubicBezTo>
                <a:close/>
                <a:moveTo>
                  <a:pt x="3679790" y="2160237"/>
                </a:moveTo>
                <a:lnTo>
                  <a:pt x="3654379" y="2172822"/>
                </a:lnTo>
                <a:lnTo>
                  <a:pt x="3704581" y="2202489"/>
                </a:lnTo>
                <a:lnTo>
                  <a:pt x="3721627" y="2184959"/>
                </a:lnTo>
                <a:close/>
                <a:moveTo>
                  <a:pt x="2238480" y="2008936"/>
                </a:moveTo>
                <a:lnTo>
                  <a:pt x="2247444" y="2010748"/>
                </a:lnTo>
                <a:cubicBezTo>
                  <a:pt x="2260048" y="2013596"/>
                  <a:pt x="2263539" y="2015199"/>
                  <a:pt x="2257919" y="2015558"/>
                </a:cubicBezTo>
                <a:cubicBezTo>
                  <a:pt x="2249491" y="2016097"/>
                  <a:pt x="2243193" y="2014218"/>
                  <a:pt x="2239032" y="2009918"/>
                </a:cubicBezTo>
                <a:close/>
                <a:moveTo>
                  <a:pt x="6372006" y="1885273"/>
                </a:moveTo>
                <a:cubicBezTo>
                  <a:pt x="6350943" y="1885707"/>
                  <a:pt x="6336176" y="1888021"/>
                  <a:pt x="6327706" y="1892216"/>
                </a:cubicBezTo>
                <a:cubicBezTo>
                  <a:pt x="6361174" y="1911995"/>
                  <a:pt x="6389190" y="1917509"/>
                  <a:pt x="6411750" y="1908760"/>
                </a:cubicBezTo>
                <a:cubicBezTo>
                  <a:pt x="6423030" y="1904384"/>
                  <a:pt x="6437141" y="1898002"/>
                  <a:pt x="6454083" y="1889612"/>
                </a:cubicBezTo>
                <a:cubicBezTo>
                  <a:pt x="6420428" y="1886285"/>
                  <a:pt x="6393069" y="1884839"/>
                  <a:pt x="6372006" y="1885273"/>
                </a:cubicBezTo>
                <a:close/>
                <a:moveTo>
                  <a:pt x="6783260" y="1830196"/>
                </a:moveTo>
                <a:cubicBezTo>
                  <a:pt x="6614343" y="1870227"/>
                  <a:pt x="6529884" y="1890242"/>
                  <a:pt x="6529884" y="1890242"/>
                </a:cubicBezTo>
                <a:cubicBezTo>
                  <a:pt x="6591492" y="1904568"/>
                  <a:pt x="6636344" y="1910832"/>
                  <a:pt x="6664442" y="1909034"/>
                </a:cubicBezTo>
                <a:cubicBezTo>
                  <a:pt x="6709398" y="1906159"/>
                  <a:pt x="6743281" y="1889378"/>
                  <a:pt x="6766091" y="1858694"/>
                </a:cubicBezTo>
                <a:cubicBezTo>
                  <a:pt x="6771669" y="1861990"/>
                  <a:pt x="6791317" y="1862559"/>
                  <a:pt x="6825033" y="1860403"/>
                </a:cubicBezTo>
                <a:close/>
                <a:moveTo>
                  <a:pt x="7137166" y="1818517"/>
                </a:moveTo>
                <a:lnTo>
                  <a:pt x="7136979" y="1834968"/>
                </a:lnTo>
                <a:lnTo>
                  <a:pt x="7086403" y="1838204"/>
                </a:lnTo>
                <a:lnTo>
                  <a:pt x="7086591" y="1821752"/>
                </a:lnTo>
                <a:close/>
                <a:moveTo>
                  <a:pt x="5007670" y="1680745"/>
                </a:moveTo>
                <a:cubicBezTo>
                  <a:pt x="5114068" y="1706818"/>
                  <a:pt x="5487123" y="1739579"/>
                  <a:pt x="6126835" y="1779029"/>
                </a:cubicBezTo>
                <a:cubicBezTo>
                  <a:pt x="6166088" y="1783824"/>
                  <a:pt x="6191210" y="1796831"/>
                  <a:pt x="6202200" y="1818047"/>
                </a:cubicBezTo>
                <a:cubicBezTo>
                  <a:pt x="6314592" y="1810857"/>
                  <a:pt x="6421300" y="1809511"/>
                  <a:pt x="6522326" y="1814009"/>
                </a:cubicBezTo>
                <a:cubicBezTo>
                  <a:pt x="6527905" y="1817304"/>
                  <a:pt x="6606577" y="1812273"/>
                  <a:pt x="6758346" y="1798911"/>
                </a:cubicBezTo>
                <a:cubicBezTo>
                  <a:pt x="6865117" y="1792080"/>
                  <a:pt x="6938026" y="1800203"/>
                  <a:pt x="6977072" y="1823278"/>
                </a:cubicBezTo>
                <a:cubicBezTo>
                  <a:pt x="6943314" y="1829091"/>
                  <a:pt x="6898232" y="1842934"/>
                  <a:pt x="6841830" y="1864808"/>
                </a:cubicBezTo>
                <a:cubicBezTo>
                  <a:pt x="6852944" y="1875057"/>
                  <a:pt x="6866911" y="1881470"/>
                  <a:pt x="6883727" y="1884047"/>
                </a:cubicBezTo>
                <a:cubicBezTo>
                  <a:pt x="7007315" y="1879795"/>
                  <a:pt x="7173091" y="1869190"/>
                  <a:pt x="7381054" y="1852234"/>
                </a:cubicBezTo>
                <a:cubicBezTo>
                  <a:pt x="7364486" y="1827722"/>
                  <a:pt x="7333870" y="1804108"/>
                  <a:pt x="7289204" y="1781392"/>
                </a:cubicBezTo>
                <a:lnTo>
                  <a:pt x="7331662" y="1751277"/>
                </a:lnTo>
                <a:cubicBezTo>
                  <a:pt x="7292325" y="1753793"/>
                  <a:pt x="7258598" y="1756864"/>
                  <a:pt x="7230480" y="1760489"/>
                </a:cubicBezTo>
                <a:lnTo>
                  <a:pt x="7217376" y="1762923"/>
                </a:lnTo>
                <a:lnTo>
                  <a:pt x="7243591" y="1764788"/>
                </a:lnTo>
                <a:cubicBezTo>
                  <a:pt x="7253052" y="1766238"/>
                  <a:pt x="7262677" y="1768476"/>
                  <a:pt x="7272470" y="1771502"/>
                </a:cubicBezTo>
                <a:cubicBezTo>
                  <a:pt x="7272303" y="1786127"/>
                  <a:pt x="7266581" y="1795625"/>
                  <a:pt x="7255300" y="1800001"/>
                </a:cubicBezTo>
                <a:lnTo>
                  <a:pt x="7044569" y="1813480"/>
                </a:lnTo>
                <a:cubicBezTo>
                  <a:pt x="7027793" y="1807247"/>
                  <a:pt x="7013911" y="1793522"/>
                  <a:pt x="7002920" y="1772306"/>
                </a:cubicBezTo>
                <a:cubicBezTo>
                  <a:pt x="6789669" y="1760375"/>
                  <a:pt x="6573587" y="1750451"/>
                  <a:pt x="6354674" y="1742536"/>
                </a:cubicBezTo>
                <a:cubicBezTo>
                  <a:pt x="6326577" y="1744333"/>
                  <a:pt x="6295649" y="1748138"/>
                  <a:pt x="6261891" y="1753951"/>
                </a:cubicBezTo>
                <a:cubicBezTo>
                  <a:pt x="6222595" y="1752811"/>
                  <a:pt x="6017732" y="1743996"/>
                  <a:pt x="5647299" y="1727507"/>
                </a:cubicBezTo>
                <a:cubicBezTo>
                  <a:pt x="5585651" y="1716837"/>
                  <a:pt x="5493095" y="1708146"/>
                  <a:pt x="5369631" y="1701430"/>
                </a:cubicBezTo>
                <a:cubicBezTo>
                  <a:pt x="5279843" y="1696214"/>
                  <a:pt x="5159190" y="1689320"/>
                  <a:pt x="5007670" y="1680745"/>
                </a:cubicBezTo>
                <a:close/>
                <a:moveTo>
                  <a:pt x="2413817" y="1638437"/>
                </a:moveTo>
                <a:lnTo>
                  <a:pt x="2362929" y="1669092"/>
                </a:lnTo>
                <a:cubicBezTo>
                  <a:pt x="2379581" y="1686292"/>
                  <a:pt x="2387761" y="1707688"/>
                  <a:pt x="2387471" y="1733279"/>
                </a:cubicBezTo>
                <a:cubicBezTo>
                  <a:pt x="2409948" y="1731842"/>
                  <a:pt x="2432510" y="1723093"/>
                  <a:pt x="2455154" y="1707030"/>
                </a:cubicBezTo>
                <a:cubicBezTo>
                  <a:pt x="2455569" y="1670472"/>
                  <a:pt x="2455776" y="1652192"/>
                  <a:pt x="2455776" y="1652192"/>
                </a:cubicBezTo>
                <a:cubicBezTo>
                  <a:pt x="2444538" y="1652911"/>
                  <a:pt x="2430551" y="1648326"/>
                  <a:pt x="2413817" y="1638437"/>
                </a:cubicBezTo>
                <a:close/>
                <a:moveTo>
                  <a:pt x="2331890" y="1435444"/>
                </a:moveTo>
                <a:lnTo>
                  <a:pt x="2330982" y="1435502"/>
                </a:lnTo>
                <a:lnTo>
                  <a:pt x="2288633" y="1443831"/>
                </a:lnTo>
                <a:lnTo>
                  <a:pt x="2273405" y="1439185"/>
                </a:lnTo>
                <a:lnTo>
                  <a:pt x="2239167" y="1441376"/>
                </a:lnTo>
                <a:lnTo>
                  <a:pt x="2238919" y="1463311"/>
                </a:lnTo>
                <a:lnTo>
                  <a:pt x="2331640" y="1457379"/>
                </a:lnTo>
                <a:close/>
                <a:moveTo>
                  <a:pt x="7400437" y="1308640"/>
                </a:moveTo>
                <a:lnTo>
                  <a:pt x="7410949" y="1323841"/>
                </a:lnTo>
                <a:lnTo>
                  <a:pt x="7362661" y="1346290"/>
                </a:lnTo>
                <a:lnTo>
                  <a:pt x="7360547" y="1330053"/>
                </a:lnTo>
                <a:close/>
                <a:moveTo>
                  <a:pt x="7497617" y="1137193"/>
                </a:moveTo>
                <a:lnTo>
                  <a:pt x="7405216" y="1148582"/>
                </a:lnTo>
                <a:lnTo>
                  <a:pt x="7408033" y="1170231"/>
                </a:lnTo>
                <a:lnTo>
                  <a:pt x="7500434" y="1158842"/>
                </a:lnTo>
                <a:close/>
                <a:moveTo>
                  <a:pt x="2571168" y="1057075"/>
                </a:moveTo>
                <a:lnTo>
                  <a:pt x="2573281" y="1073311"/>
                </a:lnTo>
                <a:lnTo>
                  <a:pt x="2522879" y="1079523"/>
                </a:lnTo>
                <a:lnTo>
                  <a:pt x="2520769" y="1063287"/>
                </a:lnTo>
                <a:close/>
                <a:moveTo>
                  <a:pt x="2768545" y="999753"/>
                </a:moveTo>
                <a:cubicBezTo>
                  <a:pt x="2644874" y="1011329"/>
                  <a:pt x="2479672" y="1031694"/>
                  <a:pt x="2272941" y="1060840"/>
                </a:cubicBezTo>
                <a:cubicBezTo>
                  <a:pt x="2293029" y="1084027"/>
                  <a:pt x="2327115" y="1105488"/>
                  <a:pt x="2375201" y="1125220"/>
                </a:cubicBezTo>
                <a:lnTo>
                  <a:pt x="2336721" y="1157458"/>
                </a:lnTo>
                <a:cubicBezTo>
                  <a:pt x="2375922" y="1152627"/>
                  <a:pt x="2409405" y="1147583"/>
                  <a:pt x="2437169" y="1142328"/>
                </a:cubicBezTo>
                <a:lnTo>
                  <a:pt x="2450002" y="1139145"/>
                </a:lnTo>
                <a:lnTo>
                  <a:pt x="2423386" y="1138872"/>
                </a:lnTo>
                <a:cubicBezTo>
                  <a:pt x="2413670" y="1138007"/>
                  <a:pt x="2403678" y="1136375"/>
                  <a:pt x="2393408" y="1133974"/>
                </a:cubicBezTo>
                <a:cubicBezTo>
                  <a:pt x="2391530" y="1119542"/>
                  <a:pt x="2395959" y="1109833"/>
                  <a:pt x="2406689" y="1104843"/>
                </a:cubicBezTo>
                <a:lnTo>
                  <a:pt x="2616691" y="1078958"/>
                </a:lnTo>
                <a:cubicBezTo>
                  <a:pt x="2634429" y="1084103"/>
                  <a:pt x="2650306" y="1096809"/>
                  <a:pt x="2664323" y="1117078"/>
                </a:cubicBezTo>
                <a:cubicBezTo>
                  <a:pt x="2880410" y="1116104"/>
                  <a:pt x="3099062" y="1112980"/>
                  <a:pt x="3320281" y="1107709"/>
                </a:cubicBezTo>
                <a:cubicBezTo>
                  <a:pt x="3348281" y="1104257"/>
                  <a:pt x="3378847" y="1098658"/>
                  <a:pt x="3411977" y="1090907"/>
                </a:cubicBezTo>
                <a:cubicBezTo>
                  <a:pt x="3451646" y="1089683"/>
                  <a:pt x="3658865" y="1086137"/>
                  <a:pt x="4033630" y="1080268"/>
                </a:cubicBezTo>
                <a:cubicBezTo>
                  <a:pt x="4097108" y="1087107"/>
                  <a:pt x="4191387" y="1090150"/>
                  <a:pt x="4316464" y="1089396"/>
                </a:cubicBezTo>
                <a:cubicBezTo>
                  <a:pt x="4407475" y="1089176"/>
                  <a:pt x="4529752" y="1088767"/>
                  <a:pt x="4683299" y="1088171"/>
                </a:cubicBezTo>
                <a:cubicBezTo>
                  <a:pt x="4572674" y="1068813"/>
                  <a:pt x="4192996" y="1058791"/>
                  <a:pt x="3544267" y="1058104"/>
                </a:cubicBezTo>
                <a:cubicBezTo>
                  <a:pt x="3504128" y="1055719"/>
                  <a:pt x="3477048" y="1044394"/>
                  <a:pt x="3463031" y="1024125"/>
                </a:cubicBezTo>
                <a:cubicBezTo>
                  <a:pt x="3351029" y="1037933"/>
                  <a:pt x="3243927" y="1045635"/>
                  <a:pt x="3141718" y="1047235"/>
                </a:cubicBezTo>
                <a:cubicBezTo>
                  <a:pt x="3135647" y="1044317"/>
                  <a:pt x="3057247" y="1053981"/>
                  <a:pt x="2906516" y="1076227"/>
                </a:cubicBezTo>
                <a:cubicBezTo>
                  <a:pt x="2800116" y="1089342"/>
                  <a:pt x="2725673" y="1085687"/>
                  <a:pt x="2683187" y="1065262"/>
                </a:cubicBezTo>
                <a:cubicBezTo>
                  <a:pt x="2716317" y="1057513"/>
                  <a:pt x="2759707" y="1041166"/>
                  <a:pt x="2813361" y="1016224"/>
                </a:cubicBezTo>
                <a:cubicBezTo>
                  <a:pt x="2800752" y="1006779"/>
                  <a:pt x="2785814" y="1001290"/>
                  <a:pt x="2768545" y="999753"/>
                </a:cubicBezTo>
                <a:close/>
                <a:moveTo>
                  <a:pt x="2985537" y="962008"/>
                </a:moveTo>
                <a:cubicBezTo>
                  <a:pt x="2940737" y="967529"/>
                  <a:pt x="2909015" y="986103"/>
                  <a:pt x="2890371" y="1017729"/>
                </a:cubicBezTo>
                <a:cubicBezTo>
                  <a:pt x="2884300" y="1014811"/>
                  <a:pt x="2864467" y="1015424"/>
                  <a:pt x="2830866" y="1019565"/>
                </a:cubicBezTo>
                <a:lnTo>
                  <a:pt x="2877092" y="1046861"/>
                </a:lnTo>
                <a:cubicBezTo>
                  <a:pt x="3041335" y="997288"/>
                  <a:pt x="3123458" y="972502"/>
                  <a:pt x="3123458" y="972502"/>
                </a:cubicBezTo>
                <a:cubicBezTo>
                  <a:pt x="3059513" y="962054"/>
                  <a:pt x="3013537" y="958556"/>
                  <a:pt x="2985537" y="962008"/>
                </a:cubicBezTo>
                <a:close/>
                <a:moveTo>
                  <a:pt x="3277451" y="942522"/>
                </a:moveTo>
                <a:cubicBezTo>
                  <a:pt x="3262982" y="940639"/>
                  <a:pt x="3250381" y="942192"/>
                  <a:pt x="3239651" y="947181"/>
                </a:cubicBezTo>
                <a:cubicBezTo>
                  <a:pt x="3228921" y="952171"/>
                  <a:pt x="3215624" y="959308"/>
                  <a:pt x="3199764" y="968594"/>
                </a:cubicBezTo>
                <a:cubicBezTo>
                  <a:pt x="3268372" y="971136"/>
                  <a:pt x="3310608" y="967762"/>
                  <a:pt x="3326468" y="958475"/>
                </a:cubicBezTo>
                <a:cubicBezTo>
                  <a:pt x="3308260" y="949722"/>
                  <a:pt x="3291921" y="944404"/>
                  <a:pt x="3277451" y="942522"/>
                </a:cubicBezTo>
                <a:close/>
                <a:moveTo>
                  <a:pt x="7310504" y="879813"/>
                </a:moveTo>
                <a:cubicBezTo>
                  <a:pt x="7288103" y="882573"/>
                  <a:pt x="7266643" y="892550"/>
                  <a:pt x="7246119" y="909745"/>
                </a:cubicBezTo>
                <a:cubicBezTo>
                  <a:pt x="7250814" y="945825"/>
                  <a:pt x="7253161" y="963865"/>
                  <a:pt x="7253161" y="963865"/>
                </a:cubicBezTo>
                <a:cubicBezTo>
                  <a:pt x="7264361" y="962484"/>
                  <a:pt x="7279064" y="966172"/>
                  <a:pt x="7297275" y="974924"/>
                </a:cubicBezTo>
                <a:lnTo>
                  <a:pt x="7344153" y="941651"/>
                </a:lnTo>
                <a:cubicBezTo>
                  <a:pt x="7325004" y="925682"/>
                  <a:pt x="7313790" y="905069"/>
                  <a:pt x="7310504" y="879813"/>
                </a:cubicBezTo>
                <a:close/>
                <a:moveTo>
                  <a:pt x="7401296" y="593675"/>
                </a:moveTo>
                <a:cubicBezTo>
                  <a:pt x="7409696" y="592639"/>
                  <a:pt x="7416291" y="594117"/>
                  <a:pt x="7421076" y="598110"/>
                </a:cubicBezTo>
                <a:lnTo>
                  <a:pt x="7421767" y="599046"/>
                </a:lnTo>
                <a:lnTo>
                  <a:pt x="7412500" y="597792"/>
                </a:lnTo>
                <a:cubicBezTo>
                  <a:pt x="7399430" y="595738"/>
                  <a:pt x="7395695" y="594364"/>
                  <a:pt x="7401296" y="593675"/>
                </a:cubicBezTo>
                <a:close/>
                <a:moveTo>
                  <a:pt x="5920576" y="495748"/>
                </a:moveTo>
                <a:lnTo>
                  <a:pt x="5905887" y="514054"/>
                </a:lnTo>
                <a:lnTo>
                  <a:pt x="5951409" y="535939"/>
                </a:lnTo>
                <a:lnTo>
                  <a:pt x="5975200" y="522008"/>
                </a:lnTo>
                <a:close/>
                <a:moveTo>
                  <a:pt x="2699538" y="469364"/>
                </a:moveTo>
                <a:lnTo>
                  <a:pt x="2702354" y="491013"/>
                </a:lnTo>
                <a:lnTo>
                  <a:pt x="2651953" y="497226"/>
                </a:lnTo>
                <a:lnTo>
                  <a:pt x="2649136" y="475577"/>
                </a:lnTo>
                <a:close/>
                <a:moveTo>
                  <a:pt x="5616716" y="456217"/>
                </a:moveTo>
                <a:lnTo>
                  <a:pt x="5549516" y="464501"/>
                </a:lnTo>
                <a:cubicBezTo>
                  <a:pt x="5551392" y="478933"/>
                  <a:pt x="5543931" y="487185"/>
                  <a:pt x="5527133" y="489255"/>
                </a:cubicBezTo>
                <a:cubicBezTo>
                  <a:pt x="5490714" y="471749"/>
                  <a:pt x="5458508" y="464721"/>
                  <a:pt x="5430507" y="468172"/>
                </a:cubicBezTo>
                <a:lnTo>
                  <a:pt x="5476028" y="490056"/>
                </a:lnTo>
                <a:cubicBezTo>
                  <a:pt x="5434983" y="524443"/>
                  <a:pt x="5428460" y="539911"/>
                  <a:pt x="5456463" y="536460"/>
                </a:cubicBezTo>
                <a:cubicBezTo>
                  <a:pt x="5461591" y="532161"/>
                  <a:pt x="5550270" y="535894"/>
                  <a:pt x="5722495" y="547657"/>
                </a:cubicBezTo>
                <a:cubicBezTo>
                  <a:pt x="5692147" y="533069"/>
                  <a:pt x="5656889" y="502589"/>
                  <a:pt x="5616716" y="456217"/>
                </a:cubicBezTo>
                <a:close/>
                <a:moveTo>
                  <a:pt x="2953650" y="454539"/>
                </a:moveTo>
                <a:lnTo>
                  <a:pt x="2971822" y="456155"/>
                </a:lnTo>
                <a:lnTo>
                  <a:pt x="2969885" y="456318"/>
                </a:lnTo>
                <a:lnTo>
                  <a:pt x="2950886" y="456853"/>
                </a:lnTo>
                <a:close/>
                <a:moveTo>
                  <a:pt x="3013155" y="452703"/>
                </a:moveTo>
                <a:cubicBezTo>
                  <a:pt x="2996356" y="454774"/>
                  <a:pt x="2982995" y="455961"/>
                  <a:pt x="2973079" y="456268"/>
                </a:cubicBezTo>
                <a:lnTo>
                  <a:pt x="2971822" y="456155"/>
                </a:lnTo>
                <a:close/>
                <a:moveTo>
                  <a:pt x="4794115" y="431138"/>
                </a:moveTo>
                <a:lnTo>
                  <a:pt x="4898437" y="445774"/>
                </a:lnTo>
                <a:lnTo>
                  <a:pt x="4900549" y="462011"/>
                </a:lnTo>
                <a:lnTo>
                  <a:pt x="4787828" y="448410"/>
                </a:lnTo>
                <a:close/>
                <a:moveTo>
                  <a:pt x="3785304" y="418014"/>
                </a:moveTo>
                <a:cubicBezTo>
                  <a:pt x="3775514" y="430219"/>
                  <a:pt x="3742617" y="439772"/>
                  <a:pt x="3686618" y="446675"/>
                </a:cubicBezTo>
                <a:cubicBezTo>
                  <a:pt x="3441121" y="440276"/>
                  <a:pt x="3231104" y="444167"/>
                  <a:pt x="3056564" y="458350"/>
                </a:cubicBezTo>
                <a:lnTo>
                  <a:pt x="3155252" y="429689"/>
                </a:lnTo>
                <a:cubicBezTo>
                  <a:pt x="3183252" y="426238"/>
                  <a:pt x="3393268" y="422345"/>
                  <a:pt x="3785304" y="418014"/>
                </a:cubicBezTo>
                <a:close/>
                <a:moveTo>
                  <a:pt x="5573962" y="390001"/>
                </a:moveTo>
                <a:lnTo>
                  <a:pt x="5481562" y="401391"/>
                </a:lnTo>
                <a:lnTo>
                  <a:pt x="5487194" y="444687"/>
                </a:lnTo>
                <a:cubicBezTo>
                  <a:pt x="5539473" y="452908"/>
                  <a:pt x="5576811" y="455637"/>
                  <a:pt x="5599211" y="452877"/>
                </a:cubicBezTo>
                <a:cubicBezTo>
                  <a:pt x="5598272" y="445660"/>
                  <a:pt x="5593831" y="433377"/>
                  <a:pt x="5585883" y="416027"/>
                </a:cubicBezTo>
                <a:cubicBezTo>
                  <a:pt x="5577936" y="398678"/>
                  <a:pt x="5573962" y="390001"/>
                  <a:pt x="5573962" y="390001"/>
                </a:cubicBezTo>
                <a:close/>
                <a:moveTo>
                  <a:pt x="5362501" y="339082"/>
                </a:moveTo>
                <a:lnTo>
                  <a:pt x="5360745" y="341783"/>
                </a:lnTo>
                <a:lnTo>
                  <a:pt x="5356860" y="340808"/>
                </a:lnTo>
                <a:cubicBezTo>
                  <a:pt x="5356422" y="340175"/>
                  <a:pt x="5358301" y="339599"/>
                  <a:pt x="5362501" y="339082"/>
                </a:cubicBezTo>
                <a:close/>
                <a:moveTo>
                  <a:pt x="2338890" y="321357"/>
                </a:moveTo>
                <a:lnTo>
                  <a:pt x="2371836" y="377784"/>
                </a:lnTo>
                <a:cubicBezTo>
                  <a:pt x="2355034" y="379855"/>
                  <a:pt x="2330306" y="386570"/>
                  <a:pt x="2297641" y="397928"/>
                </a:cubicBezTo>
                <a:cubicBezTo>
                  <a:pt x="2313034" y="385032"/>
                  <a:pt x="2311391" y="372405"/>
                  <a:pt x="2292714" y="360042"/>
                </a:cubicBezTo>
                <a:close/>
                <a:moveTo>
                  <a:pt x="6432175" y="295215"/>
                </a:moveTo>
                <a:lnTo>
                  <a:pt x="6437808" y="338510"/>
                </a:lnTo>
                <a:lnTo>
                  <a:pt x="6404209" y="342653"/>
                </a:lnTo>
                <a:lnTo>
                  <a:pt x="6398575" y="299357"/>
                </a:lnTo>
                <a:close/>
                <a:moveTo>
                  <a:pt x="2013955" y="185444"/>
                </a:moveTo>
                <a:lnTo>
                  <a:pt x="2018180" y="217918"/>
                </a:lnTo>
                <a:lnTo>
                  <a:pt x="1984579" y="222059"/>
                </a:lnTo>
                <a:lnTo>
                  <a:pt x="1980354" y="189586"/>
                </a:lnTo>
                <a:close/>
                <a:moveTo>
                  <a:pt x="1800433" y="184270"/>
                </a:moveTo>
                <a:cubicBezTo>
                  <a:pt x="1787387" y="215204"/>
                  <a:pt x="1821475" y="236665"/>
                  <a:pt x="1902692" y="248650"/>
                </a:cubicBezTo>
                <a:cubicBezTo>
                  <a:pt x="1902692" y="248650"/>
                  <a:pt x="1893009" y="250759"/>
                  <a:pt x="1873643" y="254979"/>
                </a:cubicBezTo>
                <a:cubicBezTo>
                  <a:pt x="1854277" y="259200"/>
                  <a:pt x="1845535" y="268526"/>
                  <a:pt x="1847412" y="282958"/>
                </a:cubicBezTo>
                <a:cubicBezTo>
                  <a:pt x="1851636" y="315430"/>
                  <a:pt x="1868923" y="338961"/>
                  <a:pt x="1899271" y="353550"/>
                </a:cubicBezTo>
                <a:cubicBezTo>
                  <a:pt x="1959494" y="379119"/>
                  <a:pt x="2005253" y="402808"/>
                  <a:pt x="2036538" y="424613"/>
                </a:cubicBezTo>
                <a:cubicBezTo>
                  <a:pt x="2021614" y="441116"/>
                  <a:pt x="2014623" y="452975"/>
                  <a:pt x="2015562" y="460192"/>
                </a:cubicBezTo>
                <a:cubicBezTo>
                  <a:pt x="1993128" y="418966"/>
                  <a:pt x="1943869" y="390211"/>
                  <a:pt x="1867782" y="373927"/>
                </a:cubicBezTo>
                <a:cubicBezTo>
                  <a:pt x="1849542" y="321188"/>
                  <a:pt x="1785811" y="290550"/>
                  <a:pt x="1676595" y="282017"/>
                </a:cubicBezTo>
                <a:lnTo>
                  <a:pt x="1670961" y="238721"/>
                </a:lnTo>
                <a:cubicBezTo>
                  <a:pt x="1706875" y="208633"/>
                  <a:pt x="1750033" y="190481"/>
                  <a:pt x="1800433" y="184270"/>
                </a:cubicBezTo>
                <a:close/>
                <a:moveTo>
                  <a:pt x="5844627" y="43200"/>
                </a:moveTo>
                <a:lnTo>
                  <a:pt x="5829141" y="48560"/>
                </a:lnTo>
                <a:lnTo>
                  <a:pt x="5831286" y="47252"/>
                </a:lnTo>
                <a:cubicBezTo>
                  <a:pt x="5835979" y="45068"/>
                  <a:pt x="5840428" y="43719"/>
                  <a:pt x="5844627" y="43200"/>
                </a:cubicBezTo>
                <a:close/>
                <a:moveTo>
                  <a:pt x="5659775" y="0"/>
                </a:moveTo>
                <a:cubicBezTo>
                  <a:pt x="5730047" y="42662"/>
                  <a:pt x="5786007" y="59019"/>
                  <a:pt x="5827652" y="49074"/>
                </a:cubicBezTo>
                <a:lnTo>
                  <a:pt x="5829141" y="48560"/>
                </a:lnTo>
                <a:lnTo>
                  <a:pt x="5816459" y="56296"/>
                </a:lnTo>
                <a:cubicBezTo>
                  <a:pt x="5806081" y="63990"/>
                  <a:pt x="5794713" y="75015"/>
                  <a:pt x="5782355" y="89369"/>
                </a:cubicBezTo>
                <a:cubicBezTo>
                  <a:pt x="5877153" y="162000"/>
                  <a:pt x="5924316" y="196512"/>
                  <a:pt x="5923848" y="192904"/>
                </a:cubicBezTo>
                <a:cubicBezTo>
                  <a:pt x="5931829" y="254242"/>
                  <a:pt x="5926731" y="302527"/>
                  <a:pt x="5908556" y="337761"/>
                </a:cubicBezTo>
                <a:cubicBezTo>
                  <a:pt x="5951511" y="361794"/>
                  <a:pt x="5992589" y="371395"/>
                  <a:pt x="6031788" y="366563"/>
                </a:cubicBezTo>
                <a:cubicBezTo>
                  <a:pt x="6042989" y="365182"/>
                  <a:pt x="6074243" y="342999"/>
                  <a:pt x="6125548" y="300017"/>
                </a:cubicBezTo>
                <a:cubicBezTo>
                  <a:pt x="6094731" y="281819"/>
                  <a:pt x="6048975" y="258133"/>
                  <a:pt x="5988281" y="228954"/>
                </a:cubicBezTo>
                <a:cubicBezTo>
                  <a:pt x="6014404" y="211069"/>
                  <a:pt x="6026762" y="196716"/>
                  <a:pt x="6025352" y="185892"/>
                </a:cubicBezTo>
                <a:cubicBezTo>
                  <a:pt x="6111232" y="189971"/>
                  <a:pt x="6172379" y="200762"/>
                  <a:pt x="6208795" y="218270"/>
                </a:cubicBezTo>
                <a:cubicBezTo>
                  <a:pt x="6214864" y="221187"/>
                  <a:pt x="6223968" y="225564"/>
                  <a:pt x="6236107" y="231399"/>
                </a:cubicBezTo>
                <a:cubicBezTo>
                  <a:pt x="6257100" y="217813"/>
                  <a:pt x="6273196" y="210331"/>
                  <a:pt x="6284396" y="208951"/>
                </a:cubicBezTo>
                <a:cubicBezTo>
                  <a:pt x="6274134" y="217548"/>
                  <a:pt x="6251047" y="236890"/>
                  <a:pt x="6215132" y="266979"/>
                </a:cubicBezTo>
                <a:cubicBezTo>
                  <a:pt x="6247359" y="296000"/>
                  <a:pt x="6266051" y="330354"/>
                  <a:pt x="6271214" y="370044"/>
                </a:cubicBezTo>
                <a:lnTo>
                  <a:pt x="6274737" y="397104"/>
                </a:lnTo>
                <a:cubicBezTo>
                  <a:pt x="6304145" y="404477"/>
                  <a:pt x="6333320" y="410045"/>
                  <a:pt x="6362259" y="413810"/>
                </a:cubicBezTo>
                <a:cubicBezTo>
                  <a:pt x="6408465" y="419113"/>
                  <a:pt x="6430632" y="414546"/>
                  <a:pt x="6428752" y="400114"/>
                </a:cubicBezTo>
                <a:cubicBezTo>
                  <a:pt x="6434355" y="399425"/>
                  <a:pt x="6454776" y="403323"/>
                  <a:pt x="6490019" y="411810"/>
                </a:cubicBezTo>
                <a:cubicBezTo>
                  <a:pt x="6525262" y="420296"/>
                  <a:pt x="6554084" y="423159"/>
                  <a:pt x="6576484" y="420398"/>
                </a:cubicBezTo>
                <a:cubicBezTo>
                  <a:pt x="6604486" y="416947"/>
                  <a:pt x="6623615" y="410922"/>
                  <a:pt x="6633876" y="402327"/>
                </a:cubicBezTo>
                <a:cubicBezTo>
                  <a:pt x="6633405" y="398717"/>
                  <a:pt x="6622904" y="394514"/>
                  <a:pt x="6602365" y="389713"/>
                </a:cubicBezTo>
                <a:cubicBezTo>
                  <a:pt x="6581825" y="384913"/>
                  <a:pt x="6565956" y="383203"/>
                  <a:pt x="6554755" y="384584"/>
                </a:cubicBezTo>
                <a:cubicBezTo>
                  <a:pt x="6575276" y="367391"/>
                  <a:pt x="6591139" y="358104"/>
                  <a:pt x="6602340" y="356722"/>
                </a:cubicBezTo>
                <a:cubicBezTo>
                  <a:pt x="6641538" y="351891"/>
                  <a:pt x="6688921" y="366214"/>
                  <a:pt x="6744485" y="399689"/>
                </a:cubicBezTo>
                <a:cubicBezTo>
                  <a:pt x="6739354" y="403988"/>
                  <a:pt x="6725120" y="403909"/>
                  <a:pt x="6701780" y="399454"/>
                </a:cubicBezTo>
                <a:cubicBezTo>
                  <a:pt x="6678912" y="398607"/>
                  <a:pt x="6662110" y="400678"/>
                  <a:pt x="6651381" y="405667"/>
                </a:cubicBezTo>
                <a:cubicBezTo>
                  <a:pt x="6670997" y="425244"/>
                  <a:pt x="6713953" y="449277"/>
                  <a:pt x="6780248" y="477765"/>
                </a:cubicBezTo>
                <a:lnTo>
                  <a:pt x="6783718" y="438845"/>
                </a:lnTo>
                <a:lnTo>
                  <a:pt x="6808920" y="435739"/>
                </a:lnTo>
                <a:cubicBezTo>
                  <a:pt x="6848588" y="434515"/>
                  <a:pt x="6874023" y="433213"/>
                  <a:pt x="6885223" y="431832"/>
                </a:cubicBezTo>
                <a:cubicBezTo>
                  <a:pt x="6924425" y="426999"/>
                  <a:pt x="6954973" y="399407"/>
                  <a:pt x="6976870" y="349050"/>
                </a:cubicBezTo>
                <a:cubicBezTo>
                  <a:pt x="6989946" y="362102"/>
                  <a:pt x="7012364" y="381334"/>
                  <a:pt x="7044118" y="406748"/>
                </a:cubicBezTo>
                <a:cubicBezTo>
                  <a:pt x="7016120" y="410199"/>
                  <a:pt x="6991859" y="420521"/>
                  <a:pt x="6971335" y="437714"/>
                </a:cubicBezTo>
                <a:cubicBezTo>
                  <a:pt x="7035284" y="448162"/>
                  <a:pt x="7070308" y="476838"/>
                  <a:pt x="7076411" y="523742"/>
                </a:cubicBezTo>
                <a:cubicBezTo>
                  <a:pt x="7077350" y="530958"/>
                  <a:pt x="7062662" y="549266"/>
                  <a:pt x="7032349" y="578664"/>
                </a:cubicBezTo>
                <a:cubicBezTo>
                  <a:pt x="7056156" y="586728"/>
                  <a:pt x="7095256" y="602987"/>
                  <a:pt x="7149646" y="627443"/>
                </a:cubicBezTo>
                <a:cubicBezTo>
                  <a:pt x="7204038" y="651900"/>
                  <a:pt x="7233580" y="682168"/>
                  <a:pt x="7238274" y="718249"/>
                </a:cubicBezTo>
                <a:cubicBezTo>
                  <a:pt x="7239682" y="729074"/>
                  <a:pt x="7237587" y="734830"/>
                  <a:pt x="7231987" y="735520"/>
                </a:cubicBezTo>
                <a:cubicBezTo>
                  <a:pt x="7226388" y="736211"/>
                  <a:pt x="7224291" y="741968"/>
                  <a:pt x="7225699" y="752792"/>
                </a:cubicBezTo>
                <a:cubicBezTo>
                  <a:pt x="7227575" y="767225"/>
                  <a:pt x="7257690" y="780011"/>
                  <a:pt x="7316038" y="791147"/>
                </a:cubicBezTo>
                <a:cubicBezTo>
                  <a:pt x="7316507" y="794755"/>
                  <a:pt x="7314646" y="802317"/>
                  <a:pt x="7310454" y="813833"/>
                </a:cubicBezTo>
                <a:cubicBezTo>
                  <a:pt x="7306262" y="825346"/>
                  <a:pt x="7304871" y="836516"/>
                  <a:pt x="7306279" y="847340"/>
                </a:cubicBezTo>
                <a:cubicBezTo>
                  <a:pt x="7305340" y="840124"/>
                  <a:pt x="7328929" y="868377"/>
                  <a:pt x="7377051" y="932097"/>
                </a:cubicBezTo>
                <a:cubicBezTo>
                  <a:pt x="7393849" y="930026"/>
                  <a:pt x="7400608" y="916363"/>
                  <a:pt x="7397322" y="891108"/>
                </a:cubicBezTo>
                <a:cubicBezTo>
                  <a:pt x="7409459" y="896943"/>
                  <a:pt x="7437460" y="893490"/>
                  <a:pt x="7481321" y="880753"/>
                </a:cubicBezTo>
                <a:cubicBezTo>
                  <a:pt x="7525652" y="871622"/>
                  <a:pt x="7555045" y="857001"/>
                  <a:pt x="7569498" y="836890"/>
                </a:cubicBezTo>
                <a:cubicBezTo>
                  <a:pt x="7545218" y="825219"/>
                  <a:pt x="7533079" y="819384"/>
                  <a:pt x="7533079" y="819384"/>
                </a:cubicBezTo>
                <a:cubicBezTo>
                  <a:pt x="7532142" y="812167"/>
                  <a:pt x="7536567" y="802458"/>
                  <a:pt x="7546360" y="790251"/>
                </a:cubicBezTo>
                <a:cubicBezTo>
                  <a:pt x="7540289" y="787334"/>
                  <a:pt x="7528503" y="784205"/>
                  <a:pt x="7510999" y="780863"/>
                </a:cubicBezTo>
                <a:cubicBezTo>
                  <a:pt x="7493495" y="777522"/>
                  <a:pt x="7481706" y="774392"/>
                  <a:pt x="7475638" y="771475"/>
                </a:cubicBezTo>
                <a:cubicBezTo>
                  <a:pt x="7444853" y="797266"/>
                  <a:pt x="7415464" y="811886"/>
                  <a:pt x="7387462" y="815337"/>
                </a:cubicBezTo>
                <a:cubicBezTo>
                  <a:pt x="7413584" y="797454"/>
                  <a:pt x="7444368" y="771663"/>
                  <a:pt x="7479814" y="737967"/>
                </a:cubicBezTo>
                <a:cubicBezTo>
                  <a:pt x="7444805" y="731284"/>
                  <a:pt x="7402319" y="710859"/>
                  <a:pt x="7352354" y="676693"/>
                </a:cubicBezTo>
                <a:cubicBezTo>
                  <a:pt x="7328579" y="712618"/>
                  <a:pt x="7320430" y="737450"/>
                  <a:pt x="7327907" y="751192"/>
                </a:cubicBezTo>
                <a:cubicBezTo>
                  <a:pt x="7325561" y="733152"/>
                  <a:pt x="7307586" y="726203"/>
                  <a:pt x="7273986" y="730344"/>
                </a:cubicBezTo>
                <a:cubicBezTo>
                  <a:pt x="7300109" y="712460"/>
                  <a:pt x="7312466" y="698106"/>
                  <a:pt x="7311057" y="687283"/>
                </a:cubicBezTo>
                <a:cubicBezTo>
                  <a:pt x="7309651" y="676457"/>
                  <a:pt x="7305675" y="667783"/>
                  <a:pt x="7299137" y="661257"/>
                </a:cubicBezTo>
                <a:cubicBezTo>
                  <a:pt x="7292599" y="654731"/>
                  <a:pt x="7289093" y="649664"/>
                  <a:pt x="7288622" y="646055"/>
                </a:cubicBezTo>
                <a:lnTo>
                  <a:pt x="7334146" y="667939"/>
                </a:lnTo>
                <a:cubicBezTo>
                  <a:pt x="7356546" y="665179"/>
                  <a:pt x="7366103" y="651170"/>
                  <a:pt x="7362817" y="625912"/>
                </a:cubicBezTo>
                <a:cubicBezTo>
                  <a:pt x="7368885" y="628831"/>
                  <a:pt x="7379156" y="631230"/>
                  <a:pt x="7393624" y="633114"/>
                </a:cubicBezTo>
                <a:cubicBezTo>
                  <a:pt x="7408094" y="634996"/>
                  <a:pt x="7418599" y="639199"/>
                  <a:pt x="7425137" y="645725"/>
                </a:cubicBezTo>
                <a:cubicBezTo>
                  <a:pt x="7429800" y="637819"/>
                  <a:pt x="7431427" y="628453"/>
                  <a:pt x="7430017" y="617629"/>
                </a:cubicBezTo>
                <a:cubicBezTo>
                  <a:pt x="7429430" y="613119"/>
                  <a:pt x="7428393" y="609237"/>
                  <a:pt x="7426902" y="605984"/>
                </a:cubicBezTo>
                <a:lnTo>
                  <a:pt x="7421767" y="599046"/>
                </a:lnTo>
                <a:lnTo>
                  <a:pt x="7439107" y="601387"/>
                </a:lnTo>
                <a:cubicBezTo>
                  <a:pt x="7450309" y="602757"/>
                  <a:pt x="7463844" y="604294"/>
                  <a:pt x="7479713" y="606005"/>
                </a:cubicBezTo>
                <a:cubicBezTo>
                  <a:pt x="7549361" y="747724"/>
                  <a:pt x="7584888" y="823995"/>
                  <a:pt x="7586297" y="834819"/>
                </a:cubicBezTo>
                <a:cubicBezTo>
                  <a:pt x="7590052" y="863684"/>
                  <a:pt x="7583085" y="908534"/>
                  <a:pt x="7565396" y="969369"/>
                </a:cubicBezTo>
                <a:cubicBezTo>
                  <a:pt x="7547707" y="1030205"/>
                  <a:pt x="7528133" y="1065611"/>
                  <a:pt x="7506670" y="1075589"/>
                </a:cubicBezTo>
                <a:cubicBezTo>
                  <a:pt x="7530948" y="1087260"/>
                  <a:pt x="7553113" y="1082694"/>
                  <a:pt x="7573167" y="1061893"/>
                </a:cubicBezTo>
                <a:cubicBezTo>
                  <a:pt x="7555496" y="1144721"/>
                  <a:pt x="7508412" y="1220179"/>
                  <a:pt x="7431924" y="1288262"/>
                </a:cubicBezTo>
                <a:lnTo>
                  <a:pt x="7384996" y="1255554"/>
                </a:lnTo>
                <a:cubicBezTo>
                  <a:pt x="7430734" y="1257249"/>
                  <a:pt x="7465255" y="1238329"/>
                  <a:pt x="7488563" y="1198797"/>
                </a:cubicBezTo>
                <a:cubicBezTo>
                  <a:pt x="7482493" y="1195878"/>
                  <a:pt x="7465458" y="1196145"/>
                  <a:pt x="7437458" y="1199598"/>
                </a:cubicBezTo>
                <a:cubicBezTo>
                  <a:pt x="7415059" y="1202358"/>
                  <a:pt x="7375865" y="1218186"/>
                  <a:pt x="7319882" y="1247083"/>
                </a:cubicBezTo>
                <a:cubicBezTo>
                  <a:pt x="7263899" y="1275979"/>
                  <a:pt x="7236844" y="1297645"/>
                  <a:pt x="7238724" y="1312077"/>
                </a:cubicBezTo>
                <a:cubicBezTo>
                  <a:pt x="7240132" y="1322900"/>
                  <a:pt x="7244105" y="1331575"/>
                  <a:pt x="7250644" y="1338102"/>
                </a:cubicBezTo>
                <a:cubicBezTo>
                  <a:pt x="7257182" y="1344627"/>
                  <a:pt x="7260685" y="1349693"/>
                  <a:pt x="7261155" y="1353303"/>
                </a:cubicBezTo>
                <a:cubicBezTo>
                  <a:pt x="7238286" y="1352456"/>
                  <a:pt x="7205391" y="1362008"/>
                  <a:pt x="7162468" y="1381964"/>
                </a:cubicBezTo>
                <a:cubicBezTo>
                  <a:pt x="7119546" y="1401918"/>
                  <a:pt x="7093893" y="1423410"/>
                  <a:pt x="7085509" y="1446438"/>
                </a:cubicBezTo>
                <a:lnTo>
                  <a:pt x="6952979" y="1462774"/>
                </a:lnTo>
                <a:lnTo>
                  <a:pt x="7174618" y="1487331"/>
                </a:lnTo>
                <a:cubicBezTo>
                  <a:pt x="7241968" y="1490329"/>
                  <a:pt x="7323472" y="1483289"/>
                  <a:pt x="7419129" y="1466210"/>
                </a:cubicBezTo>
                <a:cubicBezTo>
                  <a:pt x="7469456" y="1484909"/>
                  <a:pt x="7491809" y="1494440"/>
                  <a:pt x="7486190" y="1494799"/>
                </a:cubicBezTo>
                <a:cubicBezTo>
                  <a:pt x="7508669" y="1493361"/>
                  <a:pt x="7519928" y="1490814"/>
                  <a:pt x="7519970" y="1487159"/>
                </a:cubicBezTo>
                <a:cubicBezTo>
                  <a:pt x="7520010" y="1483502"/>
                  <a:pt x="7522862" y="1479667"/>
                  <a:pt x="7528523" y="1475652"/>
                </a:cubicBezTo>
                <a:cubicBezTo>
                  <a:pt x="7584718" y="1472057"/>
                  <a:pt x="7671884" y="1461002"/>
                  <a:pt x="7790018" y="1442484"/>
                </a:cubicBezTo>
                <a:cubicBezTo>
                  <a:pt x="7834974" y="1439609"/>
                  <a:pt x="7902470" y="1429812"/>
                  <a:pt x="7992507" y="1413092"/>
                </a:cubicBezTo>
                <a:cubicBezTo>
                  <a:pt x="7998251" y="1401765"/>
                  <a:pt x="8018086" y="1385883"/>
                  <a:pt x="8052009" y="1365448"/>
                </a:cubicBezTo>
                <a:cubicBezTo>
                  <a:pt x="8080066" y="1367306"/>
                  <a:pt x="8122151" y="1370094"/>
                  <a:pt x="8178262" y="1373810"/>
                </a:cubicBezTo>
                <a:cubicBezTo>
                  <a:pt x="8302182" y="1340311"/>
                  <a:pt x="8488083" y="1288234"/>
                  <a:pt x="8735964" y="1217579"/>
                </a:cubicBezTo>
                <a:cubicBezTo>
                  <a:pt x="8966365" y="1202840"/>
                  <a:pt x="9194288" y="1159035"/>
                  <a:pt x="9419732" y="1086162"/>
                </a:cubicBezTo>
                <a:cubicBezTo>
                  <a:pt x="9363080" y="1129971"/>
                  <a:pt x="9312173" y="1162454"/>
                  <a:pt x="9267009" y="1183609"/>
                </a:cubicBezTo>
                <a:cubicBezTo>
                  <a:pt x="9269819" y="1183429"/>
                  <a:pt x="9274017" y="1184529"/>
                  <a:pt x="9279606" y="1186914"/>
                </a:cubicBezTo>
                <a:lnTo>
                  <a:pt x="9295615" y="1195317"/>
                </a:lnTo>
                <a:lnTo>
                  <a:pt x="9302694" y="1193655"/>
                </a:lnTo>
                <a:cubicBezTo>
                  <a:pt x="9315349" y="1191933"/>
                  <a:pt x="9339939" y="1189903"/>
                  <a:pt x="9376466" y="1187567"/>
                </a:cubicBezTo>
                <a:cubicBezTo>
                  <a:pt x="9308574" y="1232096"/>
                  <a:pt x="9265972" y="1275006"/>
                  <a:pt x="9248657" y="1316299"/>
                </a:cubicBezTo>
                <a:cubicBezTo>
                  <a:pt x="9259813" y="1322891"/>
                  <a:pt x="9271009" y="1325829"/>
                  <a:pt x="9282250" y="1325110"/>
                </a:cubicBezTo>
                <a:cubicBezTo>
                  <a:pt x="9287869" y="1324750"/>
                  <a:pt x="9259584" y="1342999"/>
                  <a:pt x="9197396" y="1379856"/>
                </a:cubicBezTo>
                <a:cubicBezTo>
                  <a:pt x="9186074" y="1387887"/>
                  <a:pt x="9152273" y="1397356"/>
                  <a:pt x="9095996" y="1408262"/>
                </a:cubicBezTo>
                <a:cubicBezTo>
                  <a:pt x="9079055" y="1416652"/>
                  <a:pt x="9064860" y="1430346"/>
                  <a:pt x="9053414" y="1449345"/>
                </a:cubicBezTo>
                <a:cubicBezTo>
                  <a:pt x="9053414" y="1449345"/>
                  <a:pt x="9016721" y="1466304"/>
                  <a:pt x="8943335" y="1500225"/>
                </a:cubicBezTo>
                <a:cubicBezTo>
                  <a:pt x="8898171" y="1521380"/>
                  <a:pt x="8861603" y="1527373"/>
                  <a:pt x="8833630" y="1518202"/>
                </a:cubicBezTo>
                <a:cubicBezTo>
                  <a:pt x="8810986" y="1534263"/>
                  <a:pt x="8799642" y="1544122"/>
                  <a:pt x="8799602" y="1547778"/>
                </a:cubicBezTo>
                <a:cubicBezTo>
                  <a:pt x="8872572" y="1550417"/>
                  <a:pt x="8965336" y="1540829"/>
                  <a:pt x="9077892" y="1519017"/>
                </a:cubicBezTo>
                <a:cubicBezTo>
                  <a:pt x="9258007" y="1481922"/>
                  <a:pt x="9350874" y="1463195"/>
                  <a:pt x="9356495" y="1462835"/>
                </a:cubicBezTo>
                <a:lnTo>
                  <a:pt x="9415063" y="1497448"/>
                </a:lnTo>
                <a:cubicBezTo>
                  <a:pt x="9369692" y="1536883"/>
                  <a:pt x="9283683" y="1569784"/>
                  <a:pt x="9157036" y="1596151"/>
                </a:cubicBezTo>
                <a:cubicBezTo>
                  <a:pt x="9030391" y="1622519"/>
                  <a:pt x="8941510" y="1661083"/>
                  <a:pt x="8890393" y="1711845"/>
                </a:cubicBezTo>
                <a:cubicBezTo>
                  <a:pt x="8895972" y="1715141"/>
                  <a:pt x="8907190" y="1716251"/>
                  <a:pt x="8924049" y="1715172"/>
                </a:cubicBezTo>
                <a:cubicBezTo>
                  <a:pt x="8940908" y="1714094"/>
                  <a:pt x="8949317" y="1715382"/>
                  <a:pt x="8949275" y="1719039"/>
                </a:cubicBezTo>
                <a:lnTo>
                  <a:pt x="8974314" y="1739356"/>
                </a:lnTo>
                <a:cubicBezTo>
                  <a:pt x="9087326" y="1677329"/>
                  <a:pt x="9180360" y="1643978"/>
                  <a:pt x="9253413" y="1639305"/>
                </a:cubicBezTo>
                <a:cubicBezTo>
                  <a:pt x="9281344" y="1652131"/>
                  <a:pt x="9309360" y="1657646"/>
                  <a:pt x="9337457" y="1655848"/>
                </a:cubicBezTo>
                <a:cubicBezTo>
                  <a:pt x="9314937" y="1660942"/>
                  <a:pt x="9278224" y="1679730"/>
                  <a:pt x="9227316" y="1712212"/>
                </a:cubicBezTo>
                <a:cubicBezTo>
                  <a:pt x="9277725" y="1723600"/>
                  <a:pt x="9325471" y="1722373"/>
                  <a:pt x="9370552" y="1708529"/>
                </a:cubicBezTo>
                <a:cubicBezTo>
                  <a:pt x="9432491" y="1693608"/>
                  <a:pt x="9469079" y="1685787"/>
                  <a:pt x="9480319" y="1685068"/>
                </a:cubicBezTo>
                <a:cubicBezTo>
                  <a:pt x="9491558" y="1684349"/>
                  <a:pt x="9519531" y="1693520"/>
                  <a:pt x="9564238" y="1712580"/>
                </a:cubicBezTo>
                <a:cubicBezTo>
                  <a:pt x="9608945" y="1731638"/>
                  <a:pt x="9639708" y="1742457"/>
                  <a:pt x="9656525" y="1745035"/>
                </a:cubicBezTo>
                <a:cubicBezTo>
                  <a:pt x="9605783" y="1762893"/>
                  <a:pt x="9523884" y="1804664"/>
                  <a:pt x="9410830" y="1870348"/>
                </a:cubicBezTo>
                <a:cubicBezTo>
                  <a:pt x="9483802" y="1872987"/>
                  <a:pt x="9523200" y="1864986"/>
                  <a:pt x="9529028" y="1846347"/>
                </a:cubicBezTo>
                <a:cubicBezTo>
                  <a:pt x="9500432" y="1892015"/>
                  <a:pt x="9466465" y="1916108"/>
                  <a:pt x="9427130" y="1918624"/>
                </a:cubicBezTo>
                <a:cubicBezTo>
                  <a:pt x="9455226" y="1916826"/>
                  <a:pt x="9415994" y="1910203"/>
                  <a:pt x="9309429" y="1898754"/>
                </a:cubicBezTo>
                <a:cubicBezTo>
                  <a:pt x="9292613" y="1896176"/>
                  <a:pt x="9264495" y="1899802"/>
                  <a:pt x="9225075" y="1909630"/>
                </a:cubicBezTo>
                <a:cubicBezTo>
                  <a:pt x="9247387" y="1922816"/>
                  <a:pt x="9258419" y="1940375"/>
                  <a:pt x="9258169" y="1962311"/>
                </a:cubicBezTo>
                <a:cubicBezTo>
                  <a:pt x="9280648" y="1960873"/>
                  <a:pt x="9318580" y="1958447"/>
                  <a:pt x="9371965" y="1955032"/>
                </a:cubicBezTo>
                <a:cubicBezTo>
                  <a:pt x="9425351" y="1951617"/>
                  <a:pt x="9466092" y="1949011"/>
                  <a:pt x="9494189" y="1947213"/>
                </a:cubicBezTo>
                <a:cubicBezTo>
                  <a:pt x="9505262" y="1961118"/>
                  <a:pt x="9510737" y="1973554"/>
                  <a:pt x="9510613" y="1984521"/>
                </a:cubicBezTo>
                <a:cubicBezTo>
                  <a:pt x="9510197" y="2021081"/>
                  <a:pt x="9395967" y="2066746"/>
                  <a:pt x="9167919" y="2121519"/>
                </a:cubicBezTo>
                <a:cubicBezTo>
                  <a:pt x="8939873" y="2176292"/>
                  <a:pt x="8825557" y="2229270"/>
                  <a:pt x="8824977" y="2280453"/>
                </a:cubicBezTo>
                <a:cubicBezTo>
                  <a:pt x="8824810" y="2295077"/>
                  <a:pt x="8830306" y="2305685"/>
                  <a:pt x="8841462" y="2312278"/>
                </a:cubicBezTo>
                <a:cubicBezTo>
                  <a:pt x="8819068" y="2306403"/>
                  <a:pt x="8802250" y="2303826"/>
                  <a:pt x="8791012" y="2304545"/>
                </a:cubicBezTo>
                <a:cubicBezTo>
                  <a:pt x="8791219" y="2286266"/>
                  <a:pt x="8802748" y="2259956"/>
                  <a:pt x="8825599" y="2225615"/>
                </a:cubicBezTo>
                <a:cubicBezTo>
                  <a:pt x="8820022" y="2222319"/>
                  <a:pt x="8800373" y="2221749"/>
                  <a:pt x="8766657" y="2223906"/>
                </a:cubicBezTo>
                <a:cubicBezTo>
                  <a:pt x="8817233" y="2220670"/>
                  <a:pt x="8718664" y="2247069"/>
                  <a:pt x="8470948" y="2303100"/>
                </a:cubicBezTo>
                <a:cubicBezTo>
                  <a:pt x="8195259" y="2349961"/>
                  <a:pt x="7908559" y="2377433"/>
                  <a:pt x="7610850" y="2385518"/>
                </a:cubicBezTo>
                <a:cubicBezTo>
                  <a:pt x="7498502" y="2389052"/>
                  <a:pt x="7442305" y="2392647"/>
                  <a:pt x="7442265" y="2396302"/>
                </a:cubicBezTo>
                <a:lnTo>
                  <a:pt x="7400428" y="2371580"/>
                </a:lnTo>
                <a:cubicBezTo>
                  <a:pt x="7360926" y="2388720"/>
                  <a:pt x="7321506" y="2398548"/>
                  <a:pt x="7282170" y="2401064"/>
                </a:cubicBezTo>
                <a:cubicBezTo>
                  <a:pt x="7259527" y="2417125"/>
                  <a:pt x="7248121" y="2432467"/>
                  <a:pt x="7247955" y="2447091"/>
                </a:cubicBezTo>
                <a:cubicBezTo>
                  <a:pt x="7253574" y="2446732"/>
                  <a:pt x="7270412" y="2447481"/>
                  <a:pt x="7298468" y="2449340"/>
                </a:cubicBezTo>
                <a:cubicBezTo>
                  <a:pt x="7326524" y="2451198"/>
                  <a:pt x="7340490" y="2457611"/>
                  <a:pt x="7340366" y="2468579"/>
                </a:cubicBezTo>
                <a:cubicBezTo>
                  <a:pt x="7340282" y="2475890"/>
                  <a:pt x="7337441" y="2478812"/>
                  <a:pt x="7331844" y="2477344"/>
                </a:cubicBezTo>
                <a:cubicBezTo>
                  <a:pt x="7326243" y="2475876"/>
                  <a:pt x="7323382" y="2480624"/>
                  <a:pt x="7323259" y="2491592"/>
                </a:cubicBezTo>
                <a:cubicBezTo>
                  <a:pt x="7323176" y="2498904"/>
                  <a:pt x="7328753" y="2502201"/>
                  <a:pt x="7339992" y="2501482"/>
                </a:cubicBezTo>
                <a:cubicBezTo>
                  <a:pt x="7239006" y="2493329"/>
                  <a:pt x="7188700" y="2472801"/>
                  <a:pt x="7189075" y="2439898"/>
                </a:cubicBezTo>
                <a:cubicBezTo>
                  <a:pt x="7189198" y="2428931"/>
                  <a:pt x="7193497" y="2421349"/>
                  <a:pt x="7201968" y="2417153"/>
                </a:cubicBezTo>
                <a:cubicBezTo>
                  <a:pt x="7210437" y="2412958"/>
                  <a:pt x="7214694" y="2409033"/>
                  <a:pt x="7214736" y="2405377"/>
                </a:cubicBezTo>
                <a:cubicBezTo>
                  <a:pt x="7198001" y="2395488"/>
                  <a:pt x="7147468" y="2395068"/>
                  <a:pt x="7063134" y="2404116"/>
                </a:cubicBezTo>
                <a:cubicBezTo>
                  <a:pt x="6995699" y="2408428"/>
                  <a:pt x="6959379" y="2392486"/>
                  <a:pt x="6954176" y="2356287"/>
                </a:cubicBezTo>
                <a:cubicBezTo>
                  <a:pt x="6954217" y="2352631"/>
                  <a:pt x="6962750" y="2342952"/>
                  <a:pt x="6979774" y="2327250"/>
                </a:cubicBezTo>
                <a:cubicBezTo>
                  <a:pt x="7007789" y="2332765"/>
                  <a:pt x="7044087" y="2350535"/>
                  <a:pt x="7088669" y="2380563"/>
                </a:cubicBezTo>
                <a:cubicBezTo>
                  <a:pt x="7099950" y="2376188"/>
                  <a:pt x="7147840" y="2362164"/>
                  <a:pt x="7232341" y="2338493"/>
                </a:cubicBezTo>
                <a:cubicBezTo>
                  <a:pt x="7209946" y="2332619"/>
                  <a:pt x="7190402" y="2322910"/>
                  <a:pt x="7173709" y="2309365"/>
                </a:cubicBezTo>
                <a:cubicBezTo>
                  <a:pt x="7162513" y="2306427"/>
                  <a:pt x="7123196" y="2307116"/>
                  <a:pt x="7055762" y="2311430"/>
                </a:cubicBezTo>
                <a:cubicBezTo>
                  <a:pt x="7089478" y="2309273"/>
                  <a:pt x="7019153" y="2321078"/>
                  <a:pt x="6844782" y="2346845"/>
                </a:cubicBezTo>
                <a:cubicBezTo>
                  <a:pt x="6839203" y="2343549"/>
                  <a:pt x="6830754" y="2345916"/>
                  <a:pt x="6819431" y="2353946"/>
                </a:cubicBezTo>
                <a:cubicBezTo>
                  <a:pt x="6836207" y="2360179"/>
                  <a:pt x="6861328" y="2373186"/>
                  <a:pt x="6894797" y="2392964"/>
                </a:cubicBezTo>
                <a:cubicBezTo>
                  <a:pt x="6816331" y="2379718"/>
                  <a:pt x="6754537" y="2381844"/>
                  <a:pt x="6709415" y="2399342"/>
                </a:cubicBezTo>
                <a:cubicBezTo>
                  <a:pt x="6720530" y="2409592"/>
                  <a:pt x="6751292" y="2420410"/>
                  <a:pt x="6801701" y="2431798"/>
                </a:cubicBezTo>
                <a:cubicBezTo>
                  <a:pt x="6748419" y="2426074"/>
                  <a:pt x="6702137" y="2422185"/>
                  <a:pt x="6662852" y="2420132"/>
                </a:cubicBezTo>
                <a:lnTo>
                  <a:pt x="6627984" y="2419025"/>
                </a:lnTo>
                <a:lnTo>
                  <a:pt x="6667394" y="2391072"/>
                </a:lnTo>
                <a:cubicBezTo>
                  <a:pt x="6639420" y="2381901"/>
                  <a:pt x="6569258" y="2379082"/>
                  <a:pt x="6456910" y="2382616"/>
                </a:cubicBezTo>
                <a:cubicBezTo>
                  <a:pt x="6451414" y="2372008"/>
                  <a:pt x="6437531" y="2358284"/>
                  <a:pt x="6415261" y="2341442"/>
                </a:cubicBezTo>
                <a:cubicBezTo>
                  <a:pt x="6319813" y="2340241"/>
                  <a:pt x="6173829" y="2338620"/>
                  <a:pt x="5977312" y="2336578"/>
                </a:cubicBezTo>
                <a:cubicBezTo>
                  <a:pt x="5730137" y="2345083"/>
                  <a:pt x="5441084" y="2332520"/>
                  <a:pt x="5110154" y="2298891"/>
                </a:cubicBezTo>
                <a:cubicBezTo>
                  <a:pt x="4835337" y="2268979"/>
                  <a:pt x="4560520" y="2239066"/>
                  <a:pt x="4285702" y="2209155"/>
                </a:cubicBezTo>
                <a:cubicBezTo>
                  <a:pt x="4274381" y="2217185"/>
                  <a:pt x="4275590" y="2234461"/>
                  <a:pt x="4289326" y="2260982"/>
                </a:cubicBezTo>
                <a:cubicBezTo>
                  <a:pt x="4303064" y="2287502"/>
                  <a:pt x="4315511" y="2304058"/>
                  <a:pt x="4326667" y="2310651"/>
                </a:cubicBezTo>
                <a:cubicBezTo>
                  <a:pt x="4305530" y="2317483"/>
                  <a:pt x="4282700" y="2334699"/>
                  <a:pt x="4258169" y="2362296"/>
                </a:cubicBezTo>
                <a:lnTo>
                  <a:pt x="4235183" y="2390745"/>
                </a:lnTo>
                <a:lnTo>
                  <a:pt x="4231013" y="2389378"/>
                </a:lnTo>
                <a:cubicBezTo>
                  <a:pt x="4221211" y="2387266"/>
                  <a:pt x="4202290" y="2384365"/>
                  <a:pt x="4174255" y="2380679"/>
                </a:cubicBezTo>
                <a:cubicBezTo>
                  <a:pt x="4157355" y="2385413"/>
                  <a:pt x="4137769" y="2379360"/>
                  <a:pt x="4115499" y="2362517"/>
                </a:cubicBezTo>
                <a:cubicBezTo>
                  <a:pt x="4104093" y="2377861"/>
                  <a:pt x="4092709" y="2391375"/>
                  <a:pt x="4081346" y="2403062"/>
                </a:cubicBezTo>
                <a:cubicBezTo>
                  <a:pt x="4058619" y="2426434"/>
                  <a:pt x="4052750" y="2448729"/>
                  <a:pt x="4063741" y="2469946"/>
                </a:cubicBezTo>
                <a:lnTo>
                  <a:pt x="4021096" y="2516512"/>
                </a:lnTo>
                <a:cubicBezTo>
                  <a:pt x="4009857" y="2517231"/>
                  <a:pt x="3998618" y="2517951"/>
                  <a:pt x="3987379" y="2518670"/>
                </a:cubicBezTo>
                <a:lnTo>
                  <a:pt x="3986445" y="2600926"/>
                </a:lnTo>
                <a:cubicBezTo>
                  <a:pt x="3980826" y="2601286"/>
                  <a:pt x="3966860" y="2594873"/>
                  <a:pt x="3944548" y="2581688"/>
                </a:cubicBezTo>
                <a:cubicBezTo>
                  <a:pt x="3922111" y="2579469"/>
                  <a:pt x="3899487" y="2593703"/>
                  <a:pt x="3876678" y="2624388"/>
                </a:cubicBezTo>
                <a:cubicBezTo>
                  <a:pt x="3915725" y="2647462"/>
                  <a:pt x="3935247" y="2659000"/>
                  <a:pt x="3935247" y="2659000"/>
                </a:cubicBezTo>
                <a:cubicBezTo>
                  <a:pt x="3935165" y="2666311"/>
                  <a:pt x="3929441" y="2675811"/>
                  <a:pt x="3918078" y="2687497"/>
                </a:cubicBezTo>
                <a:cubicBezTo>
                  <a:pt x="3940389" y="2700683"/>
                  <a:pt x="3971214" y="2706018"/>
                  <a:pt x="4010550" y="2703501"/>
                </a:cubicBezTo>
                <a:cubicBezTo>
                  <a:pt x="3965470" y="2717345"/>
                  <a:pt x="3931794" y="2715846"/>
                  <a:pt x="3909524" y="2699004"/>
                </a:cubicBezTo>
                <a:cubicBezTo>
                  <a:pt x="3898243" y="2703379"/>
                  <a:pt x="3892561" y="2709222"/>
                  <a:pt x="3892478" y="2716534"/>
                </a:cubicBezTo>
                <a:cubicBezTo>
                  <a:pt x="3829138" y="2669441"/>
                  <a:pt x="3776235" y="2649650"/>
                  <a:pt x="3733771" y="2657162"/>
                </a:cubicBezTo>
                <a:lnTo>
                  <a:pt x="3732232" y="2657590"/>
                </a:lnTo>
                <a:lnTo>
                  <a:pt x="3745823" y="2650568"/>
                </a:lnTo>
                <a:cubicBezTo>
                  <a:pt x="3757133" y="2643452"/>
                  <a:pt x="3769886" y="2633046"/>
                  <a:pt x="3784080" y="2619352"/>
                </a:cubicBezTo>
                <a:cubicBezTo>
                  <a:pt x="3700742" y="2540658"/>
                  <a:pt x="3659052" y="2503140"/>
                  <a:pt x="3659010" y="2506795"/>
                </a:cubicBezTo>
                <a:cubicBezTo>
                  <a:pt x="3659716" y="2444645"/>
                  <a:pt x="3671495" y="2396400"/>
                  <a:pt x="3694346" y="2362059"/>
                </a:cubicBezTo>
                <a:cubicBezTo>
                  <a:pt x="3655342" y="2335329"/>
                  <a:pt x="3616170" y="2323221"/>
                  <a:pt x="3576835" y="2325737"/>
                </a:cubicBezTo>
                <a:cubicBezTo>
                  <a:pt x="3565595" y="2326457"/>
                  <a:pt x="3531671" y="2346892"/>
                  <a:pt x="3475060" y="2387047"/>
                </a:cubicBezTo>
                <a:cubicBezTo>
                  <a:pt x="3502908" y="2407184"/>
                  <a:pt x="3544723" y="2433735"/>
                  <a:pt x="3600503" y="2466699"/>
                </a:cubicBezTo>
                <a:cubicBezTo>
                  <a:pt x="3572239" y="2483120"/>
                  <a:pt x="3558046" y="2496814"/>
                  <a:pt x="3557921" y="2507782"/>
                </a:cubicBezTo>
                <a:cubicBezTo>
                  <a:pt x="3473795" y="2498550"/>
                  <a:pt x="3414997" y="2484046"/>
                  <a:pt x="3381530" y="2464267"/>
                </a:cubicBezTo>
                <a:cubicBezTo>
                  <a:pt x="3375951" y="2460971"/>
                  <a:pt x="3367584" y="2456026"/>
                  <a:pt x="3356428" y="2449433"/>
                </a:cubicBezTo>
                <a:cubicBezTo>
                  <a:pt x="3333825" y="2461839"/>
                  <a:pt x="3316904" y="2468401"/>
                  <a:pt x="3305665" y="2469120"/>
                </a:cubicBezTo>
                <a:cubicBezTo>
                  <a:pt x="3316987" y="2461089"/>
                  <a:pt x="3342463" y="2443020"/>
                  <a:pt x="3382090" y="2414913"/>
                </a:cubicBezTo>
                <a:cubicBezTo>
                  <a:pt x="3354366" y="2383807"/>
                  <a:pt x="3340730" y="2348147"/>
                  <a:pt x="3341187" y="2307932"/>
                </a:cubicBezTo>
                <a:lnTo>
                  <a:pt x="3341499" y="2280514"/>
                </a:lnTo>
                <a:cubicBezTo>
                  <a:pt x="3313526" y="2271343"/>
                  <a:pt x="3285532" y="2264001"/>
                  <a:pt x="3257517" y="2258487"/>
                </a:cubicBezTo>
                <a:cubicBezTo>
                  <a:pt x="3212685" y="2250394"/>
                  <a:pt x="3190187" y="2253660"/>
                  <a:pt x="3190020" y="2268284"/>
                </a:cubicBezTo>
                <a:cubicBezTo>
                  <a:pt x="3184401" y="2268643"/>
                  <a:pt x="3164805" y="2263504"/>
                  <a:pt x="3131234" y="2252865"/>
                </a:cubicBezTo>
                <a:cubicBezTo>
                  <a:pt x="3097662" y="2242227"/>
                  <a:pt x="3069637" y="2237626"/>
                  <a:pt x="3047159" y="2239064"/>
                </a:cubicBezTo>
                <a:cubicBezTo>
                  <a:pt x="3019061" y="2240861"/>
                  <a:pt x="2999351" y="2245775"/>
                  <a:pt x="2988029" y="2253806"/>
                </a:cubicBezTo>
                <a:cubicBezTo>
                  <a:pt x="2987988" y="2257462"/>
                  <a:pt x="2997759" y="2262316"/>
                  <a:pt x="3017345" y="2268370"/>
                </a:cubicBezTo>
                <a:cubicBezTo>
                  <a:pt x="3036931" y="2274423"/>
                  <a:pt x="3052342" y="2277091"/>
                  <a:pt x="3063581" y="2276372"/>
                </a:cubicBezTo>
                <a:cubicBezTo>
                  <a:pt x="3040938" y="2292434"/>
                  <a:pt x="3023996" y="2300824"/>
                  <a:pt x="3012757" y="2301543"/>
                </a:cubicBezTo>
                <a:cubicBezTo>
                  <a:pt x="2973420" y="2304059"/>
                  <a:pt x="2928692" y="2286828"/>
                  <a:pt x="2878573" y="2249848"/>
                </a:cubicBezTo>
                <a:cubicBezTo>
                  <a:pt x="2884235" y="2245833"/>
                  <a:pt x="2898262" y="2246762"/>
                  <a:pt x="2920657" y="2252636"/>
                </a:cubicBezTo>
                <a:cubicBezTo>
                  <a:pt x="2943094" y="2254854"/>
                  <a:pt x="2959952" y="2253775"/>
                  <a:pt x="2971233" y="2249401"/>
                </a:cubicBezTo>
                <a:cubicBezTo>
                  <a:pt x="2954623" y="2228544"/>
                  <a:pt x="2915618" y="2201813"/>
                  <a:pt x="2854219" y="2169209"/>
                </a:cubicBezTo>
                <a:lnTo>
                  <a:pt x="2845354" y="2208134"/>
                </a:lnTo>
                <a:lnTo>
                  <a:pt x="2820066" y="2209752"/>
                </a:lnTo>
                <a:cubicBezTo>
                  <a:pt x="2780771" y="2208612"/>
                  <a:pt x="2755505" y="2208402"/>
                  <a:pt x="2744265" y="2209121"/>
                </a:cubicBezTo>
                <a:cubicBezTo>
                  <a:pt x="2704929" y="2211638"/>
                  <a:pt x="2670942" y="2237557"/>
                  <a:pt x="2642305" y="2286881"/>
                </a:cubicBezTo>
                <a:cubicBezTo>
                  <a:pt x="2631232" y="2272977"/>
                  <a:pt x="2611813" y="2252299"/>
                  <a:pt x="2584046" y="2224850"/>
                </a:cubicBezTo>
                <a:cubicBezTo>
                  <a:pt x="2612144" y="2223053"/>
                  <a:pt x="2637516" y="2214123"/>
                  <a:pt x="2660160" y="2198061"/>
                </a:cubicBezTo>
                <a:cubicBezTo>
                  <a:pt x="2598552" y="2183737"/>
                  <a:pt x="2568018" y="2152811"/>
                  <a:pt x="2568558" y="2105285"/>
                </a:cubicBezTo>
                <a:cubicBezTo>
                  <a:pt x="2568640" y="2097973"/>
                  <a:pt x="2585686" y="2080443"/>
                  <a:pt x="2619693" y="2052695"/>
                </a:cubicBezTo>
                <a:cubicBezTo>
                  <a:pt x="2597341" y="2043164"/>
                  <a:pt x="2561052" y="2024480"/>
                  <a:pt x="2510829" y="1996641"/>
                </a:cubicBezTo>
                <a:cubicBezTo>
                  <a:pt x="2460606" y="1968801"/>
                  <a:pt x="2435702" y="1936602"/>
                  <a:pt x="2436117" y="1900042"/>
                </a:cubicBezTo>
                <a:cubicBezTo>
                  <a:pt x="2436242" y="1889075"/>
                  <a:pt x="2439114" y="1883412"/>
                  <a:pt x="2444734" y="1883052"/>
                </a:cubicBezTo>
                <a:cubicBezTo>
                  <a:pt x="2450353" y="1882692"/>
                  <a:pt x="2453225" y="1877028"/>
                  <a:pt x="2453350" y="1866061"/>
                </a:cubicBezTo>
                <a:cubicBezTo>
                  <a:pt x="2453515" y="1851438"/>
                  <a:pt x="2425604" y="1836784"/>
                  <a:pt x="2369616" y="1822099"/>
                </a:cubicBezTo>
                <a:cubicBezTo>
                  <a:pt x="2369658" y="1818443"/>
                  <a:pt x="2372551" y="1810951"/>
                  <a:pt x="2378295" y="1799625"/>
                </a:cubicBezTo>
                <a:cubicBezTo>
                  <a:pt x="2384039" y="1788298"/>
                  <a:pt x="2386973" y="1777150"/>
                  <a:pt x="2387098" y="1766183"/>
                </a:cubicBezTo>
                <a:cubicBezTo>
                  <a:pt x="2387014" y="1773494"/>
                  <a:pt x="2367699" y="1743677"/>
                  <a:pt x="2329151" y="1676732"/>
                </a:cubicBezTo>
                <a:cubicBezTo>
                  <a:pt x="2312293" y="1677811"/>
                  <a:pt x="2303718" y="1691145"/>
                  <a:pt x="2303427" y="1716736"/>
                </a:cubicBezTo>
                <a:cubicBezTo>
                  <a:pt x="2292271" y="1710143"/>
                  <a:pt x="2264173" y="1711941"/>
                  <a:pt x="2219134" y="1722129"/>
                </a:cubicBezTo>
                <a:cubicBezTo>
                  <a:pt x="2174137" y="1728660"/>
                  <a:pt x="2143105" y="1741605"/>
                  <a:pt x="2126039" y="1760962"/>
                </a:cubicBezTo>
                <a:cubicBezTo>
                  <a:pt x="2148351" y="1774148"/>
                  <a:pt x="2159507" y="1780741"/>
                  <a:pt x="2159507" y="1780741"/>
                </a:cubicBezTo>
                <a:cubicBezTo>
                  <a:pt x="2159424" y="1788053"/>
                  <a:pt x="2153701" y="1797551"/>
                  <a:pt x="2142337" y="1809238"/>
                </a:cubicBezTo>
                <a:cubicBezTo>
                  <a:pt x="2147914" y="1812535"/>
                  <a:pt x="2159101" y="1816386"/>
                  <a:pt x="2175899" y="1820792"/>
                </a:cubicBezTo>
                <a:cubicBezTo>
                  <a:pt x="2192694" y="1825196"/>
                  <a:pt x="2203882" y="1829048"/>
                  <a:pt x="2209461" y="1832344"/>
                </a:cubicBezTo>
                <a:cubicBezTo>
                  <a:pt x="2243426" y="1808251"/>
                  <a:pt x="2274459" y="1795307"/>
                  <a:pt x="2302555" y="1793509"/>
                </a:cubicBezTo>
                <a:cubicBezTo>
                  <a:pt x="2274292" y="1809930"/>
                  <a:pt x="2240327" y="1834023"/>
                  <a:pt x="2200657" y="1865786"/>
                </a:cubicBezTo>
                <a:cubicBezTo>
                  <a:pt x="2234250" y="1874596"/>
                  <a:pt x="2273297" y="1897672"/>
                  <a:pt x="2317796" y="1935011"/>
                </a:cubicBezTo>
                <a:cubicBezTo>
                  <a:pt x="2346267" y="1900310"/>
                  <a:pt x="2357775" y="1875828"/>
                  <a:pt x="2352321" y="1861564"/>
                </a:cubicBezTo>
                <a:cubicBezTo>
                  <a:pt x="2352114" y="1879844"/>
                  <a:pt x="2368869" y="1887905"/>
                  <a:pt x="2402587" y="1885748"/>
                </a:cubicBezTo>
                <a:cubicBezTo>
                  <a:pt x="2374323" y="1902169"/>
                  <a:pt x="2360128" y="1915863"/>
                  <a:pt x="2360005" y="1926830"/>
                </a:cubicBezTo>
                <a:cubicBezTo>
                  <a:pt x="2359881" y="1937798"/>
                  <a:pt x="2362585" y="1946758"/>
                  <a:pt x="2368122" y="1953711"/>
                </a:cubicBezTo>
                <a:cubicBezTo>
                  <a:pt x="2373659" y="1960663"/>
                  <a:pt x="2376406" y="1965967"/>
                  <a:pt x="2376366" y="1969623"/>
                </a:cubicBezTo>
                <a:lnTo>
                  <a:pt x="2334529" y="1944900"/>
                </a:lnTo>
                <a:cubicBezTo>
                  <a:pt x="2312052" y="1946338"/>
                  <a:pt x="2300667" y="1959852"/>
                  <a:pt x="2300376" y="1985443"/>
                </a:cubicBezTo>
                <a:cubicBezTo>
                  <a:pt x="2294799" y="1982147"/>
                  <a:pt x="2285006" y="1979120"/>
                  <a:pt x="2270998" y="1976363"/>
                </a:cubicBezTo>
                <a:cubicBezTo>
                  <a:pt x="2256992" y="1973606"/>
                  <a:pt x="2247219" y="1968751"/>
                  <a:pt x="2241684" y="1961799"/>
                </a:cubicBezTo>
                <a:cubicBezTo>
                  <a:pt x="2235980" y="1969471"/>
                  <a:pt x="2233068" y="1978789"/>
                  <a:pt x="2232943" y="1989757"/>
                </a:cubicBezTo>
                <a:cubicBezTo>
                  <a:pt x="2232891" y="1994327"/>
                  <a:pt x="2233372" y="1998292"/>
                  <a:pt x="2234387" y="2001651"/>
                </a:cubicBezTo>
                <a:lnTo>
                  <a:pt x="2238480" y="2008936"/>
                </a:lnTo>
                <a:lnTo>
                  <a:pt x="2221707" y="2005546"/>
                </a:lnTo>
                <a:cubicBezTo>
                  <a:pt x="2210851" y="2003499"/>
                  <a:pt x="2197718" y="2001143"/>
                  <a:pt x="2182305" y="1998476"/>
                </a:cubicBezTo>
                <a:cubicBezTo>
                  <a:pt x="2133431" y="1851820"/>
                  <a:pt x="2109056" y="1773008"/>
                  <a:pt x="2109179" y="1762041"/>
                </a:cubicBezTo>
                <a:cubicBezTo>
                  <a:pt x="2109511" y="1732794"/>
                  <a:pt x="2122654" y="1688115"/>
                  <a:pt x="2148605" y="1628003"/>
                </a:cubicBezTo>
                <a:cubicBezTo>
                  <a:pt x="2174557" y="1567892"/>
                  <a:pt x="2198813" y="1533460"/>
                  <a:pt x="2221375" y="1524711"/>
                </a:cubicBezTo>
                <a:cubicBezTo>
                  <a:pt x="2199063" y="1511525"/>
                  <a:pt x="2176564" y="1514791"/>
                  <a:pt x="2153879" y="1534509"/>
                </a:cubicBezTo>
                <a:lnTo>
                  <a:pt x="2217432" y="1419749"/>
                </a:lnTo>
                <a:lnTo>
                  <a:pt x="2217206" y="1419641"/>
                </a:lnTo>
                <a:cubicBezTo>
                  <a:pt x="2194807" y="1422402"/>
                  <a:pt x="2183843" y="1425586"/>
                  <a:pt x="2184311" y="1429195"/>
                </a:cubicBezTo>
                <a:cubicBezTo>
                  <a:pt x="2184782" y="1432803"/>
                  <a:pt x="2182451" y="1436756"/>
                  <a:pt x="2177319" y="1441056"/>
                </a:cubicBezTo>
                <a:cubicBezTo>
                  <a:pt x="2121320" y="1447958"/>
                  <a:pt x="2035222" y="1464070"/>
                  <a:pt x="1919032" y="1489389"/>
                </a:cubicBezTo>
                <a:cubicBezTo>
                  <a:pt x="1874230" y="1494911"/>
                  <a:pt x="1807734" y="1508607"/>
                  <a:pt x="1719541" y="1530475"/>
                </a:cubicBezTo>
                <a:cubicBezTo>
                  <a:pt x="1715350" y="1541990"/>
                  <a:pt x="1697628" y="1558838"/>
                  <a:pt x="1666375" y="1581019"/>
                </a:cubicBezTo>
                <a:cubicBezTo>
                  <a:pt x="1637905" y="1580863"/>
                  <a:pt x="1595201" y="1580628"/>
                  <a:pt x="1538262" y="1580314"/>
                </a:cubicBezTo>
                <a:cubicBezTo>
                  <a:pt x="1418347" y="1620756"/>
                  <a:pt x="1238709" y="1683225"/>
                  <a:pt x="999350" y="1767719"/>
                </a:cubicBezTo>
                <a:cubicBezTo>
                  <a:pt x="769748" y="1796019"/>
                  <a:pt x="546704" y="1852840"/>
                  <a:pt x="330213" y="1938179"/>
                </a:cubicBezTo>
                <a:cubicBezTo>
                  <a:pt x="381051" y="1891588"/>
                  <a:pt x="427693" y="1856512"/>
                  <a:pt x="470147" y="1832948"/>
                </a:cubicBezTo>
                <a:cubicBezTo>
                  <a:pt x="467347" y="1833294"/>
                  <a:pt x="462971" y="1832460"/>
                  <a:pt x="457018" y="1830443"/>
                </a:cubicBezTo>
                <a:lnTo>
                  <a:pt x="439748" y="1823111"/>
                </a:lnTo>
                <a:lnTo>
                  <a:pt x="432861" y="1825173"/>
                </a:lnTo>
                <a:cubicBezTo>
                  <a:pt x="420380" y="1827627"/>
                  <a:pt x="395938" y="1831098"/>
                  <a:pt x="359539" y="1835585"/>
                </a:cubicBezTo>
                <a:cubicBezTo>
                  <a:pt x="421573" y="1787613"/>
                  <a:pt x="458411" y="1742746"/>
                  <a:pt x="470048" y="1700987"/>
                </a:cubicBezTo>
                <a:cubicBezTo>
                  <a:pt x="457909" y="1695151"/>
                  <a:pt x="446238" y="1692924"/>
                  <a:pt x="435037" y="1694305"/>
                </a:cubicBezTo>
                <a:cubicBezTo>
                  <a:pt x="429438" y="1694995"/>
                  <a:pt x="455325" y="1675308"/>
                  <a:pt x="512702" y="1635242"/>
                </a:cubicBezTo>
                <a:cubicBezTo>
                  <a:pt x="522962" y="1626645"/>
                  <a:pt x="555623" y="1615287"/>
                  <a:pt x="610687" y="1601167"/>
                </a:cubicBezTo>
                <a:cubicBezTo>
                  <a:pt x="626546" y="1591881"/>
                  <a:pt x="638904" y="1577528"/>
                  <a:pt x="647758" y="1558106"/>
                </a:cubicBezTo>
                <a:cubicBezTo>
                  <a:pt x="647758" y="1558106"/>
                  <a:pt x="682280" y="1539188"/>
                  <a:pt x="751324" y="1501350"/>
                </a:cubicBezTo>
                <a:cubicBezTo>
                  <a:pt x="793778" y="1477786"/>
                  <a:pt x="829708" y="1469691"/>
                  <a:pt x="859117" y="1477065"/>
                </a:cubicBezTo>
                <a:cubicBezTo>
                  <a:pt x="879639" y="1459871"/>
                  <a:pt x="889665" y="1449472"/>
                  <a:pt x="889195" y="1445862"/>
                </a:cubicBezTo>
                <a:cubicBezTo>
                  <a:pt x="815456" y="1447619"/>
                  <a:pt x="723524" y="1462617"/>
                  <a:pt x="613402" y="1490855"/>
                </a:cubicBezTo>
                <a:cubicBezTo>
                  <a:pt x="437488" y="1538201"/>
                  <a:pt x="346730" y="1562218"/>
                  <a:pt x="341132" y="1562909"/>
                </a:cubicBezTo>
                <a:lnTo>
                  <a:pt x="277400" y="1532272"/>
                </a:lnTo>
                <a:cubicBezTo>
                  <a:pt x="317506" y="1490668"/>
                  <a:pt x="399385" y="1453082"/>
                  <a:pt x="523039" y="1419510"/>
                </a:cubicBezTo>
                <a:cubicBezTo>
                  <a:pt x="646693" y="1385939"/>
                  <a:pt x="730669" y="1342593"/>
                  <a:pt x="774966" y="1289476"/>
                </a:cubicBezTo>
                <a:cubicBezTo>
                  <a:pt x="768897" y="1286559"/>
                  <a:pt x="757462" y="1286135"/>
                  <a:pt x="740662" y="1288206"/>
                </a:cubicBezTo>
                <a:cubicBezTo>
                  <a:pt x="723862" y="1290277"/>
                  <a:pt x="715226" y="1289507"/>
                  <a:pt x="714758" y="1285901"/>
                </a:cubicBezTo>
                <a:lnTo>
                  <a:pt x="686740" y="1267358"/>
                </a:lnTo>
                <a:cubicBezTo>
                  <a:pt x="581784" y="1335284"/>
                  <a:pt x="492901" y="1373735"/>
                  <a:pt x="420101" y="1382708"/>
                </a:cubicBezTo>
                <a:cubicBezTo>
                  <a:pt x="390224" y="1371727"/>
                  <a:pt x="361285" y="1367963"/>
                  <a:pt x="333285" y="1371413"/>
                </a:cubicBezTo>
                <a:cubicBezTo>
                  <a:pt x="355215" y="1365044"/>
                  <a:pt x="389504" y="1344321"/>
                  <a:pt x="436148" y="1309244"/>
                </a:cubicBezTo>
                <a:cubicBezTo>
                  <a:pt x="383869" y="1301024"/>
                  <a:pt x="336034" y="1305089"/>
                  <a:pt x="292644" y="1321434"/>
                </a:cubicBezTo>
                <a:cubicBezTo>
                  <a:pt x="232452" y="1339852"/>
                  <a:pt x="196755" y="1349750"/>
                  <a:pt x="185556" y="1351132"/>
                </a:cubicBezTo>
                <a:cubicBezTo>
                  <a:pt x="174355" y="1352511"/>
                  <a:pt x="144947" y="1345139"/>
                  <a:pt x="97330" y="1329012"/>
                </a:cubicBezTo>
                <a:cubicBezTo>
                  <a:pt x="49713" y="1312885"/>
                  <a:pt x="17269" y="1304054"/>
                  <a:pt x="0" y="1302518"/>
                </a:cubicBezTo>
                <a:cubicBezTo>
                  <a:pt x="48522" y="1281872"/>
                  <a:pt x="125028" y="1235783"/>
                  <a:pt x="229519" y="1164249"/>
                </a:cubicBezTo>
                <a:cubicBezTo>
                  <a:pt x="155779" y="1166006"/>
                  <a:pt x="117283" y="1176249"/>
                  <a:pt x="114028" y="1194979"/>
                </a:cubicBezTo>
                <a:cubicBezTo>
                  <a:pt x="136395" y="1148231"/>
                  <a:pt x="167180" y="1122442"/>
                  <a:pt x="206382" y="1117610"/>
                </a:cubicBezTo>
                <a:cubicBezTo>
                  <a:pt x="178379" y="1121060"/>
                  <a:pt x="218754" y="1125249"/>
                  <a:pt x="327501" y="1130174"/>
                </a:cubicBezTo>
                <a:cubicBezTo>
                  <a:pt x="344772" y="1131712"/>
                  <a:pt x="372538" y="1126456"/>
                  <a:pt x="410799" y="1114408"/>
                </a:cubicBezTo>
                <a:cubicBezTo>
                  <a:pt x="386521" y="1102736"/>
                  <a:pt x="372974" y="1086078"/>
                  <a:pt x="370155" y="1064429"/>
                </a:cubicBezTo>
                <a:cubicBezTo>
                  <a:pt x="347755" y="1067190"/>
                  <a:pt x="309955" y="1071850"/>
                  <a:pt x="256754" y="1078408"/>
                </a:cubicBezTo>
                <a:cubicBezTo>
                  <a:pt x="203555" y="1084965"/>
                  <a:pt x="162954" y="1089969"/>
                  <a:pt x="134955" y="1093421"/>
                </a:cubicBezTo>
                <a:cubicBezTo>
                  <a:pt x="121878" y="1080368"/>
                  <a:pt x="114634" y="1068432"/>
                  <a:pt x="113226" y="1057607"/>
                </a:cubicBezTo>
                <a:cubicBezTo>
                  <a:pt x="108532" y="1021525"/>
                  <a:pt x="217004" y="969664"/>
                  <a:pt x="438639" y="902018"/>
                </a:cubicBezTo>
                <a:cubicBezTo>
                  <a:pt x="660278" y="834374"/>
                  <a:pt x="767810" y="775293"/>
                  <a:pt x="761237" y="724780"/>
                </a:cubicBezTo>
                <a:cubicBezTo>
                  <a:pt x="759360" y="710349"/>
                  <a:pt x="752352" y="700215"/>
                  <a:pt x="740214" y="694379"/>
                </a:cubicBezTo>
                <a:cubicBezTo>
                  <a:pt x="763553" y="698833"/>
                  <a:pt x="780822" y="700371"/>
                  <a:pt x="792021" y="698990"/>
                </a:cubicBezTo>
                <a:cubicBezTo>
                  <a:pt x="794369" y="717031"/>
                  <a:pt x="786457" y="743668"/>
                  <a:pt x="768280" y="778902"/>
                </a:cubicBezTo>
                <a:cubicBezTo>
                  <a:pt x="774351" y="781819"/>
                  <a:pt x="794184" y="781208"/>
                  <a:pt x="827784" y="777067"/>
                </a:cubicBezTo>
                <a:cubicBezTo>
                  <a:pt x="777384" y="783279"/>
                  <a:pt x="872803" y="751354"/>
                  <a:pt x="1114041" y="681293"/>
                </a:cubicBezTo>
                <a:cubicBezTo>
                  <a:pt x="1384686" y="618606"/>
                  <a:pt x="1669116" y="574381"/>
                  <a:pt x="1967325" y="548622"/>
                </a:cubicBezTo>
                <a:cubicBezTo>
                  <a:pt x="2079796" y="538424"/>
                  <a:pt x="2135793" y="531521"/>
                  <a:pt x="2135326" y="527914"/>
                </a:cubicBezTo>
                <a:lnTo>
                  <a:pt x="2180846" y="549796"/>
                </a:lnTo>
                <a:cubicBezTo>
                  <a:pt x="2218169" y="530532"/>
                  <a:pt x="2256431" y="518484"/>
                  <a:pt x="2295630" y="513652"/>
                </a:cubicBezTo>
                <a:cubicBezTo>
                  <a:pt x="2316155" y="496459"/>
                  <a:pt x="2325474" y="480646"/>
                  <a:pt x="2323597" y="466213"/>
                </a:cubicBezTo>
                <a:cubicBezTo>
                  <a:pt x="2317997" y="466904"/>
                  <a:pt x="2300962" y="467171"/>
                  <a:pt x="2272493" y="467014"/>
                </a:cubicBezTo>
                <a:cubicBezTo>
                  <a:pt x="2244025" y="466858"/>
                  <a:pt x="2229083" y="461367"/>
                  <a:pt x="2227676" y="450542"/>
                </a:cubicBezTo>
                <a:cubicBezTo>
                  <a:pt x="2226738" y="443326"/>
                  <a:pt x="2229186" y="440275"/>
                  <a:pt x="2235021" y="441390"/>
                </a:cubicBezTo>
                <a:cubicBezTo>
                  <a:pt x="2240853" y="442504"/>
                  <a:pt x="2243069" y="437647"/>
                  <a:pt x="2241660" y="426824"/>
                </a:cubicBezTo>
                <a:cubicBezTo>
                  <a:pt x="2240721" y="419608"/>
                  <a:pt x="2234651" y="416689"/>
                  <a:pt x="2223452" y="418070"/>
                </a:cubicBezTo>
                <a:cubicBezTo>
                  <a:pt x="2326130" y="420077"/>
                  <a:pt x="2379580" y="437317"/>
                  <a:pt x="2383806" y="469791"/>
                </a:cubicBezTo>
                <a:cubicBezTo>
                  <a:pt x="2385215" y="480614"/>
                  <a:pt x="2381953" y="488347"/>
                  <a:pt x="2374023" y="492992"/>
                </a:cubicBezTo>
                <a:cubicBezTo>
                  <a:pt x="2366092" y="497636"/>
                  <a:pt x="2362360" y="501761"/>
                  <a:pt x="2362831" y="505369"/>
                </a:cubicBezTo>
                <a:cubicBezTo>
                  <a:pt x="2381039" y="514122"/>
                  <a:pt x="2431908" y="511518"/>
                  <a:pt x="2515440" y="497556"/>
                </a:cubicBezTo>
                <a:cubicBezTo>
                  <a:pt x="2582641" y="489273"/>
                  <a:pt x="2621389" y="502826"/>
                  <a:pt x="2631684" y="538216"/>
                </a:cubicBezTo>
                <a:cubicBezTo>
                  <a:pt x="2632153" y="541825"/>
                  <a:pt x="2624926" y="551881"/>
                  <a:pt x="2610004" y="568382"/>
                </a:cubicBezTo>
                <a:cubicBezTo>
                  <a:pt x="2581062" y="564619"/>
                  <a:pt x="2542082" y="549261"/>
                  <a:pt x="2493056" y="522311"/>
                </a:cubicBezTo>
                <a:cubicBezTo>
                  <a:pt x="2482326" y="527299"/>
                  <a:pt x="2436133" y="543991"/>
                  <a:pt x="2354481" y="572385"/>
                </a:cubicBezTo>
                <a:cubicBezTo>
                  <a:pt x="2377821" y="576840"/>
                  <a:pt x="2398828" y="585248"/>
                  <a:pt x="2417506" y="597610"/>
                </a:cubicBezTo>
                <a:cubicBezTo>
                  <a:pt x="2429175" y="599837"/>
                  <a:pt x="2468609" y="596810"/>
                  <a:pt x="2535810" y="588527"/>
                </a:cubicBezTo>
                <a:cubicBezTo>
                  <a:pt x="2502210" y="592669"/>
                  <a:pt x="2571273" y="576823"/>
                  <a:pt x="2742996" y="540992"/>
                </a:cubicBezTo>
                <a:cubicBezTo>
                  <a:pt x="2749064" y="543910"/>
                  <a:pt x="2757231" y="541071"/>
                  <a:pt x="2767491" y="532474"/>
                </a:cubicBezTo>
                <a:cubicBezTo>
                  <a:pt x="2749753" y="527329"/>
                  <a:pt x="2722675" y="516003"/>
                  <a:pt x="2686259" y="498496"/>
                </a:cubicBezTo>
                <a:cubicBezTo>
                  <a:pt x="2767006" y="506872"/>
                  <a:pt x="2828841" y="501084"/>
                  <a:pt x="2871763" y="481130"/>
                </a:cubicBezTo>
                <a:cubicBezTo>
                  <a:pt x="2859154" y="471686"/>
                  <a:pt x="2826711" y="462853"/>
                  <a:pt x="2774433" y="454633"/>
                </a:cubicBezTo>
                <a:cubicBezTo>
                  <a:pt x="2828807" y="457097"/>
                  <a:pt x="2875889" y="458166"/>
                  <a:pt x="2915675" y="457844"/>
                </a:cubicBezTo>
                <a:lnTo>
                  <a:pt x="2950886" y="456853"/>
                </a:lnTo>
                <a:lnTo>
                  <a:pt x="2915173" y="486777"/>
                </a:lnTo>
                <a:cubicBezTo>
                  <a:pt x="2944580" y="494149"/>
                  <a:pt x="3015520" y="492737"/>
                  <a:pt x="3127990" y="482539"/>
                </a:cubicBezTo>
                <a:cubicBezTo>
                  <a:pt x="3134999" y="492674"/>
                  <a:pt x="3150876" y="505379"/>
                  <a:pt x="3175622" y="520659"/>
                </a:cubicBezTo>
                <a:cubicBezTo>
                  <a:pt x="3271762" y="516141"/>
                  <a:pt x="3418771" y="509019"/>
                  <a:pt x="3616650" y="499290"/>
                </a:cubicBezTo>
                <a:cubicBezTo>
                  <a:pt x="3863991" y="476135"/>
                  <a:pt x="4156383" y="471254"/>
                  <a:pt x="4493827" y="484649"/>
                </a:cubicBezTo>
                <a:cubicBezTo>
                  <a:pt x="4774332" y="497731"/>
                  <a:pt x="5054835" y="510813"/>
                  <a:pt x="5335340" y="523894"/>
                </a:cubicBezTo>
                <a:cubicBezTo>
                  <a:pt x="5345599" y="515298"/>
                  <a:pt x="5341971" y="498332"/>
                  <a:pt x="5324449" y="472998"/>
                </a:cubicBezTo>
                <a:cubicBezTo>
                  <a:pt x="5306930" y="447662"/>
                  <a:pt x="5292099" y="432077"/>
                  <a:pt x="5279959" y="426242"/>
                </a:cubicBezTo>
                <a:cubicBezTo>
                  <a:pt x="5300255" y="418241"/>
                  <a:pt x="5320804" y="399896"/>
                  <a:pt x="5341611" y="371215"/>
                </a:cubicBezTo>
                <a:lnTo>
                  <a:pt x="5360745" y="341783"/>
                </a:lnTo>
                <a:lnTo>
                  <a:pt x="5365128" y="342882"/>
                </a:lnTo>
                <a:cubicBezTo>
                  <a:pt x="5375281" y="344380"/>
                  <a:pt x="5394710" y="346110"/>
                  <a:pt x="5423416" y="348071"/>
                </a:cubicBezTo>
                <a:cubicBezTo>
                  <a:pt x="5439747" y="342392"/>
                  <a:pt x="5460285" y="347193"/>
                  <a:pt x="5485032" y="362472"/>
                </a:cubicBezTo>
                <a:cubicBezTo>
                  <a:pt x="5494353" y="346658"/>
                  <a:pt x="5503912" y="332650"/>
                  <a:pt x="5513705" y="320444"/>
                </a:cubicBezTo>
                <a:cubicBezTo>
                  <a:pt x="5533287" y="296036"/>
                  <a:pt x="5536071" y="273696"/>
                  <a:pt x="5522052" y="253429"/>
                </a:cubicBezTo>
                <a:lnTo>
                  <a:pt x="5558420" y="204954"/>
                </a:lnTo>
                <a:cubicBezTo>
                  <a:pt x="5569620" y="203574"/>
                  <a:pt x="5580820" y="202194"/>
                  <a:pt x="5592021" y="200813"/>
                </a:cubicBezTo>
                <a:lnTo>
                  <a:pt x="5581459" y="119632"/>
                </a:lnTo>
                <a:cubicBezTo>
                  <a:pt x="5587058" y="118941"/>
                  <a:pt x="5601998" y="124432"/>
                  <a:pt x="5626275" y="136103"/>
                </a:cubicBezTo>
                <a:cubicBezTo>
                  <a:pt x="5649144" y="136950"/>
                  <a:pt x="5669902" y="121560"/>
                  <a:pt x="5688547" y="89934"/>
                </a:cubicBezTo>
                <a:cubicBezTo>
                  <a:pt x="5646060" y="69511"/>
                  <a:pt x="5624817" y="59298"/>
                  <a:pt x="5624817" y="59298"/>
                </a:cubicBezTo>
                <a:cubicBezTo>
                  <a:pt x="5623876" y="52082"/>
                  <a:pt x="5628306" y="42371"/>
                  <a:pt x="5638096" y="30167"/>
                </a:cubicBezTo>
                <a:cubicBezTo>
                  <a:pt x="5613819" y="18495"/>
                  <a:pt x="5582080" y="15075"/>
                  <a:pt x="5542878" y="19907"/>
                </a:cubicBezTo>
                <a:cubicBezTo>
                  <a:pt x="5586271" y="3562"/>
                  <a:pt x="5620339" y="3027"/>
                  <a:pt x="5645088" y="18306"/>
                </a:cubicBezTo>
                <a:cubicBezTo>
                  <a:pt x="5655819" y="13318"/>
                  <a:pt x="5660714" y="7216"/>
                  <a:pt x="56597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700"/>
            </a:lvl1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4090737"/>
            <a:ext cx="9144000" cy="1052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771554" y="4241367"/>
            <a:ext cx="2124939" cy="751502"/>
            <a:chOff x="201705" y="174812"/>
            <a:chExt cx="3307977" cy="1169894"/>
          </a:xfrm>
        </p:grpSpPr>
        <p:sp>
          <p:nvSpPr>
            <p:cNvPr id="10" name="Rectangle 9"/>
            <p:cNvSpPr/>
            <p:nvPr/>
          </p:nvSpPr>
          <p:spPr>
            <a:xfrm>
              <a:off x="201705" y="174812"/>
              <a:ext cx="3307977" cy="1169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40" y="223246"/>
              <a:ext cx="3182707" cy="1073027"/>
            </a:xfrm>
            <a:prstGeom prst="rect">
              <a:avLst/>
            </a:prstGeom>
          </p:spPr>
        </p:pic>
      </p:grp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93915" y="254183"/>
            <a:ext cx="3425457" cy="53237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93914" y="2568697"/>
            <a:ext cx="5395303" cy="6263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5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93914" y="3214374"/>
            <a:ext cx="5395303" cy="6263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5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5890418" y="3305507"/>
            <a:ext cx="3006076" cy="634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293914" y="4301980"/>
            <a:ext cx="5969726" cy="659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22661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prism/>
      </p:transition>
    </mc:Choice>
    <mc:Fallback xmlns="">
      <p:transition spd="slow" advClick="0" advTm="8000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ustom Layout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93915" y="272143"/>
            <a:ext cx="8523514" cy="3244171"/>
          </a:xfrm>
          <a:custGeom>
            <a:avLst/>
            <a:gdLst>
              <a:gd name="connsiteX0" fmla="*/ 7548172 w 9656525"/>
              <a:gd name="connsiteY0" fmla="*/ 2712838 h 2761837"/>
              <a:gd name="connsiteX1" fmla="*/ 7547798 w 9656525"/>
              <a:gd name="connsiteY1" fmla="*/ 2745741 h 2761837"/>
              <a:gd name="connsiteX2" fmla="*/ 7514082 w 9656525"/>
              <a:gd name="connsiteY2" fmla="*/ 2747898 h 2761837"/>
              <a:gd name="connsiteX3" fmla="*/ 7514456 w 9656525"/>
              <a:gd name="connsiteY3" fmla="*/ 2714995 h 2761837"/>
              <a:gd name="connsiteX4" fmla="*/ 3732232 w 9656525"/>
              <a:gd name="connsiteY4" fmla="*/ 2657590 h 2761837"/>
              <a:gd name="connsiteX5" fmla="*/ 3729935 w 9656525"/>
              <a:gd name="connsiteY5" fmla="*/ 2658777 h 2761837"/>
              <a:gd name="connsiteX6" fmla="*/ 3716210 w 9656525"/>
              <a:gd name="connsiteY6" fmla="*/ 2662052 h 2761837"/>
              <a:gd name="connsiteX7" fmla="*/ 7264005 w 9656525"/>
              <a:gd name="connsiteY7" fmla="*/ 2517302 h 2761837"/>
              <a:gd name="connsiteX8" fmla="*/ 7263568 w 9656525"/>
              <a:gd name="connsiteY8" fmla="*/ 2555689 h 2761837"/>
              <a:gd name="connsiteX9" fmla="*/ 7212620 w 9656525"/>
              <a:gd name="connsiteY9" fmla="*/ 2591827 h 2761837"/>
              <a:gd name="connsiteX10" fmla="*/ 7188016 w 9656525"/>
              <a:gd name="connsiteY10" fmla="*/ 2533122 h 2761837"/>
              <a:gd name="connsiteX11" fmla="*/ 7264005 w 9656525"/>
              <a:gd name="connsiteY11" fmla="*/ 2517302 h 2761837"/>
              <a:gd name="connsiteX12" fmla="*/ 7550911 w 9656525"/>
              <a:gd name="connsiteY12" fmla="*/ 2471550 h 2761837"/>
              <a:gd name="connsiteX13" fmla="*/ 7684596 w 9656525"/>
              <a:gd name="connsiteY13" fmla="*/ 2567115 h 2761837"/>
              <a:gd name="connsiteX14" fmla="*/ 7860304 w 9656525"/>
              <a:gd name="connsiteY14" fmla="*/ 2670952 h 2761837"/>
              <a:gd name="connsiteX15" fmla="*/ 7859807 w 9656525"/>
              <a:gd name="connsiteY15" fmla="*/ 2714822 h 2761837"/>
              <a:gd name="connsiteX16" fmla="*/ 7724503 w 9656525"/>
              <a:gd name="connsiteY16" fmla="*/ 2761837 h 2761837"/>
              <a:gd name="connsiteX17" fmla="*/ 7632651 w 9656525"/>
              <a:gd name="connsiteY17" fmla="*/ 2690994 h 2761837"/>
              <a:gd name="connsiteX18" fmla="*/ 7662185 w 9656525"/>
              <a:gd name="connsiteY18" fmla="*/ 2686365 h 2761837"/>
              <a:gd name="connsiteX19" fmla="*/ 7691969 w 9656525"/>
              <a:gd name="connsiteY19" fmla="*/ 2659800 h 2761837"/>
              <a:gd name="connsiteX20" fmla="*/ 7650692 w 9656525"/>
              <a:gd name="connsiteY20" fmla="*/ 2585723 h 2761837"/>
              <a:gd name="connsiteX21" fmla="*/ 7525249 w 9656525"/>
              <a:gd name="connsiteY21" fmla="*/ 2506070 h 2761837"/>
              <a:gd name="connsiteX22" fmla="*/ 7550911 w 9656525"/>
              <a:gd name="connsiteY22" fmla="*/ 2471550 h 2761837"/>
              <a:gd name="connsiteX23" fmla="*/ 6609172 w 9656525"/>
              <a:gd name="connsiteY23" fmla="*/ 2418428 h 2761837"/>
              <a:gd name="connsiteX24" fmla="*/ 6627984 w 9656525"/>
              <a:gd name="connsiteY24" fmla="*/ 2419025 h 2761837"/>
              <a:gd name="connsiteX25" fmla="*/ 6624935 w 9656525"/>
              <a:gd name="connsiteY25" fmla="*/ 2421187 h 2761837"/>
              <a:gd name="connsiteX26" fmla="*/ 6607239 w 9656525"/>
              <a:gd name="connsiteY26" fmla="*/ 2418475 h 2761837"/>
              <a:gd name="connsiteX27" fmla="*/ 6606018 w 9656525"/>
              <a:gd name="connsiteY27" fmla="*/ 2418288 h 2761837"/>
              <a:gd name="connsiteX28" fmla="*/ 6607239 w 9656525"/>
              <a:gd name="connsiteY28" fmla="*/ 2418475 h 2761837"/>
              <a:gd name="connsiteX29" fmla="*/ 6565993 w 9656525"/>
              <a:gd name="connsiteY29" fmla="*/ 2419477 h 2761837"/>
              <a:gd name="connsiteX30" fmla="*/ 6606018 w 9656525"/>
              <a:gd name="connsiteY30" fmla="*/ 2418288 h 2761837"/>
              <a:gd name="connsiteX31" fmla="*/ 6928451 w 9656525"/>
              <a:gd name="connsiteY31" fmla="*/ 2396291 h 2761837"/>
              <a:gd name="connsiteX32" fmla="*/ 6928203 w 9656525"/>
              <a:gd name="connsiteY32" fmla="*/ 2418226 h 2761837"/>
              <a:gd name="connsiteX33" fmla="*/ 6877627 w 9656525"/>
              <a:gd name="connsiteY33" fmla="*/ 2421461 h 2761837"/>
              <a:gd name="connsiteX34" fmla="*/ 6877876 w 9656525"/>
              <a:gd name="connsiteY34" fmla="*/ 2399526 h 2761837"/>
              <a:gd name="connsiteX35" fmla="*/ 4235183 w 9656525"/>
              <a:gd name="connsiteY35" fmla="*/ 2390745 h 2761837"/>
              <a:gd name="connsiteX36" fmla="*/ 4238879 w 9656525"/>
              <a:gd name="connsiteY36" fmla="*/ 2391957 h 2761837"/>
              <a:gd name="connsiteX37" fmla="*/ 4233073 w 9656525"/>
              <a:gd name="connsiteY37" fmla="*/ 2393356 h 2761837"/>
              <a:gd name="connsiteX38" fmla="*/ 5900951 w 9656525"/>
              <a:gd name="connsiteY38" fmla="*/ 2385301 h 2761837"/>
              <a:gd name="connsiteX39" fmla="*/ 6523970 w 9656525"/>
              <a:gd name="connsiteY39" fmla="*/ 2411205 h 2761837"/>
              <a:gd name="connsiteX40" fmla="*/ 6422633 w 9656525"/>
              <a:gd name="connsiteY40" fmla="*/ 2434127 h 2761837"/>
              <a:gd name="connsiteX41" fmla="*/ 5799613 w 9656525"/>
              <a:gd name="connsiteY41" fmla="*/ 2408223 h 2761837"/>
              <a:gd name="connsiteX42" fmla="*/ 5900951 w 9656525"/>
              <a:gd name="connsiteY42" fmla="*/ 2385301 h 2761837"/>
              <a:gd name="connsiteX43" fmla="*/ 3206194 w 9656525"/>
              <a:gd name="connsiteY43" fmla="*/ 2327527 h 2761837"/>
              <a:gd name="connsiteX44" fmla="*/ 3205697 w 9656525"/>
              <a:gd name="connsiteY44" fmla="*/ 2371399 h 2761837"/>
              <a:gd name="connsiteX45" fmla="*/ 3171980 w 9656525"/>
              <a:gd name="connsiteY45" fmla="*/ 2373555 h 2761837"/>
              <a:gd name="connsiteX46" fmla="*/ 3172478 w 9656525"/>
              <a:gd name="connsiteY46" fmla="*/ 2329685 h 2761837"/>
              <a:gd name="connsiteX47" fmla="*/ 4705860 w 9656525"/>
              <a:gd name="connsiteY47" fmla="*/ 2297354 h 2761837"/>
              <a:gd name="connsiteX48" fmla="*/ 4815129 w 9656525"/>
              <a:gd name="connsiteY48" fmla="*/ 2317763 h 2761837"/>
              <a:gd name="connsiteX49" fmla="*/ 4806513 w 9656525"/>
              <a:gd name="connsiteY49" fmla="*/ 2334754 h 2761837"/>
              <a:gd name="connsiteX50" fmla="*/ 4705673 w 9656525"/>
              <a:gd name="connsiteY50" fmla="*/ 2313806 h 2761837"/>
              <a:gd name="connsiteX51" fmla="*/ 4015530 w 9656525"/>
              <a:gd name="connsiteY51" fmla="*/ 2264796 h 2761837"/>
              <a:gd name="connsiteX52" fmla="*/ 4023524 w 9656525"/>
              <a:gd name="connsiteY52" fmla="*/ 2302644 h 2761837"/>
              <a:gd name="connsiteX53" fmla="*/ 4031642 w 9656525"/>
              <a:gd name="connsiteY53" fmla="*/ 2329524 h 2761837"/>
              <a:gd name="connsiteX54" fmla="*/ 4124365 w 9656525"/>
              <a:gd name="connsiteY54" fmla="*/ 2323592 h 2761837"/>
              <a:gd name="connsiteX55" fmla="*/ 4124862 w 9656525"/>
              <a:gd name="connsiteY55" fmla="*/ 2279722 h 2761837"/>
              <a:gd name="connsiteX56" fmla="*/ 4015530 w 9656525"/>
              <a:gd name="connsiteY56" fmla="*/ 2264796 h 2761837"/>
              <a:gd name="connsiteX57" fmla="*/ 3907194 w 9656525"/>
              <a:gd name="connsiteY57" fmla="*/ 2162129 h 2761837"/>
              <a:gd name="connsiteX58" fmla="*/ 3998734 w 9656525"/>
              <a:gd name="connsiteY58" fmla="*/ 2260390 h 2761837"/>
              <a:gd name="connsiteX59" fmla="*/ 4066168 w 9656525"/>
              <a:gd name="connsiteY59" fmla="*/ 2256077 h 2761837"/>
              <a:gd name="connsiteX60" fmla="*/ 4091706 w 9656525"/>
              <a:gd name="connsiteY60" fmla="*/ 2232524 h 2761837"/>
              <a:gd name="connsiteX61" fmla="*/ 4184054 w 9656525"/>
              <a:gd name="connsiteY61" fmla="*/ 2259495 h 2761837"/>
              <a:gd name="connsiteX62" fmla="*/ 4142219 w 9656525"/>
              <a:gd name="connsiteY62" fmla="*/ 2234772 h 2761837"/>
              <a:gd name="connsiteX63" fmla="*/ 4182630 w 9656525"/>
              <a:gd name="connsiteY63" fmla="*/ 2199308 h 2761837"/>
              <a:gd name="connsiteX64" fmla="*/ 4168003 w 9656525"/>
              <a:gd name="connsiteY64" fmla="*/ 2189284 h 2761837"/>
              <a:gd name="connsiteX65" fmla="*/ 3907194 w 9656525"/>
              <a:gd name="connsiteY65" fmla="*/ 2162129 h 2761837"/>
              <a:gd name="connsiteX66" fmla="*/ 3679790 w 9656525"/>
              <a:gd name="connsiteY66" fmla="*/ 2160237 h 2761837"/>
              <a:gd name="connsiteX67" fmla="*/ 3654379 w 9656525"/>
              <a:gd name="connsiteY67" fmla="*/ 2172822 h 2761837"/>
              <a:gd name="connsiteX68" fmla="*/ 3704581 w 9656525"/>
              <a:gd name="connsiteY68" fmla="*/ 2202489 h 2761837"/>
              <a:gd name="connsiteX69" fmla="*/ 3721627 w 9656525"/>
              <a:gd name="connsiteY69" fmla="*/ 2184959 h 2761837"/>
              <a:gd name="connsiteX70" fmla="*/ 2238480 w 9656525"/>
              <a:gd name="connsiteY70" fmla="*/ 2008936 h 2761837"/>
              <a:gd name="connsiteX71" fmla="*/ 2247444 w 9656525"/>
              <a:gd name="connsiteY71" fmla="*/ 2010748 h 2761837"/>
              <a:gd name="connsiteX72" fmla="*/ 2257919 w 9656525"/>
              <a:gd name="connsiteY72" fmla="*/ 2015558 h 2761837"/>
              <a:gd name="connsiteX73" fmla="*/ 2239032 w 9656525"/>
              <a:gd name="connsiteY73" fmla="*/ 2009918 h 2761837"/>
              <a:gd name="connsiteX74" fmla="*/ 6372006 w 9656525"/>
              <a:gd name="connsiteY74" fmla="*/ 1885273 h 2761837"/>
              <a:gd name="connsiteX75" fmla="*/ 6327706 w 9656525"/>
              <a:gd name="connsiteY75" fmla="*/ 1892216 h 2761837"/>
              <a:gd name="connsiteX76" fmla="*/ 6411750 w 9656525"/>
              <a:gd name="connsiteY76" fmla="*/ 1908760 h 2761837"/>
              <a:gd name="connsiteX77" fmla="*/ 6454083 w 9656525"/>
              <a:gd name="connsiteY77" fmla="*/ 1889612 h 2761837"/>
              <a:gd name="connsiteX78" fmla="*/ 6372006 w 9656525"/>
              <a:gd name="connsiteY78" fmla="*/ 1885273 h 2761837"/>
              <a:gd name="connsiteX79" fmla="*/ 6783260 w 9656525"/>
              <a:gd name="connsiteY79" fmla="*/ 1830196 h 2761837"/>
              <a:gd name="connsiteX80" fmla="*/ 6529884 w 9656525"/>
              <a:gd name="connsiteY80" fmla="*/ 1890242 h 2761837"/>
              <a:gd name="connsiteX81" fmla="*/ 6664442 w 9656525"/>
              <a:gd name="connsiteY81" fmla="*/ 1909034 h 2761837"/>
              <a:gd name="connsiteX82" fmla="*/ 6766091 w 9656525"/>
              <a:gd name="connsiteY82" fmla="*/ 1858694 h 2761837"/>
              <a:gd name="connsiteX83" fmla="*/ 6825033 w 9656525"/>
              <a:gd name="connsiteY83" fmla="*/ 1860403 h 2761837"/>
              <a:gd name="connsiteX84" fmla="*/ 7137166 w 9656525"/>
              <a:gd name="connsiteY84" fmla="*/ 1818517 h 2761837"/>
              <a:gd name="connsiteX85" fmla="*/ 7136979 w 9656525"/>
              <a:gd name="connsiteY85" fmla="*/ 1834968 h 2761837"/>
              <a:gd name="connsiteX86" fmla="*/ 7086403 w 9656525"/>
              <a:gd name="connsiteY86" fmla="*/ 1838204 h 2761837"/>
              <a:gd name="connsiteX87" fmla="*/ 7086591 w 9656525"/>
              <a:gd name="connsiteY87" fmla="*/ 1821752 h 2761837"/>
              <a:gd name="connsiteX88" fmla="*/ 5007670 w 9656525"/>
              <a:gd name="connsiteY88" fmla="*/ 1680745 h 2761837"/>
              <a:gd name="connsiteX89" fmla="*/ 6126835 w 9656525"/>
              <a:gd name="connsiteY89" fmla="*/ 1779029 h 2761837"/>
              <a:gd name="connsiteX90" fmla="*/ 6202200 w 9656525"/>
              <a:gd name="connsiteY90" fmla="*/ 1818047 h 2761837"/>
              <a:gd name="connsiteX91" fmla="*/ 6522326 w 9656525"/>
              <a:gd name="connsiteY91" fmla="*/ 1814009 h 2761837"/>
              <a:gd name="connsiteX92" fmla="*/ 6758346 w 9656525"/>
              <a:gd name="connsiteY92" fmla="*/ 1798911 h 2761837"/>
              <a:gd name="connsiteX93" fmla="*/ 6977072 w 9656525"/>
              <a:gd name="connsiteY93" fmla="*/ 1823278 h 2761837"/>
              <a:gd name="connsiteX94" fmla="*/ 6841830 w 9656525"/>
              <a:gd name="connsiteY94" fmla="*/ 1864808 h 2761837"/>
              <a:gd name="connsiteX95" fmla="*/ 6883727 w 9656525"/>
              <a:gd name="connsiteY95" fmla="*/ 1884047 h 2761837"/>
              <a:gd name="connsiteX96" fmla="*/ 7381054 w 9656525"/>
              <a:gd name="connsiteY96" fmla="*/ 1852234 h 2761837"/>
              <a:gd name="connsiteX97" fmla="*/ 7289204 w 9656525"/>
              <a:gd name="connsiteY97" fmla="*/ 1781392 h 2761837"/>
              <a:gd name="connsiteX98" fmla="*/ 7331662 w 9656525"/>
              <a:gd name="connsiteY98" fmla="*/ 1751277 h 2761837"/>
              <a:gd name="connsiteX99" fmla="*/ 7230480 w 9656525"/>
              <a:gd name="connsiteY99" fmla="*/ 1760489 h 2761837"/>
              <a:gd name="connsiteX100" fmla="*/ 7217376 w 9656525"/>
              <a:gd name="connsiteY100" fmla="*/ 1762923 h 2761837"/>
              <a:gd name="connsiteX101" fmla="*/ 7243591 w 9656525"/>
              <a:gd name="connsiteY101" fmla="*/ 1764788 h 2761837"/>
              <a:gd name="connsiteX102" fmla="*/ 7272470 w 9656525"/>
              <a:gd name="connsiteY102" fmla="*/ 1771502 h 2761837"/>
              <a:gd name="connsiteX103" fmla="*/ 7255300 w 9656525"/>
              <a:gd name="connsiteY103" fmla="*/ 1800001 h 2761837"/>
              <a:gd name="connsiteX104" fmla="*/ 7044569 w 9656525"/>
              <a:gd name="connsiteY104" fmla="*/ 1813480 h 2761837"/>
              <a:gd name="connsiteX105" fmla="*/ 7002920 w 9656525"/>
              <a:gd name="connsiteY105" fmla="*/ 1772306 h 2761837"/>
              <a:gd name="connsiteX106" fmla="*/ 6354674 w 9656525"/>
              <a:gd name="connsiteY106" fmla="*/ 1742536 h 2761837"/>
              <a:gd name="connsiteX107" fmla="*/ 6261891 w 9656525"/>
              <a:gd name="connsiteY107" fmla="*/ 1753951 h 2761837"/>
              <a:gd name="connsiteX108" fmla="*/ 5647299 w 9656525"/>
              <a:gd name="connsiteY108" fmla="*/ 1727507 h 2761837"/>
              <a:gd name="connsiteX109" fmla="*/ 5369631 w 9656525"/>
              <a:gd name="connsiteY109" fmla="*/ 1701430 h 2761837"/>
              <a:gd name="connsiteX110" fmla="*/ 5007670 w 9656525"/>
              <a:gd name="connsiteY110" fmla="*/ 1680745 h 2761837"/>
              <a:gd name="connsiteX111" fmla="*/ 2413817 w 9656525"/>
              <a:gd name="connsiteY111" fmla="*/ 1638437 h 2761837"/>
              <a:gd name="connsiteX112" fmla="*/ 2362929 w 9656525"/>
              <a:gd name="connsiteY112" fmla="*/ 1669092 h 2761837"/>
              <a:gd name="connsiteX113" fmla="*/ 2387471 w 9656525"/>
              <a:gd name="connsiteY113" fmla="*/ 1733279 h 2761837"/>
              <a:gd name="connsiteX114" fmla="*/ 2455154 w 9656525"/>
              <a:gd name="connsiteY114" fmla="*/ 1707030 h 2761837"/>
              <a:gd name="connsiteX115" fmla="*/ 2455776 w 9656525"/>
              <a:gd name="connsiteY115" fmla="*/ 1652192 h 2761837"/>
              <a:gd name="connsiteX116" fmla="*/ 2413817 w 9656525"/>
              <a:gd name="connsiteY116" fmla="*/ 1638437 h 2761837"/>
              <a:gd name="connsiteX117" fmla="*/ 2331890 w 9656525"/>
              <a:gd name="connsiteY117" fmla="*/ 1435444 h 2761837"/>
              <a:gd name="connsiteX118" fmla="*/ 2330982 w 9656525"/>
              <a:gd name="connsiteY118" fmla="*/ 1435502 h 2761837"/>
              <a:gd name="connsiteX119" fmla="*/ 2288633 w 9656525"/>
              <a:gd name="connsiteY119" fmla="*/ 1443831 h 2761837"/>
              <a:gd name="connsiteX120" fmla="*/ 2273405 w 9656525"/>
              <a:gd name="connsiteY120" fmla="*/ 1439185 h 2761837"/>
              <a:gd name="connsiteX121" fmla="*/ 2239167 w 9656525"/>
              <a:gd name="connsiteY121" fmla="*/ 1441376 h 2761837"/>
              <a:gd name="connsiteX122" fmla="*/ 2238919 w 9656525"/>
              <a:gd name="connsiteY122" fmla="*/ 1463311 h 2761837"/>
              <a:gd name="connsiteX123" fmla="*/ 2331640 w 9656525"/>
              <a:gd name="connsiteY123" fmla="*/ 1457379 h 2761837"/>
              <a:gd name="connsiteX124" fmla="*/ 7400437 w 9656525"/>
              <a:gd name="connsiteY124" fmla="*/ 1308640 h 2761837"/>
              <a:gd name="connsiteX125" fmla="*/ 7410949 w 9656525"/>
              <a:gd name="connsiteY125" fmla="*/ 1323841 h 2761837"/>
              <a:gd name="connsiteX126" fmla="*/ 7362661 w 9656525"/>
              <a:gd name="connsiteY126" fmla="*/ 1346290 h 2761837"/>
              <a:gd name="connsiteX127" fmla="*/ 7360547 w 9656525"/>
              <a:gd name="connsiteY127" fmla="*/ 1330053 h 2761837"/>
              <a:gd name="connsiteX128" fmla="*/ 7497617 w 9656525"/>
              <a:gd name="connsiteY128" fmla="*/ 1137193 h 2761837"/>
              <a:gd name="connsiteX129" fmla="*/ 7405216 w 9656525"/>
              <a:gd name="connsiteY129" fmla="*/ 1148582 h 2761837"/>
              <a:gd name="connsiteX130" fmla="*/ 7408033 w 9656525"/>
              <a:gd name="connsiteY130" fmla="*/ 1170231 h 2761837"/>
              <a:gd name="connsiteX131" fmla="*/ 7500434 w 9656525"/>
              <a:gd name="connsiteY131" fmla="*/ 1158842 h 2761837"/>
              <a:gd name="connsiteX132" fmla="*/ 2571168 w 9656525"/>
              <a:gd name="connsiteY132" fmla="*/ 1057075 h 2761837"/>
              <a:gd name="connsiteX133" fmla="*/ 2573281 w 9656525"/>
              <a:gd name="connsiteY133" fmla="*/ 1073311 h 2761837"/>
              <a:gd name="connsiteX134" fmla="*/ 2522879 w 9656525"/>
              <a:gd name="connsiteY134" fmla="*/ 1079523 h 2761837"/>
              <a:gd name="connsiteX135" fmla="*/ 2520769 w 9656525"/>
              <a:gd name="connsiteY135" fmla="*/ 1063287 h 2761837"/>
              <a:gd name="connsiteX136" fmla="*/ 2768545 w 9656525"/>
              <a:gd name="connsiteY136" fmla="*/ 999753 h 2761837"/>
              <a:gd name="connsiteX137" fmla="*/ 2272941 w 9656525"/>
              <a:gd name="connsiteY137" fmla="*/ 1060840 h 2761837"/>
              <a:gd name="connsiteX138" fmla="*/ 2375201 w 9656525"/>
              <a:gd name="connsiteY138" fmla="*/ 1125220 h 2761837"/>
              <a:gd name="connsiteX139" fmla="*/ 2336721 w 9656525"/>
              <a:gd name="connsiteY139" fmla="*/ 1157458 h 2761837"/>
              <a:gd name="connsiteX140" fmla="*/ 2437169 w 9656525"/>
              <a:gd name="connsiteY140" fmla="*/ 1142328 h 2761837"/>
              <a:gd name="connsiteX141" fmla="*/ 2450002 w 9656525"/>
              <a:gd name="connsiteY141" fmla="*/ 1139145 h 2761837"/>
              <a:gd name="connsiteX142" fmla="*/ 2423386 w 9656525"/>
              <a:gd name="connsiteY142" fmla="*/ 1138872 h 2761837"/>
              <a:gd name="connsiteX143" fmla="*/ 2393408 w 9656525"/>
              <a:gd name="connsiteY143" fmla="*/ 1133974 h 2761837"/>
              <a:gd name="connsiteX144" fmla="*/ 2406689 w 9656525"/>
              <a:gd name="connsiteY144" fmla="*/ 1104843 h 2761837"/>
              <a:gd name="connsiteX145" fmla="*/ 2616691 w 9656525"/>
              <a:gd name="connsiteY145" fmla="*/ 1078958 h 2761837"/>
              <a:gd name="connsiteX146" fmla="*/ 2664323 w 9656525"/>
              <a:gd name="connsiteY146" fmla="*/ 1117078 h 2761837"/>
              <a:gd name="connsiteX147" fmla="*/ 3320281 w 9656525"/>
              <a:gd name="connsiteY147" fmla="*/ 1107709 h 2761837"/>
              <a:gd name="connsiteX148" fmla="*/ 3411977 w 9656525"/>
              <a:gd name="connsiteY148" fmla="*/ 1090907 h 2761837"/>
              <a:gd name="connsiteX149" fmla="*/ 4033630 w 9656525"/>
              <a:gd name="connsiteY149" fmla="*/ 1080268 h 2761837"/>
              <a:gd name="connsiteX150" fmla="*/ 4316464 w 9656525"/>
              <a:gd name="connsiteY150" fmla="*/ 1089396 h 2761837"/>
              <a:gd name="connsiteX151" fmla="*/ 4683299 w 9656525"/>
              <a:gd name="connsiteY151" fmla="*/ 1088171 h 2761837"/>
              <a:gd name="connsiteX152" fmla="*/ 3544267 w 9656525"/>
              <a:gd name="connsiteY152" fmla="*/ 1058104 h 2761837"/>
              <a:gd name="connsiteX153" fmla="*/ 3463031 w 9656525"/>
              <a:gd name="connsiteY153" fmla="*/ 1024125 h 2761837"/>
              <a:gd name="connsiteX154" fmla="*/ 3141718 w 9656525"/>
              <a:gd name="connsiteY154" fmla="*/ 1047235 h 2761837"/>
              <a:gd name="connsiteX155" fmla="*/ 2906516 w 9656525"/>
              <a:gd name="connsiteY155" fmla="*/ 1076227 h 2761837"/>
              <a:gd name="connsiteX156" fmla="*/ 2683187 w 9656525"/>
              <a:gd name="connsiteY156" fmla="*/ 1065262 h 2761837"/>
              <a:gd name="connsiteX157" fmla="*/ 2813361 w 9656525"/>
              <a:gd name="connsiteY157" fmla="*/ 1016224 h 2761837"/>
              <a:gd name="connsiteX158" fmla="*/ 2768545 w 9656525"/>
              <a:gd name="connsiteY158" fmla="*/ 999753 h 2761837"/>
              <a:gd name="connsiteX159" fmla="*/ 2985537 w 9656525"/>
              <a:gd name="connsiteY159" fmla="*/ 962008 h 2761837"/>
              <a:gd name="connsiteX160" fmla="*/ 2890371 w 9656525"/>
              <a:gd name="connsiteY160" fmla="*/ 1017729 h 2761837"/>
              <a:gd name="connsiteX161" fmla="*/ 2830866 w 9656525"/>
              <a:gd name="connsiteY161" fmla="*/ 1019565 h 2761837"/>
              <a:gd name="connsiteX162" fmla="*/ 2877092 w 9656525"/>
              <a:gd name="connsiteY162" fmla="*/ 1046861 h 2761837"/>
              <a:gd name="connsiteX163" fmla="*/ 3123458 w 9656525"/>
              <a:gd name="connsiteY163" fmla="*/ 972502 h 2761837"/>
              <a:gd name="connsiteX164" fmla="*/ 2985537 w 9656525"/>
              <a:gd name="connsiteY164" fmla="*/ 962008 h 2761837"/>
              <a:gd name="connsiteX165" fmla="*/ 3277451 w 9656525"/>
              <a:gd name="connsiteY165" fmla="*/ 942522 h 2761837"/>
              <a:gd name="connsiteX166" fmla="*/ 3239651 w 9656525"/>
              <a:gd name="connsiteY166" fmla="*/ 947181 h 2761837"/>
              <a:gd name="connsiteX167" fmla="*/ 3199764 w 9656525"/>
              <a:gd name="connsiteY167" fmla="*/ 968594 h 2761837"/>
              <a:gd name="connsiteX168" fmla="*/ 3326468 w 9656525"/>
              <a:gd name="connsiteY168" fmla="*/ 958475 h 2761837"/>
              <a:gd name="connsiteX169" fmla="*/ 3277451 w 9656525"/>
              <a:gd name="connsiteY169" fmla="*/ 942522 h 2761837"/>
              <a:gd name="connsiteX170" fmla="*/ 7310504 w 9656525"/>
              <a:gd name="connsiteY170" fmla="*/ 879813 h 2761837"/>
              <a:gd name="connsiteX171" fmla="*/ 7246119 w 9656525"/>
              <a:gd name="connsiteY171" fmla="*/ 909745 h 2761837"/>
              <a:gd name="connsiteX172" fmla="*/ 7253161 w 9656525"/>
              <a:gd name="connsiteY172" fmla="*/ 963865 h 2761837"/>
              <a:gd name="connsiteX173" fmla="*/ 7297275 w 9656525"/>
              <a:gd name="connsiteY173" fmla="*/ 974924 h 2761837"/>
              <a:gd name="connsiteX174" fmla="*/ 7344153 w 9656525"/>
              <a:gd name="connsiteY174" fmla="*/ 941651 h 2761837"/>
              <a:gd name="connsiteX175" fmla="*/ 7310504 w 9656525"/>
              <a:gd name="connsiteY175" fmla="*/ 879813 h 2761837"/>
              <a:gd name="connsiteX176" fmla="*/ 7401296 w 9656525"/>
              <a:gd name="connsiteY176" fmla="*/ 593675 h 2761837"/>
              <a:gd name="connsiteX177" fmla="*/ 7421076 w 9656525"/>
              <a:gd name="connsiteY177" fmla="*/ 598110 h 2761837"/>
              <a:gd name="connsiteX178" fmla="*/ 7421767 w 9656525"/>
              <a:gd name="connsiteY178" fmla="*/ 599046 h 2761837"/>
              <a:gd name="connsiteX179" fmla="*/ 7412500 w 9656525"/>
              <a:gd name="connsiteY179" fmla="*/ 597792 h 2761837"/>
              <a:gd name="connsiteX180" fmla="*/ 7401296 w 9656525"/>
              <a:gd name="connsiteY180" fmla="*/ 593675 h 2761837"/>
              <a:gd name="connsiteX181" fmla="*/ 5920576 w 9656525"/>
              <a:gd name="connsiteY181" fmla="*/ 495748 h 2761837"/>
              <a:gd name="connsiteX182" fmla="*/ 5905887 w 9656525"/>
              <a:gd name="connsiteY182" fmla="*/ 514054 h 2761837"/>
              <a:gd name="connsiteX183" fmla="*/ 5951409 w 9656525"/>
              <a:gd name="connsiteY183" fmla="*/ 535939 h 2761837"/>
              <a:gd name="connsiteX184" fmla="*/ 5975200 w 9656525"/>
              <a:gd name="connsiteY184" fmla="*/ 522008 h 2761837"/>
              <a:gd name="connsiteX185" fmla="*/ 2699538 w 9656525"/>
              <a:gd name="connsiteY185" fmla="*/ 469364 h 2761837"/>
              <a:gd name="connsiteX186" fmla="*/ 2702354 w 9656525"/>
              <a:gd name="connsiteY186" fmla="*/ 491013 h 2761837"/>
              <a:gd name="connsiteX187" fmla="*/ 2651953 w 9656525"/>
              <a:gd name="connsiteY187" fmla="*/ 497226 h 2761837"/>
              <a:gd name="connsiteX188" fmla="*/ 2649136 w 9656525"/>
              <a:gd name="connsiteY188" fmla="*/ 475577 h 2761837"/>
              <a:gd name="connsiteX189" fmla="*/ 5616716 w 9656525"/>
              <a:gd name="connsiteY189" fmla="*/ 456217 h 2761837"/>
              <a:gd name="connsiteX190" fmla="*/ 5549516 w 9656525"/>
              <a:gd name="connsiteY190" fmla="*/ 464501 h 2761837"/>
              <a:gd name="connsiteX191" fmla="*/ 5527133 w 9656525"/>
              <a:gd name="connsiteY191" fmla="*/ 489255 h 2761837"/>
              <a:gd name="connsiteX192" fmla="*/ 5430507 w 9656525"/>
              <a:gd name="connsiteY192" fmla="*/ 468172 h 2761837"/>
              <a:gd name="connsiteX193" fmla="*/ 5476028 w 9656525"/>
              <a:gd name="connsiteY193" fmla="*/ 490056 h 2761837"/>
              <a:gd name="connsiteX194" fmla="*/ 5456463 w 9656525"/>
              <a:gd name="connsiteY194" fmla="*/ 536460 h 2761837"/>
              <a:gd name="connsiteX195" fmla="*/ 5722495 w 9656525"/>
              <a:gd name="connsiteY195" fmla="*/ 547657 h 2761837"/>
              <a:gd name="connsiteX196" fmla="*/ 5616716 w 9656525"/>
              <a:gd name="connsiteY196" fmla="*/ 456217 h 2761837"/>
              <a:gd name="connsiteX197" fmla="*/ 2953650 w 9656525"/>
              <a:gd name="connsiteY197" fmla="*/ 454539 h 2761837"/>
              <a:gd name="connsiteX198" fmla="*/ 2971822 w 9656525"/>
              <a:gd name="connsiteY198" fmla="*/ 456155 h 2761837"/>
              <a:gd name="connsiteX199" fmla="*/ 2969885 w 9656525"/>
              <a:gd name="connsiteY199" fmla="*/ 456318 h 2761837"/>
              <a:gd name="connsiteX200" fmla="*/ 2950886 w 9656525"/>
              <a:gd name="connsiteY200" fmla="*/ 456853 h 2761837"/>
              <a:gd name="connsiteX201" fmla="*/ 3013155 w 9656525"/>
              <a:gd name="connsiteY201" fmla="*/ 452703 h 2761837"/>
              <a:gd name="connsiteX202" fmla="*/ 2973079 w 9656525"/>
              <a:gd name="connsiteY202" fmla="*/ 456268 h 2761837"/>
              <a:gd name="connsiteX203" fmla="*/ 2971822 w 9656525"/>
              <a:gd name="connsiteY203" fmla="*/ 456155 h 2761837"/>
              <a:gd name="connsiteX204" fmla="*/ 4794115 w 9656525"/>
              <a:gd name="connsiteY204" fmla="*/ 431138 h 2761837"/>
              <a:gd name="connsiteX205" fmla="*/ 4898437 w 9656525"/>
              <a:gd name="connsiteY205" fmla="*/ 445774 h 2761837"/>
              <a:gd name="connsiteX206" fmla="*/ 4900549 w 9656525"/>
              <a:gd name="connsiteY206" fmla="*/ 462011 h 2761837"/>
              <a:gd name="connsiteX207" fmla="*/ 4787828 w 9656525"/>
              <a:gd name="connsiteY207" fmla="*/ 448410 h 2761837"/>
              <a:gd name="connsiteX208" fmla="*/ 3785304 w 9656525"/>
              <a:gd name="connsiteY208" fmla="*/ 418014 h 2761837"/>
              <a:gd name="connsiteX209" fmla="*/ 3686618 w 9656525"/>
              <a:gd name="connsiteY209" fmla="*/ 446675 h 2761837"/>
              <a:gd name="connsiteX210" fmla="*/ 3056564 w 9656525"/>
              <a:gd name="connsiteY210" fmla="*/ 458350 h 2761837"/>
              <a:gd name="connsiteX211" fmla="*/ 3155252 w 9656525"/>
              <a:gd name="connsiteY211" fmla="*/ 429689 h 2761837"/>
              <a:gd name="connsiteX212" fmla="*/ 3785304 w 9656525"/>
              <a:gd name="connsiteY212" fmla="*/ 418014 h 2761837"/>
              <a:gd name="connsiteX213" fmla="*/ 5573962 w 9656525"/>
              <a:gd name="connsiteY213" fmla="*/ 390001 h 2761837"/>
              <a:gd name="connsiteX214" fmla="*/ 5481562 w 9656525"/>
              <a:gd name="connsiteY214" fmla="*/ 401391 h 2761837"/>
              <a:gd name="connsiteX215" fmla="*/ 5487194 w 9656525"/>
              <a:gd name="connsiteY215" fmla="*/ 444687 h 2761837"/>
              <a:gd name="connsiteX216" fmla="*/ 5599211 w 9656525"/>
              <a:gd name="connsiteY216" fmla="*/ 452877 h 2761837"/>
              <a:gd name="connsiteX217" fmla="*/ 5585883 w 9656525"/>
              <a:gd name="connsiteY217" fmla="*/ 416027 h 2761837"/>
              <a:gd name="connsiteX218" fmla="*/ 5573962 w 9656525"/>
              <a:gd name="connsiteY218" fmla="*/ 390001 h 2761837"/>
              <a:gd name="connsiteX219" fmla="*/ 5362501 w 9656525"/>
              <a:gd name="connsiteY219" fmla="*/ 339082 h 2761837"/>
              <a:gd name="connsiteX220" fmla="*/ 5360745 w 9656525"/>
              <a:gd name="connsiteY220" fmla="*/ 341783 h 2761837"/>
              <a:gd name="connsiteX221" fmla="*/ 5356860 w 9656525"/>
              <a:gd name="connsiteY221" fmla="*/ 340808 h 2761837"/>
              <a:gd name="connsiteX222" fmla="*/ 5362501 w 9656525"/>
              <a:gd name="connsiteY222" fmla="*/ 339082 h 2761837"/>
              <a:gd name="connsiteX223" fmla="*/ 2338890 w 9656525"/>
              <a:gd name="connsiteY223" fmla="*/ 321357 h 2761837"/>
              <a:gd name="connsiteX224" fmla="*/ 2371836 w 9656525"/>
              <a:gd name="connsiteY224" fmla="*/ 377784 h 2761837"/>
              <a:gd name="connsiteX225" fmla="*/ 2297641 w 9656525"/>
              <a:gd name="connsiteY225" fmla="*/ 397928 h 2761837"/>
              <a:gd name="connsiteX226" fmla="*/ 2292714 w 9656525"/>
              <a:gd name="connsiteY226" fmla="*/ 360042 h 2761837"/>
              <a:gd name="connsiteX227" fmla="*/ 6432175 w 9656525"/>
              <a:gd name="connsiteY227" fmla="*/ 295215 h 2761837"/>
              <a:gd name="connsiteX228" fmla="*/ 6437808 w 9656525"/>
              <a:gd name="connsiteY228" fmla="*/ 338510 h 2761837"/>
              <a:gd name="connsiteX229" fmla="*/ 6404209 w 9656525"/>
              <a:gd name="connsiteY229" fmla="*/ 342653 h 2761837"/>
              <a:gd name="connsiteX230" fmla="*/ 6398575 w 9656525"/>
              <a:gd name="connsiteY230" fmla="*/ 299357 h 2761837"/>
              <a:gd name="connsiteX231" fmla="*/ 2013955 w 9656525"/>
              <a:gd name="connsiteY231" fmla="*/ 185444 h 2761837"/>
              <a:gd name="connsiteX232" fmla="*/ 2018180 w 9656525"/>
              <a:gd name="connsiteY232" fmla="*/ 217918 h 2761837"/>
              <a:gd name="connsiteX233" fmla="*/ 1984579 w 9656525"/>
              <a:gd name="connsiteY233" fmla="*/ 222059 h 2761837"/>
              <a:gd name="connsiteX234" fmla="*/ 1980354 w 9656525"/>
              <a:gd name="connsiteY234" fmla="*/ 189586 h 2761837"/>
              <a:gd name="connsiteX235" fmla="*/ 1800433 w 9656525"/>
              <a:gd name="connsiteY235" fmla="*/ 184270 h 2761837"/>
              <a:gd name="connsiteX236" fmla="*/ 1902692 w 9656525"/>
              <a:gd name="connsiteY236" fmla="*/ 248650 h 2761837"/>
              <a:gd name="connsiteX237" fmla="*/ 1873643 w 9656525"/>
              <a:gd name="connsiteY237" fmla="*/ 254979 h 2761837"/>
              <a:gd name="connsiteX238" fmla="*/ 1847412 w 9656525"/>
              <a:gd name="connsiteY238" fmla="*/ 282958 h 2761837"/>
              <a:gd name="connsiteX239" fmla="*/ 1899271 w 9656525"/>
              <a:gd name="connsiteY239" fmla="*/ 353550 h 2761837"/>
              <a:gd name="connsiteX240" fmla="*/ 2036538 w 9656525"/>
              <a:gd name="connsiteY240" fmla="*/ 424613 h 2761837"/>
              <a:gd name="connsiteX241" fmla="*/ 2015562 w 9656525"/>
              <a:gd name="connsiteY241" fmla="*/ 460192 h 2761837"/>
              <a:gd name="connsiteX242" fmla="*/ 1867782 w 9656525"/>
              <a:gd name="connsiteY242" fmla="*/ 373927 h 2761837"/>
              <a:gd name="connsiteX243" fmla="*/ 1676595 w 9656525"/>
              <a:gd name="connsiteY243" fmla="*/ 282017 h 2761837"/>
              <a:gd name="connsiteX244" fmla="*/ 1670961 w 9656525"/>
              <a:gd name="connsiteY244" fmla="*/ 238721 h 2761837"/>
              <a:gd name="connsiteX245" fmla="*/ 1800433 w 9656525"/>
              <a:gd name="connsiteY245" fmla="*/ 184270 h 2761837"/>
              <a:gd name="connsiteX246" fmla="*/ 5844627 w 9656525"/>
              <a:gd name="connsiteY246" fmla="*/ 43200 h 2761837"/>
              <a:gd name="connsiteX247" fmla="*/ 5829141 w 9656525"/>
              <a:gd name="connsiteY247" fmla="*/ 48560 h 2761837"/>
              <a:gd name="connsiteX248" fmla="*/ 5831286 w 9656525"/>
              <a:gd name="connsiteY248" fmla="*/ 47252 h 2761837"/>
              <a:gd name="connsiteX249" fmla="*/ 5844627 w 9656525"/>
              <a:gd name="connsiteY249" fmla="*/ 43200 h 2761837"/>
              <a:gd name="connsiteX250" fmla="*/ 5659775 w 9656525"/>
              <a:gd name="connsiteY250" fmla="*/ 0 h 2761837"/>
              <a:gd name="connsiteX251" fmla="*/ 5827652 w 9656525"/>
              <a:gd name="connsiteY251" fmla="*/ 49074 h 2761837"/>
              <a:gd name="connsiteX252" fmla="*/ 5829141 w 9656525"/>
              <a:gd name="connsiteY252" fmla="*/ 48560 h 2761837"/>
              <a:gd name="connsiteX253" fmla="*/ 5816459 w 9656525"/>
              <a:gd name="connsiteY253" fmla="*/ 56296 h 2761837"/>
              <a:gd name="connsiteX254" fmla="*/ 5782355 w 9656525"/>
              <a:gd name="connsiteY254" fmla="*/ 89369 h 2761837"/>
              <a:gd name="connsiteX255" fmla="*/ 5923848 w 9656525"/>
              <a:gd name="connsiteY255" fmla="*/ 192904 h 2761837"/>
              <a:gd name="connsiteX256" fmla="*/ 5908556 w 9656525"/>
              <a:gd name="connsiteY256" fmla="*/ 337761 h 2761837"/>
              <a:gd name="connsiteX257" fmla="*/ 6031788 w 9656525"/>
              <a:gd name="connsiteY257" fmla="*/ 366563 h 2761837"/>
              <a:gd name="connsiteX258" fmla="*/ 6125548 w 9656525"/>
              <a:gd name="connsiteY258" fmla="*/ 300017 h 2761837"/>
              <a:gd name="connsiteX259" fmla="*/ 5988281 w 9656525"/>
              <a:gd name="connsiteY259" fmla="*/ 228954 h 2761837"/>
              <a:gd name="connsiteX260" fmla="*/ 6025352 w 9656525"/>
              <a:gd name="connsiteY260" fmla="*/ 185892 h 2761837"/>
              <a:gd name="connsiteX261" fmla="*/ 6208795 w 9656525"/>
              <a:gd name="connsiteY261" fmla="*/ 218270 h 2761837"/>
              <a:gd name="connsiteX262" fmla="*/ 6236107 w 9656525"/>
              <a:gd name="connsiteY262" fmla="*/ 231399 h 2761837"/>
              <a:gd name="connsiteX263" fmla="*/ 6284396 w 9656525"/>
              <a:gd name="connsiteY263" fmla="*/ 208951 h 2761837"/>
              <a:gd name="connsiteX264" fmla="*/ 6215132 w 9656525"/>
              <a:gd name="connsiteY264" fmla="*/ 266979 h 2761837"/>
              <a:gd name="connsiteX265" fmla="*/ 6271214 w 9656525"/>
              <a:gd name="connsiteY265" fmla="*/ 370044 h 2761837"/>
              <a:gd name="connsiteX266" fmla="*/ 6274737 w 9656525"/>
              <a:gd name="connsiteY266" fmla="*/ 397104 h 2761837"/>
              <a:gd name="connsiteX267" fmla="*/ 6362259 w 9656525"/>
              <a:gd name="connsiteY267" fmla="*/ 413810 h 2761837"/>
              <a:gd name="connsiteX268" fmla="*/ 6428752 w 9656525"/>
              <a:gd name="connsiteY268" fmla="*/ 400114 h 2761837"/>
              <a:gd name="connsiteX269" fmla="*/ 6490019 w 9656525"/>
              <a:gd name="connsiteY269" fmla="*/ 411810 h 2761837"/>
              <a:gd name="connsiteX270" fmla="*/ 6576484 w 9656525"/>
              <a:gd name="connsiteY270" fmla="*/ 420398 h 2761837"/>
              <a:gd name="connsiteX271" fmla="*/ 6633876 w 9656525"/>
              <a:gd name="connsiteY271" fmla="*/ 402327 h 2761837"/>
              <a:gd name="connsiteX272" fmla="*/ 6602365 w 9656525"/>
              <a:gd name="connsiteY272" fmla="*/ 389713 h 2761837"/>
              <a:gd name="connsiteX273" fmla="*/ 6554755 w 9656525"/>
              <a:gd name="connsiteY273" fmla="*/ 384584 h 2761837"/>
              <a:gd name="connsiteX274" fmla="*/ 6602340 w 9656525"/>
              <a:gd name="connsiteY274" fmla="*/ 356722 h 2761837"/>
              <a:gd name="connsiteX275" fmla="*/ 6744485 w 9656525"/>
              <a:gd name="connsiteY275" fmla="*/ 399689 h 2761837"/>
              <a:gd name="connsiteX276" fmla="*/ 6701780 w 9656525"/>
              <a:gd name="connsiteY276" fmla="*/ 399454 h 2761837"/>
              <a:gd name="connsiteX277" fmla="*/ 6651381 w 9656525"/>
              <a:gd name="connsiteY277" fmla="*/ 405667 h 2761837"/>
              <a:gd name="connsiteX278" fmla="*/ 6780248 w 9656525"/>
              <a:gd name="connsiteY278" fmla="*/ 477765 h 2761837"/>
              <a:gd name="connsiteX279" fmla="*/ 6783718 w 9656525"/>
              <a:gd name="connsiteY279" fmla="*/ 438845 h 2761837"/>
              <a:gd name="connsiteX280" fmla="*/ 6808920 w 9656525"/>
              <a:gd name="connsiteY280" fmla="*/ 435739 h 2761837"/>
              <a:gd name="connsiteX281" fmla="*/ 6885223 w 9656525"/>
              <a:gd name="connsiteY281" fmla="*/ 431832 h 2761837"/>
              <a:gd name="connsiteX282" fmla="*/ 6976870 w 9656525"/>
              <a:gd name="connsiteY282" fmla="*/ 349050 h 2761837"/>
              <a:gd name="connsiteX283" fmla="*/ 7044118 w 9656525"/>
              <a:gd name="connsiteY283" fmla="*/ 406748 h 2761837"/>
              <a:gd name="connsiteX284" fmla="*/ 6971335 w 9656525"/>
              <a:gd name="connsiteY284" fmla="*/ 437714 h 2761837"/>
              <a:gd name="connsiteX285" fmla="*/ 7076411 w 9656525"/>
              <a:gd name="connsiteY285" fmla="*/ 523742 h 2761837"/>
              <a:gd name="connsiteX286" fmla="*/ 7032349 w 9656525"/>
              <a:gd name="connsiteY286" fmla="*/ 578664 h 2761837"/>
              <a:gd name="connsiteX287" fmla="*/ 7149646 w 9656525"/>
              <a:gd name="connsiteY287" fmla="*/ 627443 h 2761837"/>
              <a:gd name="connsiteX288" fmla="*/ 7238274 w 9656525"/>
              <a:gd name="connsiteY288" fmla="*/ 718249 h 2761837"/>
              <a:gd name="connsiteX289" fmla="*/ 7231987 w 9656525"/>
              <a:gd name="connsiteY289" fmla="*/ 735520 h 2761837"/>
              <a:gd name="connsiteX290" fmla="*/ 7225699 w 9656525"/>
              <a:gd name="connsiteY290" fmla="*/ 752792 h 2761837"/>
              <a:gd name="connsiteX291" fmla="*/ 7316038 w 9656525"/>
              <a:gd name="connsiteY291" fmla="*/ 791147 h 2761837"/>
              <a:gd name="connsiteX292" fmla="*/ 7310454 w 9656525"/>
              <a:gd name="connsiteY292" fmla="*/ 813833 h 2761837"/>
              <a:gd name="connsiteX293" fmla="*/ 7306279 w 9656525"/>
              <a:gd name="connsiteY293" fmla="*/ 847340 h 2761837"/>
              <a:gd name="connsiteX294" fmla="*/ 7377051 w 9656525"/>
              <a:gd name="connsiteY294" fmla="*/ 932097 h 2761837"/>
              <a:gd name="connsiteX295" fmla="*/ 7397322 w 9656525"/>
              <a:gd name="connsiteY295" fmla="*/ 891108 h 2761837"/>
              <a:gd name="connsiteX296" fmla="*/ 7481321 w 9656525"/>
              <a:gd name="connsiteY296" fmla="*/ 880753 h 2761837"/>
              <a:gd name="connsiteX297" fmla="*/ 7569498 w 9656525"/>
              <a:gd name="connsiteY297" fmla="*/ 836890 h 2761837"/>
              <a:gd name="connsiteX298" fmla="*/ 7533079 w 9656525"/>
              <a:gd name="connsiteY298" fmla="*/ 819384 h 2761837"/>
              <a:gd name="connsiteX299" fmla="*/ 7546360 w 9656525"/>
              <a:gd name="connsiteY299" fmla="*/ 790251 h 2761837"/>
              <a:gd name="connsiteX300" fmla="*/ 7510999 w 9656525"/>
              <a:gd name="connsiteY300" fmla="*/ 780863 h 2761837"/>
              <a:gd name="connsiteX301" fmla="*/ 7475638 w 9656525"/>
              <a:gd name="connsiteY301" fmla="*/ 771475 h 2761837"/>
              <a:gd name="connsiteX302" fmla="*/ 7387462 w 9656525"/>
              <a:gd name="connsiteY302" fmla="*/ 815337 h 2761837"/>
              <a:gd name="connsiteX303" fmla="*/ 7479814 w 9656525"/>
              <a:gd name="connsiteY303" fmla="*/ 737967 h 2761837"/>
              <a:gd name="connsiteX304" fmla="*/ 7352354 w 9656525"/>
              <a:gd name="connsiteY304" fmla="*/ 676693 h 2761837"/>
              <a:gd name="connsiteX305" fmla="*/ 7327907 w 9656525"/>
              <a:gd name="connsiteY305" fmla="*/ 751192 h 2761837"/>
              <a:gd name="connsiteX306" fmla="*/ 7273986 w 9656525"/>
              <a:gd name="connsiteY306" fmla="*/ 730344 h 2761837"/>
              <a:gd name="connsiteX307" fmla="*/ 7311057 w 9656525"/>
              <a:gd name="connsiteY307" fmla="*/ 687283 h 2761837"/>
              <a:gd name="connsiteX308" fmla="*/ 7299137 w 9656525"/>
              <a:gd name="connsiteY308" fmla="*/ 661257 h 2761837"/>
              <a:gd name="connsiteX309" fmla="*/ 7288622 w 9656525"/>
              <a:gd name="connsiteY309" fmla="*/ 646055 h 2761837"/>
              <a:gd name="connsiteX310" fmla="*/ 7334146 w 9656525"/>
              <a:gd name="connsiteY310" fmla="*/ 667939 h 2761837"/>
              <a:gd name="connsiteX311" fmla="*/ 7362817 w 9656525"/>
              <a:gd name="connsiteY311" fmla="*/ 625912 h 2761837"/>
              <a:gd name="connsiteX312" fmla="*/ 7393624 w 9656525"/>
              <a:gd name="connsiteY312" fmla="*/ 633114 h 2761837"/>
              <a:gd name="connsiteX313" fmla="*/ 7425137 w 9656525"/>
              <a:gd name="connsiteY313" fmla="*/ 645725 h 2761837"/>
              <a:gd name="connsiteX314" fmla="*/ 7430017 w 9656525"/>
              <a:gd name="connsiteY314" fmla="*/ 617629 h 2761837"/>
              <a:gd name="connsiteX315" fmla="*/ 7426902 w 9656525"/>
              <a:gd name="connsiteY315" fmla="*/ 605984 h 2761837"/>
              <a:gd name="connsiteX316" fmla="*/ 7421767 w 9656525"/>
              <a:gd name="connsiteY316" fmla="*/ 599046 h 2761837"/>
              <a:gd name="connsiteX317" fmla="*/ 7439107 w 9656525"/>
              <a:gd name="connsiteY317" fmla="*/ 601387 h 2761837"/>
              <a:gd name="connsiteX318" fmla="*/ 7479713 w 9656525"/>
              <a:gd name="connsiteY318" fmla="*/ 606005 h 2761837"/>
              <a:gd name="connsiteX319" fmla="*/ 7586297 w 9656525"/>
              <a:gd name="connsiteY319" fmla="*/ 834819 h 2761837"/>
              <a:gd name="connsiteX320" fmla="*/ 7565396 w 9656525"/>
              <a:gd name="connsiteY320" fmla="*/ 969369 h 2761837"/>
              <a:gd name="connsiteX321" fmla="*/ 7506670 w 9656525"/>
              <a:gd name="connsiteY321" fmla="*/ 1075589 h 2761837"/>
              <a:gd name="connsiteX322" fmla="*/ 7573167 w 9656525"/>
              <a:gd name="connsiteY322" fmla="*/ 1061893 h 2761837"/>
              <a:gd name="connsiteX323" fmla="*/ 7431924 w 9656525"/>
              <a:gd name="connsiteY323" fmla="*/ 1288262 h 2761837"/>
              <a:gd name="connsiteX324" fmla="*/ 7384996 w 9656525"/>
              <a:gd name="connsiteY324" fmla="*/ 1255554 h 2761837"/>
              <a:gd name="connsiteX325" fmla="*/ 7488563 w 9656525"/>
              <a:gd name="connsiteY325" fmla="*/ 1198797 h 2761837"/>
              <a:gd name="connsiteX326" fmla="*/ 7437458 w 9656525"/>
              <a:gd name="connsiteY326" fmla="*/ 1199598 h 2761837"/>
              <a:gd name="connsiteX327" fmla="*/ 7319882 w 9656525"/>
              <a:gd name="connsiteY327" fmla="*/ 1247083 h 2761837"/>
              <a:gd name="connsiteX328" fmla="*/ 7238724 w 9656525"/>
              <a:gd name="connsiteY328" fmla="*/ 1312077 h 2761837"/>
              <a:gd name="connsiteX329" fmla="*/ 7250644 w 9656525"/>
              <a:gd name="connsiteY329" fmla="*/ 1338102 h 2761837"/>
              <a:gd name="connsiteX330" fmla="*/ 7261155 w 9656525"/>
              <a:gd name="connsiteY330" fmla="*/ 1353303 h 2761837"/>
              <a:gd name="connsiteX331" fmla="*/ 7162468 w 9656525"/>
              <a:gd name="connsiteY331" fmla="*/ 1381964 h 2761837"/>
              <a:gd name="connsiteX332" fmla="*/ 7085509 w 9656525"/>
              <a:gd name="connsiteY332" fmla="*/ 1446438 h 2761837"/>
              <a:gd name="connsiteX333" fmla="*/ 6952979 w 9656525"/>
              <a:gd name="connsiteY333" fmla="*/ 1462774 h 2761837"/>
              <a:gd name="connsiteX334" fmla="*/ 7174618 w 9656525"/>
              <a:gd name="connsiteY334" fmla="*/ 1487331 h 2761837"/>
              <a:gd name="connsiteX335" fmla="*/ 7419129 w 9656525"/>
              <a:gd name="connsiteY335" fmla="*/ 1466210 h 2761837"/>
              <a:gd name="connsiteX336" fmla="*/ 7486190 w 9656525"/>
              <a:gd name="connsiteY336" fmla="*/ 1494799 h 2761837"/>
              <a:gd name="connsiteX337" fmla="*/ 7519970 w 9656525"/>
              <a:gd name="connsiteY337" fmla="*/ 1487159 h 2761837"/>
              <a:gd name="connsiteX338" fmla="*/ 7528523 w 9656525"/>
              <a:gd name="connsiteY338" fmla="*/ 1475652 h 2761837"/>
              <a:gd name="connsiteX339" fmla="*/ 7790018 w 9656525"/>
              <a:gd name="connsiteY339" fmla="*/ 1442484 h 2761837"/>
              <a:gd name="connsiteX340" fmla="*/ 7992507 w 9656525"/>
              <a:gd name="connsiteY340" fmla="*/ 1413092 h 2761837"/>
              <a:gd name="connsiteX341" fmla="*/ 8052009 w 9656525"/>
              <a:gd name="connsiteY341" fmla="*/ 1365448 h 2761837"/>
              <a:gd name="connsiteX342" fmla="*/ 8178262 w 9656525"/>
              <a:gd name="connsiteY342" fmla="*/ 1373810 h 2761837"/>
              <a:gd name="connsiteX343" fmla="*/ 8735964 w 9656525"/>
              <a:gd name="connsiteY343" fmla="*/ 1217579 h 2761837"/>
              <a:gd name="connsiteX344" fmla="*/ 9419732 w 9656525"/>
              <a:gd name="connsiteY344" fmla="*/ 1086162 h 2761837"/>
              <a:gd name="connsiteX345" fmla="*/ 9267009 w 9656525"/>
              <a:gd name="connsiteY345" fmla="*/ 1183609 h 2761837"/>
              <a:gd name="connsiteX346" fmla="*/ 9279606 w 9656525"/>
              <a:gd name="connsiteY346" fmla="*/ 1186914 h 2761837"/>
              <a:gd name="connsiteX347" fmla="*/ 9295615 w 9656525"/>
              <a:gd name="connsiteY347" fmla="*/ 1195317 h 2761837"/>
              <a:gd name="connsiteX348" fmla="*/ 9302694 w 9656525"/>
              <a:gd name="connsiteY348" fmla="*/ 1193655 h 2761837"/>
              <a:gd name="connsiteX349" fmla="*/ 9376466 w 9656525"/>
              <a:gd name="connsiteY349" fmla="*/ 1187567 h 2761837"/>
              <a:gd name="connsiteX350" fmla="*/ 9248657 w 9656525"/>
              <a:gd name="connsiteY350" fmla="*/ 1316299 h 2761837"/>
              <a:gd name="connsiteX351" fmla="*/ 9282250 w 9656525"/>
              <a:gd name="connsiteY351" fmla="*/ 1325110 h 2761837"/>
              <a:gd name="connsiteX352" fmla="*/ 9197396 w 9656525"/>
              <a:gd name="connsiteY352" fmla="*/ 1379856 h 2761837"/>
              <a:gd name="connsiteX353" fmla="*/ 9095996 w 9656525"/>
              <a:gd name="connsiteY353" fmla="*/ 1408262 h 2761837"/>
              <a:gd name="connsiteX354" fmla="*/ 9053414 w 9656525"/>
              <a:gd name="connsiteY354" fmla="*/ 1449345 h 2761837"/>
              <a:gd name="connsiteX355" fmla="*/ 8943335 w 9656525"/>
              <a:gd name="connsiteY355" fmla="*/ 1500225 h 2761837"/>
              <a:gd name="connsiteX356" fmla="*/ 8833630 w 9656525"/>
              <a:gd name="connsiteY356" fmla="*/ 1518202 h 2761837"/>
              <a:gd name="connsiteX357" fmla="*/ 8799602 w 9656525"/>
              <a:gd name="connsiteY357" fmla="*/ 1547778 h 2761837"/>
              <a:gd name="connsiteX358" fmla="*/ 9077892 w 9656525"/>
              <a:gd name="connsiteY358" fmla="*/ 1519017 h 2761837"/>
              <a:gd name="connsiteX359" fmla="*/ 9356495 w 9656525"/>
              <a:gd name="connsiteY359" fmla="*/ 1462835 h 2761837"/>
              <a:gd name="connsiteX360" fmla="*/ 9415063 w 9656525"/>
              <a:gd name="connsiteY360" fmla="*/ 1497448 h 2761837"/>
              <a:gd name="connsiteX361" fmla="*/ 9157036 w 9656525"/>
              <a:gd name="connsiteY361" fmla="*/ 1596151 h 2761837"/>
              <a:gd name="connsiteX362" fmla="*/ 8890393 w 9656525"/>
              <a:gd name="connsiteY362" fmla="*/ 1711845 h 2761837"/>
              <a:gd name="connsiteX363" fmla="*/ 8924049 w 9656525"/>
              <a:gd name="connsiteY363" fmla="*/ 1715172 h 2761837"/>
              <a:gd name="connsiteX364" fmla="*/ 8949275 w 9656525"/>
              <a:gd name="connsiteY364" fmla="*/ 1719039 h 2761837"/>
              <a:gd name="connsiteX365" fmla="*/ 8974314 w 9656525"/>
              <a:gd name="connsiteY365" fmla="*/ 1739356 h 2761837"/>
              <a:gd name="connsiteX366" fmla="*/ 9253413 w 9656525"/>
              <a:gd name="connsiteY366" fmla="*/ 1639305 h 2761837"/>
              <a:gd name="connsiteX367" fmla="*/ 9337457 w 9656525"/>
              <a:gd name="connsiteY367" fmla="*/ 1655848 h 2761837"/>
              <a:gd name="connsiteX368" fmla="*/ 9227316 w 9656525"/>
              <a:gd name="connsiteY368" fmla="*/ 1712212 h 2761837"/>
              <a:gd name="connsiteX369" fmla="*/ 9370552 w 9656525"/>
              <a:gd name="connsiteY369" fmla="*/ 1708529 h 2761837"/>
              <a:gd name="connsiteX370" fmla="*/ 9480319 w 9656525"/>
              <a:gd name="connsiteY370" fmla="*/ 1685068 h 2761837"/>
              <a:gd name="connsiteX371" fmla="*/ 9564238 w 9656525"/>
              <a:gd name="connsiteY371" fmla="*/ 1712580 h 2761837"/>
              <a:gd name="connsiteX372" fmla="*/ 9656525 w 9656525"/>
              <a:gd name="connsiteY372" fmla="*/ 1745035 h 2761837"/>
              <a:gd name="connsiteX373" fmla="*/ 9410830 w 9656525"/>
              <a:gd name="connsiteY373" fmla="*/ 1870348 h 2761837"/>
              <a:gd name="connsiteX374" fmla="*/ 9529028 w 9656525"/>
              <a:gd name="connsiteY374" fmla="*/ 1846347 h 2761837"/>
              <a:gd name="connsiteX375" fmla="*/ 9427130 w 9656525"/>
              <a:gd name="connsiteY375" fmla="*/ 1918624 h 2761837"/>
              <a:gd name="connsiteX376" fmla="*/ 9309429 w 9656525"/>
              <a:gd name="connsiteY376" fmla="*/ 1898754 h 2761837"/>
              <a:gd name="connsiteX377" fmla="*/ 9225075 w 9656525"/>
              <a:gd name="connsiteY377" fmla="*/ 1909630 h 2761837"/>
              <a:gd name="connsiteX378" fmla="*/ 9258169 w 9656525"/>
              <a:gd name="connsiteY378" fmla="*/ 1962311 h 2761837"/>
              <a:gd name="connsiteX379" fmla="*/ 9371965 w 9656525"/>
              <a:gd name="connsiteY379" fmla="*/ 1955032 h 2761837"/>
              <a:gd name="connsiteX380" fmla="*/ 9494189 w 9656525"/>
              <a:gd name="connsiteY380" fmla="*/ 1947213 h 2761837"/>
              <a:gd name="connsiteX381" fmla="*/ 9510613 w 9656525"/>
              <a:gd name="connsiteY381" fmla="*/ 1984521 h 2761837"/>
              <a:gd name="connsiteX382" fmla="*/ 9167919 w 9656525"/>
              <a:gd name="connsiteY382" fmla="*/ 2121519 h 2761837"/>
              <a:gd name="connsiteX383" fmla="*/ 8824977 w 9656525"/>
              <a:gd name="connsiteY383" fmla="*/ 2280453 h 2761837"/>
              <a:gd name="connsiteX384" fmla="*/ 8841462 w 9656525"/>
              <a:gd name="connsiteY384" fmla="*/ 2312278 h 2761837"/>
              <a:gd name="connsiteX385" fmla="*/ 8791012 w 9656525"/>
              <a:gd name="connsiteY385" fmla="*/ 2304545 h 2761837"/>
              <a:gd name="connsiteX386" fmla="*/ 8825599 w 9656525"/>
              <a:gd name="connsiteY386" fmla="*/ 2225615 h 2761837"/>
              <a:gd name="connsiteX387" fmla="*/ 8766657 w 9656525"/>
              <a:gd name="connsiteY387" fmla="*/ 2223906 h 2761837"/>
              <a:gd name="connsiteX388" fmla="*/ 8470948 w 9656525"/>
              <a:gd name="connsiteY388" fmla="*/ 2303100 h 2761837"/>
              <a:gd name="connsiteX389" fmla="*/ 7610850 w 9656525"/>
              <a:gd name="connsiteY389" fmla="*/ 2385518 h 2761837"/>
              <a:gd name="connsiteX390" fmla="*/ 7442265 w 9656525"/>
              <a:gd name="connsiteY390" fmla="*/ 2396302 h 2761837"/>
              <a:gd name="connsiteX391" fmla="*/ 7400428 w 9656525"/>
              <a:gd name="connsiteY391" fmla="*/ 2371580 h 2761837"/>
              <a:gd name="connsiteX392" fmla="*/ 7282170 w 9656525"/>
              <a:gd name="connsiteY392" fmla="*/ 2401064 h 2761837"/>
              <a:gd name="connsiteX393" fmla="*/ 7247955 w 9656525"/>
              <a:gd name="connsiteY393" fmla="*/ 2447091 h 2761837"/>
              <a:gd name="connsiteX394" fmla="*/ 7298468 w 9656525"/>
              <a:gd name="connsiteY394" fmla="*/ 2449340 h 2761837"/>
              <a:gd name="connsiteX395" fmla="*/ 7340366 w 9656525"/>
              <a:gd name="connsiteY395" fmla="*/ 2468579 h 2761837"/>
              <a:gd name="connsiteX396" fmla="*/ 7331844 w 9656525"/>
              <a:gd name="connsiteY396" fmla="*/ 2477344 h 2761837"/>
              <a:gd name="connsiteX397" fmla="*/ 7323259 w 9656525"/>
              <a:gd name="connsiteY397" fmla="*/ 2491592 h 2761837"/>
              <a:gd name="connsiteX398" fmla="*/ 7339992 w 9656525"/>
              <a:gd name="connsiteY398" fmla="*/ 2501482 h 2761837"/>
              <a:gd name="connsiteX399" fmla="*/ 7189075 w 9656525"/>
              <a:gd name="connsiteY399" fmla="*/ 2439898 h 2761837"/>
              <a:gd name="connsiteX400" fmla="*/ 7201968 w 9656525"/>
              <a:gd name="connsiteY400" fmla="*/ 2417153 h 2761837"/>
              <a:gd name="connsiteX401" fmla="*/ 7214736 w 9656525"/>
              <a:gd name="connsiteY401" fmla="*/ 2405377 h 2761837"/>
              <a:gd name="connsiteX402" fmla="*/ 7063134 w 9656525"/>
              <a:gd name="connsiteY402" fmla="*/ 2404116 h 2761837"/>
              <a:gd name="connsiteX403" fmla="*/ 6954176 w 9656525"/>
              <a:gd name="connsiteY403" fmla="*/ 2356287 h 2761837"/>
              <a:gd name="connsiteX404" fmla="*/ 6979774 w 9656525"/>
              <a:gd name="connsiteY404" fmla="*/ 2327250 h 2761837"/>
              <a:gd name="connsiteX405" fmla="*/ 7088669 w 9656525"/>
              <a:gd name="connsiteY405" fmla="*/ 2380563 h 2761837"/>
              <a:gd name="connsiteX406" fmla="*/ 7232341 w 9656525"/>
              <a:gd name="connsiteY406" fmla="*/ 2338493 h 2761837"/>
              <a:gd name="connsiteX407" fmla="*/ 7173709 w 9656525"/>
              <a:gd name="connsiteY407" fmla="*/ 2309365 h 2761837"/>
              <a:gd name="connsiteX408" fmla="*/ 7055762 w 9656525"/>
              <a:gd name="connsiteY408" fmla="*/ 2311430 h 2761837"/>
              <a:gd name="connsiteX409" fmla="*/ 6844782 w 9656525"/>
              <a:gd name="connsiteY409" fmla="*/ 2346845 h 2761837"/>
              <a:gd name="connsiteX410" fmla="*/ 6819431 w 9656525"/>
              <a:gd name="connsiteY410" fmla="*/ 2353946 h 2761837"/>
              <a:gd name="connsiteX411" fmla="*/ 6894797 w 9656525"/>
              <a:gd name="connsiteY411" fmla="*/ 2392964 h 2761837"/>
              <a:gd name="connsiteX412" fmla="*/ 6709415 w 9656525"/>
              <a:gd name="connsiteY412" fmla="*/ 2399342 h 2761837"/>
              <a:gd name="connsiteX413" fmla="*/ 6801701 w 9656525"/>
              <a:gd name="connsiteY413" fmla="*/ 2431798 h 2761837"/>
              <a:gd name="connsiteX414" fmla="*/ 6662852 w 9656525"/>
              <a:gd name="connsiteY414" fmla="*/ 2420132 h 2761837"/>
              <a:gd name="connsiteX415" fmla="*/ 6627984 w 9656525"/>
              <a:gd name="connsiteY415" fmla="*/ 2419025 h 2761837"/>
              <a:gd name="connsiteX416" fmla="*/ 6667394 w 9656525"/>
              <a:gd name="connsiteY416" fmla="*/ 2391072 h 2761837"/>
              <a:gd name="connsiteX417" fmla="*/ 6456910 w 9656525"/>
              <a:gd name="connsiteY417" fmla="*/ 2382616 h 2761837"/>
              <a:gd name="connsiteX418" fmla="*/ 6415261 w 9656525"/>
              <a:gd name="connsiteY418" fmla="*/ 2341442 h 2761837"/>
              <a:gd name="connsiteX419" fmla="*/ 5977312 w 9656525"/>
              <a:gd name="connsiteY419" fmla="*/ 2336578 h 2761837"/>
              <a:gd name="connsiteX420" fmla="*/ 5110154 w 9656525"/>
              <a:gd name="connsiteY420" fmla="*/ 2298891 h 2761837"/>
              <a:gd name="connsiteX421" fmla="*/ 4285702 w 9656525"/>
              <a:gd name="connsiteY421" fmla="*/ 2209155 h 2761837"/>
              <a:gd name="connsiteX422" fmla="*/ 4289326 w 9656525"/>
              <a:gd name="connsiteY422" fmla="*/ 2260982 h 2761837"/>
              <a:gd name="connsiteX423" fmla="*/ 4326667 w 9656525"/>
              <a:gd name="connsiteY423" fmla="*/ 2310651 h 2761837"/>
              <a:gd name="connsiteX424" fmla="*/ 4258169 w 9656525"/>
              <a:gd name="connsiteY424" fmla="*/ 2362296 h 2761837"/>
              <a:gd name="connsiteX425" fmla="*/ 4235183 w 9656525"/>
              <a:gd name="connsiteY425" fmla="*/ 2390745 h 2761837"/>
              <a:gd name="connsiteX426" fmla="*/ 4231013 w 9656525"/>
              <a:gd name="connsiteY426" fmla="*/ 2389378 h 2761837"/>
              <a:gd name="connsiteX427" fmla="*/ 4174255 w 9656525"/>
              <a:gd name="connsiteY427" fmla="*/ 2380679 h 2761837"/>
              <a:gd name="connsiteX428" fmla="*/ 4115499 w 9656525"/>
              <a:gd name="connsiteY428" fmla="*/ 2362517 h 2761837"/>
              <a:gd name="connsiteX429" fmla="*/ 4081346 w 9656525"/>
              <a:gd name="connsiteY429" fmla="*/ 2403062 h 2761837"/>
              <a:gd name="connsiteX430" fmla="*/ 4063741 w 9656525"/>
              <a:gd name="connsiteY430" fmla="*/ 2469946 h 2761837"/>
              <a:gd name="connsiteX431" fmla="*/ 4021096 w 9656525"/>
              <a:gd name="connsiteY431" fmla="*/ 2516512 h 2761837"/>
              <a:gd name="connsiteX432" fmla="*/ 3987379 w 9656525"/>
              <a:gd name="connsiteY432" fmla="*/ 2518670 h 2761837"/>
              <a:gd name="connsiteX433" fmla="*/ 3986445 w 9656525"/>
              <a:gd name="connsiteY433" fmla="*/ 2600926 h 2761837"/>
              <a:gd name="connsiteX434" fmla="*/ 3944548 w 9656525"/>
              <a:gd name="connsiteY434" fmla="*/ 2581688 h 2761837"/>
              <a:gd name="connsiteX435" fmla="*/ 3876678 w 9656525"/>
              <a:gd name="connsiteY435" fmla="*/ 2624388 h 2761837"/>
              <a:gd name="connsiteX436" fmla="*/ 3935247 w 9656525"/>
              <a:gd name="connsiteY436" fmla="*/ 2659000 h 2761837"/>
              <a:gd name="connsiteX437" fmla="*/ 3918078 w 9656525"/>
              <a:gd name="connsiteY437" fmla="*/ 2687497 h 2761837"/>
              <a:gd name="connsiteX438" fmla="*/ 4010550 w 9656525"/>
              <a:gd name="connsiteY438" fmla="*/ 2703501 h 2761837"/>
              <a:gd name="connsiteX439" fmla="*/ 3909524 w 9656525"/>
              <a:gd name="connsiteY439" fmla="*/ 2699004 h 2761837"/>
              <a:gd name="connsiteX440" fmla="*/ 3892478 w 9656525"/>
              <a:gd name="connsiteY440" fmla="*/ 2716534 h 2761837"/>
              <a:gd name="connsiteX441" fmla="*/ 3733771 w 9656525"/>
              <a:gd name="connsiteY441" fmla="*/ 2657162 h 2761837"/>
              <a:gd name="connsiteX442" fmla="*/ 3732232 w 9656525"/>
              <a:gd name="connsiteY442" fmla="*/ 2657590 h 2761837"/>
              <a:gd name="connsiteX443" fmla="*/ 3745823 w 9656525"/>
              <a:gd name="connsiteY443" fmla="*/ 2650568 h 2761837"/>
              <a:gd name="connsiteX444" fmla="*/ 3784080 w 9656525"/>
              <a:gd name="connsiteY444" fmla="*/ 2619352 h 2761837"/>
              <a:gd name="connsiteX445" fmla="*/ 3659010 w 9656525"/>
              <a:gd name="connsiteY445" fmla="*/ 2506795 h 2761837"/>
              <a:gd name="connsiteX446" fmla="*/ 3694346 w 9656525"/>
              <a:gd name="connsiteY446" fmla="*/ 2362059 h 2761837"/>
              <a:gd name="connsiteX447" fmla="*/ 3576835 w 9656525"/>
              <a:gd name="connsiteY447" fmla="*/ 2325737 h 2761837"/>
              <a:gd name="connsiteX448" fmla="*/ 3475060 w 9656525"/>
              <a:gd name="connsiteY448" fmla="*/ 2387047 h 2761837"/>
              <a:gd name="connsiteX449" fmla="*/ 3600503 w 9656525"/>
              <a:gd name="connsiteY449" fmla="*/ 2466699 h 2761837"/>
              <a:gd name="connsiteX450" fmla="*/ 3557921 w 9656525"/>
              <a:gd name="connsiteY450" fmla="*/ 2507782 h 2761837"/>
              <a:gd name="connsiteX451" fmla="*/ 3381530 w 9656525"/>
              <a:gd name="connsiteY451" fmla="*/ 2464267 h 2761837"/>
              <a:gd name="connsiteX452" fmla="*/ 3356428 w 9656525"/>
              <a:gd name="connsiteY452" fmla="*/ 2449433 h 2761837"/>
              <a:gd name="connsiteX453" fmla="*/ 3305665 w 9656525"/>
              <a:gd name="connsiteY453" fmla="*/ 2469120 h 2761837"/>
              <a:gd name="connsiteX454" fmla="*/ 3382090 w 9656525"/>
              <a:gd name="connsiteY454" fmla="*/ 2414913 h 2761837"/>
              <a:gd name="connsiteX455" fmla="*/ 3341187 w 9656525"/>
              <a:gd name="connsiteY455" fmla="*/ 2307932 h 2761837"/>
              <a:gd name="connsiteX456" fmla="*/ 3341499 w 9656525"/>
              <a:gd name="connsiteY456" fmla="*/ 2280514 h 2761837"/>
              <a:gd name="connsiteX457" fmla="*/ 3257517 w 9656525"/>
              <a:gd name="connsiteY457" fmla="*/ 2258487 h 2761837"/>
              <a:gd name="connsiteX458" fmla="*/ 3190020 w 9656525"/>
              <a:gd name="connsiteY458" fmla="*/ 2268284 h 2761837"/>
              <a:gd name="connsiteX459" fmla="*/ 3131234 w 9656525"/>
              <a:gd name="connsiteY459" fmla="*/ 2252865 h 2761837"/>
              <a:gd name="connsiteX460" fmla="*/ 3047159 w 9656525"/>
              <a:gd name="connsiteY460" fmla="*/ 2239064 h 2761837"/>
              <a:gd name="connsiteX461" fmla="*/ 2988029 w 9656525"/>
              <a:gd name="connsiteY461" fmla="*/ 2253806 h 2761837"/>
              <a:gd name="connsiteX462" fmla="*/ 3017345 w 9656525"/>
              <a:gd name="connsiteY462" fmla="*/ 2268370 h 2761837"/>
              <a:gd name="connsiteX463" fmla="*/ 3063581 w 9656525"/>
              <a:gd name="connsiteY463" fmla="*/ 2276372 h 2761837"/>
              <a:gd name="connsiteX464" fmla="*/ 3012757 w 9656525"/>
              <a:gd name="connsiteY464" fmla="*/ 2301543 h 2761837"/>
              <a:gd name="connsiteX465" fmla="*/ 2878573 w 9656525"/>
              <a:gd name="connsiteY465" fmla="*/ 2249848 h 2761837"/>
              <a:gd name="connsiteX466" fmla="*/ 2920657 w 9656525"/>
              <a:gd name="connsiteY466" fmla="*/ 2252636 h 2761837"/>
              <a:gd name="connsiteX467" fmla="*/ 2971233 w 9656525"/>
              <a:gd name="connsiteY467" fmla="*/ 2249401 h 2761837"/>
              <a:gd name="connsiteX468" fmla="*/ 2854219 w 9656525"/>
              <a:gd name="connsiteY468" fmla="*/ 2169209 h 2761837"/>
              <a:gd name="connsiteX469" fmla="*/ 2845354 w 9656525"/>
              <a:gd name="connsiteY469" fmla="*/ 2208134 h 2761837"/>
              <a:gd name="connsiteX470" fmla="*/ 2820066 w 9656525"/>
              <a:gd name="connsiteY470" fmla="*/ 2209752 h 2761837"/>
              <a:gd name="connsiteX471" fmla="*/ 2744265 w 9656525"/>
              <a:gd name="connsiteY471" fmla="*/ 2209121 h 2761837"/>
              <a:gd name="connsiteX472" fmla="*/ 2642305 w 9656525"/>
              <a:gd name="connsiteY472" fmla="*/ 2286881 h 2761837"/>
              <a:gd name="connsiteX473" fmla="*/ 2584046 w 9656525"/>
              <a:gd name="connsiteY473" fmla="*/ 2224850 h 2761837"/>
              <a:gd name="connsiteX474" fmla="*/ 2660160 w 9656525"/>
              <a:gd name="connsiteY474" fmla="*/ 2198061 h 2761837"/>
              <a:gd name="connsiteX475" fmla="*/ 2568558 w 9656525"/>
              <a:gd name="connsiteY475" fmla="*/ 2105285 h 2761837"/>
              <a:gd name="connsiteX476" fmla="*/ 2619693 w 9656525"/>
              <a:gd name="connsiteY476" fmla="*/ 2052695 h 2761837"/>
              <a:gd name="connsiteX477" fmla="*/ 2510829 w 9656525"/>
              <a:gd name="connsiteY477" fmla="*/ 1996641 h 2761837"/>
              <a:gd name="connsiteX478" fmla="*/ 2436117 w 9656525"/>
              <a:gd name="connsiteY478" fmla="*/ 1900042 h 2761837"/>
              <a:gd name="connsiteX479" fmla="*/ 2444734 w 9656525"/>
              <a:gd name="connsiteY479" fmla="*/ 1883052 h 2761837"/>
              <a:gd name="connsiteX480" fmla="*/ 2453350 w 9656525"/>
              <a:gd name="connsiteY480" fmla="*/ 1866061 h 2761837"/>
              <a:gd name="connsiteX481" fmla="*/ 2369616 w 9656525"/>
              <a:gd name="connsiteY481" fmla="*/ 1822099 h 2761837"/>
              <a:gd name="connsiteX482" fmla="*/ 2378295 w 9656525"/>
              <a:gd name="connsiteY482" fmla="*/ 1799625 h 2761837"/>
              <a:gd name="connsiteX483" fmla="*/ 2387098 w 9656525"/>
              <a:gd name="connsiteY483" fmla="*/ 1766183 h 2761837"/>
              <a:gd name="connsiteX484" fmla="*/ 2329151 w 9656525"/>
              <a:gd name="connsiteY484" fmla="*/ 1676732 h 2761837"/>
              <a:gd name="connsiteX485" fmla="*/ 2303427 w 9656525"/>
              <a:gd name="connsiteY485" fmla="*/ 1716736 h 2761837"/>
              <a:gd name="connsiteX486" fmla="*/ 2219134 w 9656525"/>
              <a:gd name="connsiteY486" fmla="*/ 1722129 h 2761837"/>
              <a:gd name="connsiteX487" fmla="*/ 2126039 w 9656525"/>
              <a:gd name="connsiteY487" fmla="*/ 1760962 h 2761837"/>
              <a:gd name="connsiteX488" fmla="*/ 2159507 w 9656525"/>
              <a:gd name="connsiteY488" fmla="*/ 1780741 h 2761837"/>
              <a:gd name="connsiteX489" fmla="*/ 2142337 w 9656525"/>
              <a:gd name="connsiteY489" fmla="*/ 1809238 h 2761837"/>
              <a:gd name="connsiteX490" fmla="*/ 2175899 w 9656525"/>
              <a:gd name="connsiteY490" fmla="*/ 1820792 h 2761837"/>
              <a:gd name="connsiteX491" fmla="*/ 2209461 w 9656525"/>
              <a:gd name="connsiteY491" fmla="*/ 1832344 h 2761837"/>
              <a:gd name="connsiteX492" fmla="*/ 2302555 w 9656525"/>
              <a:gd name="connsiteY492" fmla="*/ 1793509 h 2761837"/>
              <a:gd name="connsiteX493" fmla="*/ 2200657 w 9656525"/>
              <a:gd name="connsiteY493" fmla="*/ 1865786 h 2761837"/>
              <a:gd name="connsiteX494" fmla="*/ 2317796 w 9656525"/>
              <a:gd name="connsiteY494" fmla="*/ 1935011 h 2761837"/>
              <a:gd name="connsiteX495" fmla="*/ 2352321 w 9656525"/>
              <a:gd name="connsiteY495" fmla="*/ 1861564 h 2761837"/>
              <a:gd name="connsiteX496" fmla="*/ 2402587 w 9656525"/>
              <a:gd name="connsiteY496" fmla="*/ 1885748 h 2761837"/>
              <a:gd name="connsiteX497" fmla="*/ 2360005 w 9656525"/>
              <a:gd name="connsiteY497" fmla="*/ 1926830 h 2761837"/>
              <a:gd name="connsiteX498" fmla="*/ 2368122 w 9656525"/>
              <a:gd name="connsiteY498" fmla="*/ 1953711 h 2761837"/>
              <a:gd name="connsiteX499" fmla="*/ 2376366 w 9656525"/>
              <a:gd name="connsiteY499" fmla="*/ 1969623 h 2761837"/>
              <a:gd name="connsiteX500" fmla="*/ 2334529 w 9656525"/>
              <a:gd name="connsiteY500" fmla="*/ 1944900 h 2761837"/>
              <a:gd name="connsiteX501" fmla="*/ 2300376 w 9656525"/>
              <a:gd name="connsiteY501" fmla="*/ 1985443 h 2761837"/>
              <a:gd name="connsiteX502" fmla="*/ 2270998 w 9656525"/>
              <a:gd name="connsiteY502" fmla="*/ 1976363 h 2761837"/>
              <a:gd name="connsiteX503" fmla="*/ 2241684 w 9656525"/>
              <a:gd name="connsiteY503" fmla="*/ 1961799 h 2761837"/>
              <a:gd name="connsiteX504" fmla="*/ 2232943 w 9656525"/>
              <a:gd name="connsiteY504" fmla="*/ 1989757 h 2761837"/>
              <a:gd name="connsiteX505" fmla="*/ 2234387 w 9656525"/>
              <a:gd name="connsiteY505" fmla="*/ 2001651 h 2761837"/>
              <a:gd name="connsiteX506" fmla="*/ 2238480 w 9656525"/>
              <a:gd name="connsiteY506" fmla="*/ 2008936 h 2761837"/>
              <a:gd name="connsiteX507" fmla="*/ 2221707 w 9656525"/>
              <a:gd name="connsiteY507" fmla="*/ 2005546 h 2761837"/>
              <a:gd name="connsiteX508" fmla="*/ 2182305 w 9656525"/>
              <a:gd name="connsiteY508" fmla="*/ 1998476 h 2761837"/>
              <a:gd name="connsiteX509" fmla="*/ 2109179 w 9656525"/>
              <a:gd name="connsiteY509" fmla="*/ 1762041 h 2761837"/>
              <a:gd name="connsiteX510" fmla="*/ 2148605 w 9656525"/>
              <a:gd name="connsiteY510" fmla="*/ 1628003 h 2761837"/>
              <a:gd name="connsiteX511" fmla="*/ 2221375 w 9656525"/>
              <a:gd name="connsiteY511" fmla="*/ 1524711 h 2761837"/>
              <a:gd name="connsiteX512" fmla="*/ 2153879 w 9656525"/>
              <a:gd name="connsiteY512" fmla="*/ 1534509 h 2761837"/>
              <a:gd name="connsiteX513" fmla="*/ 2217432 w 9656525"/>
              <a:gd name="connsiteY513" fmla="*/ 1419749 h 2761837"/>
              <a:gd name="connsiteX514" fmla="*/ 2217206 w 9656525"/>
              <a:gd name="connsiteY514" fmla="*/ 1419641 h 2761837"/>
              <a:gd name="connsiteX515" fmla="*/ 2184311 w 9656525"/>
              <a:gd name="connsiteY515" fmla="*/ 1429195 h 2761837"/>
              <a:gd name="connsiteX516" fmla="*/ 2177319 w 9656525"/>
              <a:gd name="connsiteY516" fmla="*/ 1441056 h 2761837"/>
              <a:gd name="connsiteX517" fmla="*/ 1919032 w 9656525"/>
              <a:gd name="connsiteY517" fmla="*/ 1489389 h 2761837"/>
              <a:gd name="connsiteX518" fmla="*/ 1719541 w 9656525"/>
              <a:gd name="connsiteY518" fmla="*/ 1530475 h 2761837"/>
              <a:gd name="connsiteX519" fmla="*/ 1666375 w 9656525"/>
              <a:gd name="connsiteY519" fmla="*/ 1581019 h 2761837"/>
              <a:gd name="connsiteX520" fmla="*/ 1538262 w 9656525"/>
              <a:gd name="connsiteY520" fmla="*/ 1580314 h 2761837"/>
              <a:gd name="connsiteX521" fmla="*/ 999350 w 9656525"/>
              <a:gd name="connsiteY521" fmla="*/ 1767719 h 2761837"/>
              <a:gd name="connsiteX522" fmla="*/ 330213 w 9656525"/>
              <a:gd name="connsiteY522" fmla="*/ 1938179 h 2761837"/>
              <a:gd name="connsiteX523" fmla="*/ 470147 w 9656525"/>
              <a:gd name="connsiteY523" fmla="*/ 1832948 h 2761837"/>
              <a:gd name="connsiteX524" fmla="*/ 457018 w 9656525"/>
              <a:gd name="connsiteY524" fmla="*/ 1830443 h 2761837"/>
              <a:gd name="connsiteX525" fmla="*/ 439748 w 9656525"/>
              <a:gd name="connsiteY525" fmla="*/ 1823111 h 2761837"/>
              <a:gd name="connsiteX526" fmla="*/ 432861 w 9656525"/>
              <a:gd name="connsiteY526" fmla="*/ 1825173 h 2761837"/>
              <a:gd name="connsiteX527" fmla="*/ 359539 w 9656525"/>
              <a:gd name="connsiteY527" fmla="*/ 1835585 h 2761837"/>
              <a:gd name="connsiteX528" fmla="*/ 470048 w 9656525"/>
              <a:gd name="connsiteY528" fmla="*/ 1700987 h 2761837"/>
              <a:gd name="connsiteX529" fmla="*/ 435037 w 9656525"/>
              <a:gd name="connsiteY529" fmla="*/ 1694305 h 2761837"/>
              <a:gd name="connsiteX530" fmla="*/ 512702 w 9656525"/>
              <a:gd name="connsiteY530" fmla="*/ 1635242 h 2761837"/>
              <a:gd name="connsiteX531" fmla="*/ 610687 w 9656525"/>
              <a:gd name="connsiteY531" fmla="*/ 1601167 h 2761837"/>
              <a:gd name="connsiteX532" fmla="*/ 647758 w 9656525"/>
              <a:gd name="connsiteY532" fmla="*/ 1558106 h 2761837"/>
              <a:gd name="connsiteX533" fmla="*/ 751324 w 9656525"/>
              <a:gd name="connsiteY533" fmla="*/ 1501350 h 2761837"/>
              <a:gd name="connsiteX534" fmla="*/ 859117 w 9656525"/>
              <a:gd name="connsiteY534" fmla="*/ 1477065 h 2761837"/>
              <a:gd name="connsiteX535" fmla="*/ 889195 w 9656525"/>
              <a:gd name="connsiteY535" fmla="*/ 1445862 h 2761837"/>
              <a:gd name="connsiteX536" fmla="*/ 613402 w 9656525"/>
              <a:gd name="connsiteY536" fmla="*/ 1490855 h 2761837"/>
              <a:gd name="connsiteX537" fmla="*/ 341132 w 9656525"/>
              <a:gd name="connsiteY537" fmla="*/ 1562909 h 2761837"/>
              <a:gd name="connsiteX538" fmla="*/ 277400 w 9656525"/>
              <a:gd name="connsiteY538" fmla="*/ 1532272 h 2761837"/>
              <a:gd name="connsiteX539" fmla="*/ 523039 w 9656525"/>
              <a:gd name="connsiteY539" fmla="*/ 1419510 h 2761837"/>
              <a:gd name="connsiteX540" fmla="*/ 774966 w 9656525"/>
              <a:gd name="connsiteY540" fmla="*/ 1289476 h 2761837"/>
              <a:gd name="connsiteX541" fmla="*/ 740662 w 9656525"/>
              <a:gd name="connsiteY541" fmla="*/ 1288206 h 2761837"/>
              <a:gd name="connsiteX542" fmla="*/ 714758 w 9656525"/>
              <a:gd name="connsiteY542" fmla="*/ 1285901 h 2761837"/>
              <a:gd name="connsiteX543" fmla="*/ 686740 w 9656525"/>
              <a:gd name="connsiteY543" fmla="*/ 1267358 h 2761837"/>
              <a:gd name="connsiteX544" fmla="*/ 420101 w 9656525"/>
              <a:gd name="connsiteY544" fmla="*/ 1382708 h 2761837"/>
              <a:gd name="connsiteX545" fmla="*/ 333285 w 9656525"/>
              <a:gd name="connsiteY545" fmla="*/ 1371413 h 2761837"/>
              <a:gd name="connsiteX546" fmla="*/ 436148 w 9656525"/>
              <a:gd name="connsiteY546" fmla="*/ 1309244 h 2761837"/>
              <a:gd name="connsiteX547" fmla="*/ 292644 w 9656525"/>
              <a:gd name="connsiteY547" fmla="*/ 1321434 h 2761837"/>
              <a:gd name="connsiteX548" fmla="*/ 185556 w 9656525"/>
              <a:gd name="connsiteY548" fmla="*/ 1351132 h 2761837"/>
              <a:gd name="connsiteX549" fmla="*/ 97330 w 9656525"/>
              <a:gd name="connsiteY549" fmla="*/ 1329012 h 2761837"/>
              <a:gd name="connsiteX550" fmla="*/ 0 w 9656525"/>
              <a:gd name="connsiteY550" fmla="*/ 1302518 h 2761837"/>
              <a:gd name="connsiteX551" fmla="*/ 229519 w 9656525"/>
              <a:gd name="connsiteY551" fmla="*/ 1164249 h 2761837"/>
              <a:gd name="connsiteX552" fmla="*/ 114028 w 9656525"/>
              <a:gd name="connsiteY552" fmla="*/ 1194979 h 2761837"/>
              <a:gd name="connsiteX553" fmla="*/ 206382 w 9656525"/>
              <a:gd name="connsiteY553" fmla="*/ 1117610 h 2761837"/>
              <a:gd name="connsiteX554" fmla="*/ 327501 w 9656525"/>
              <a:gd name="connsiteY554" fmla="*/ 1130174 h 2761837"/>
              <a:gd name="connsiteX555" fmla="*/ 410799 w 9656525"/>
              <a:gd name="connsiteY555" fmla="*/ 1114408 h 2761837"/>
              <a:gd name="connsiteX556" fmla="*/ 370155 w 9656525"/>
              <a:gd name="connsiteY556" fmla="*/ 1064429 h 2761837"/>
              <a:gd name="connsiteX557" fmla="*/ 256754 w 9656525"/>
              <a:gd name="connsiteY557" fmla="*/ 1078408 h 2761837"/>
              <a:gd name="connsiteX558" fmla="*/ 134955 w 9656525"/>
              <a:gd name="connsiteY558" fmla="*/ 1093421 h 2761837"/>
              <a:gd name="connsiteX559" fmla="*/ 113226 w 9656525"/>
              <a:gd name="connsiteY559" fmla="*/ 1057607 h 2761837"/>
              <a:gd name="connsiteX560" fmla="*/ 438639 w 9656525"/>
              <a:gd name="connsiteY560" fmla="*/ 902018 h 2761837"/>
              <a:gd name="connsiteX561" fmla="*/ 761237 w 9656525"/>
              <a:gd name="connsiteY561" fmla="*/ 724780 h 2761837"/>
              <a:gd name="connsiteX562" fmla="*/ 740214 w 9656525"/>
              <a:gd name="connsiteY562" fmla="*/ 694379 h 2761837"/>
              <a:gd name="connsiteX563" fmla="*/ 792021 w 9656525"/>
              <a:gd name="connsiteY563" fmla="*/ 698990 h 2761837"/>
              <a:gd name="connsiteX564" fmla="*/ 768280 w 9656525"/>
              <a:gd name="connsiteY564" fmla="*/ 778902 h 2761837"/>
              <a:gd name="connsiteX565" fmla="*/ 827784 w 9656525"/>
              <a:gd name="connsiteY565" fmla="*/ 777067 h 2761837"/>
              <a:gd name="connsiteX566" fmla="*/ 1114041 w 9656525"/>
              <a:gd name="connsiteY566" fmla="*/ 681293 h 2761837"/>
              <a:gd name="connsiteX567" fmla="*/ 1967325 w 9656525"/>
              <a:gd name="connsiteY567" fmla="*/ 548622 h 2761837"/>
              <a:gd name="connsiteX568" fmla="*/ 2135326 w 9656525"/>
              <a:gd name="connsiteY568" fmla="*/ 527914 h 2761837"/>
              <a:gd name="connsiteX569" fmla="*/ 2180846 w 9656525"/>
              <a:gd name="connsiteY569" fmla="*/ 549796 h 2761837"/>
              <a:gd name="connsiteX570" fmla="*/ 2295630 w 9656525"/>
              <a:gd name="connsiteY570" fmla="*/ 513652 h 2761837"/>
              <a:gd name="connsiteX571" fmla="*/ 2323597 w 9656525"/>
              <a:gd name="connsiteY571" fmla="*/ 466213 h 2761837"/>
              <a:gd name="connsiteX572" fmla="*/ 2272493 w 9656525"/>
              <a:gd name="connsiteY572" fmla="*/ 467014 h 2761837"/>
              <a:gd name="connsiteX573" fmla="*/ 2227676 w 9656525"/>
              <a:gd name="connsiteY573" fmla="*/ 450542 h 2761837"/>
              <a:gd name="connsiteX574" fmla="*/ 2235021 w 9656525"/>
              <a:gd name="connsiteY574" fmla="*/ 441390 h 2761837"/>
              <a:gd name="connsiteX575" fmla="*/ 2241660 w 9656525"/>
              <a:gd name="connsiteY575" fmla="*/ 426824 h 2761837"/>
              <a:gd name="connsiteX576" fmla="*/ 2223452 w 9656525"/>
              <a:gd name="connsiteY576" fmla="*/ 418070 h 2761837"/>
              <a:gd name="connsiteX577" fmla="*/ 2383806 w 9656525"/>
              <a:gd name="connsiteY577" fmla="*/ 469791 h 2761837"/>
              <a:gd name="connsiteX578" fmla="*/ 2374023 w 9656525"/>
              <a:gd name="connsiteY578" fmla="*/ 492992 h 2761837"/>
              <a:gd name="connsiteX579" fmla="*/ 2362831 w 9656525"/>
              <a:gd name="connsiteY579" fmla="*/ 505369 h 2761837"/>
              <a:gd name="connsiteX580" fmla="*/ 2515440 w 9656525"/>
              <a:gd name="connsiteY580" fmla="*/ 497556 h 2761837"/>
              <a:gd name="connsiteX581" fmla="*/ 2631684 w 9656525"/>
              <a:gd name="connsiteY581" fmla="*/ 538216 h 2761837"/>
              <a:gd name="connsiteX582" fmla="*/ 2610004 w 9656525"/>
              <a:gd name="connsiteY582" fmla="*/ 568382 h 2761837"/>
              <a:gd name="connsiteX583" fmla="*/ 2493056 w 9656525"/>
              <a:gd name="connsiteY583" fmla="*/ 522311 h 2761837"/>
              <a:gd name="connsiteX584" fmla="*/ 2354481 w 9656525"/>
              <a:gd name="connsiteY584" fmla="*/ 572385 h 2761837"/>
              <a:gd name="connsiteX585" fmla="*/ 2417506 w 9656525"/>
              <a:gd name="connsiteY585" fmla="*/ 597610 h 2761837"/>
              <a:gd name="connsiteX586" fmla="*/ 2535810 w 9656525"/>
              <a:gd name="connsiteY586" fmla="*/ 588527 h 2761837"/>
              <a:gd name="connsiteX587" fmla="*/ 2742996 w 9656525"/>
              <a:gd name="connsiteY587" fmla="*/ 540992 h 2761837"/>
              <a:gd name="connsiteX588" fmla="*/ 2767491 w 9656525"/>
              <a:gd name="connsiteY588" fmla="*/ 532474 h 2761837"/>
              <a:gd name="connsiteX589" fmla="*/ 2686259 w 9656525"/>
              <a:gd name="connsiteY589" fmla="*/ 498496 h 2761837"/>
              <a:gd name="connsiteX590" fmla="*/ 2871763 w 9656525"/>
              <a:gd name="connsiteY590" fmla="*/ 481130 h 2761837"/>
              <a:gd name="connsiteX591" fmla="*/ 2774433 w 9656525"/>
              <a:gd name="connsiteY591" fmla="*/ 454633 h 2761837"/>
              <a:gd name="connsiteX592" fmla="*/ 2915675 w 9656525"/>
              <a:gd name="connsiteY592" fmla="*/ 457844 h 2761837"/>
              <a:gd name="connsiteX593" fmla="*/ 2950886 w 9656525"/>
              <a:gd name="connsiteY593" fmla="*/ 456853 h 2761837"/>
              <a:gd name="connsiteX594" fmla="*/ 2915173 w 9656525"/>
              <a:gd name="connsiteY594" fmla="*/ 486777 h 2761837"/>
              <a:gd name="connsiteX595" fmla="*/ 3127990 w 9656525"/>
              <a:gd name="connsiteY595" fmla="*/ 482539 h 2761837"/>
              <a:gd name="connsiteX596" fmla="*/ 3175622 w 9656525"/>
              <a:gd name="connsiteY596" fmla="*/ 520659 h 2761837"/>
              <a:gd name="connsiteX597" fmla="*/ 3616650 w 9656525"/>
              <a:gd name="connsiteY597" fmla="*/ 499290 h 2761837"/>
              <a:gd name="connsiteX598" fmla="*/ 4493827 w 9656525"/>
              <a:gd name="connsiteY598" fmla="*/ 484649 h 2761837"/>
              <a:gd name="connsiteX599" fmla="*/ 5335340 w 9656525"/>
              <a:gd name="connsiteY599" fmla="*/ 523894 h 2761837"/>
              <a:gd name="connsiteX600" fmla="*/ 5324449 w 9656525"/>
              <a:gd name="connsiteY600" fmla="*/ 472998 h 2761837"/>
              <a:gd name="connsiteX601" fmla="*/ 5279959 w 9656525"/>
              <a:gd name="connsiteY601" fmla="*/ 426242 h 2761837"/>
              <a:gd name="connsiteX602" fmla="*/ 5341611 w 9656525"/>
              <a:gd name="connsiteY602" fmla="*/ 371215 h 2761837"/>
              <a:gd name="connsiteX603" fmla="*/ 5360745 w 9656525"/>
              <a:gd name="connsiteY603" fmla="*/ 341783 h 2761837"/>
              <a:gd name="connsiteX604" fmla="*/ 5365128 w 9656525"/>
              <a:gd name="connsiteY604" fmla="*/ 342882 h 2761837"/>
              <a:gd name="connsiteX605" fmla="*/ 5423416 w 9656525"/>
              <a:gd name="connsiteY605" fmla="*/ 348071 h 2761837"/>
              <a:gd name="connsiteX606" fmla="*/ 5485032 w 9656525"/>
              <a:gd name="connsiteY606" fmla="*/ 362472 h 2761837"/>
              <a:gd name="connsiteX607" fmla="*/ 5513705 w 9656525"/>
              <a:gd name="connsiteY607" fmla="*/ 320444 h 2761837"/>
              <a:gd name="connsiteX608" fmla="*/ 5522052 w 9656525"/>
              <a:gd name="connsiteY608" fmla="*/ 253429 h 2761837"/>
              <a:gd name="connsiteX609" fmla="*/ 5558420 w 9656525"/>
              <a:gd name="connsiteY609" fmla="*/ 204954 h 2761837"/>
              <a:gd name="connsiteX610" fmla="*/ 5592021 w 9656525"/>
              <a:gd name="connsiteY610" fmla="*/ 200813 h 2761837"/>
              <a:gd name="connsiteX611" fmla="*/ 5581459 w 9656525"/>
              <a:gd name="connsiteY611" fmla="*/ 119632 h 2761837"/>
              <a:gd name="connsiteX612" fmla="*/ 5626275 w 9656525"/>
              <a:gd name="connsiteY612" fmla="*/ 136103 h 2761837"/>
              <a:gd name="connsiteX613" fmla="*/ 5688547 w 9656525"/>
              <a:gd name="connsiteY613" fmla="*/ 89934 h 2761837"/>
              <a:gd name="connsiteX614" fmla="*/ 5624817 w 9656525"/>
              <a:gd name="connsiteY614" fmla="*/ 59298 h 2761837"/>
              <a:gd name="connsiteX615" fmla="*/ 5638096 w 9656525"/>
              <a:gd name="connsiteY615" fmla="*/ 30167 h 2761837"/>
              <a:gd name="connsiteX616" fmla="*/ 5542878 w 9656525"/>
              <a:gd name="connsiteY616" fmla="*/ 19907 h 2761837"/>
              <a:gd name="connsiteX617" fmla="*/ 5645088 w 9656525"/>
              <a:gd name="connsiteY617" fmla="*/ 18306 h 2761837"/>
              <a:gd name="connsiteX618" fmla="*/ 5659775 w 9656525"/>
              <a:gd name="connsiteY618" fmla="*/ 0 h 276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</a:cxnLst>
            <a:rect l="l" t="t" r="r" b="b"/>
            <a:pathLst>
              <a:path w="9656525" h="2761837">
                <a:moveTo>
                  <a:pt x="7548172" y="2712838"/>
                </a:moveTo>
                <a:lnTo>
                  <a:pt x="7547798" y="2745741"/>
                </a:lnTo>
                <a:lnTo>
                  <a:pt x="7514082" y="2747898"/>
                </a:lnTo>
                <a:lnTo>
                  <a:pt x="7514456" y="2714995"/>
                </a:lnTo>
                <a:close/>
                <a:moveTo>
                  <a:pt x="3732232" y="2657590"/>
                </a:moveTo>
                <a:lnTo>
                  <a:pt x="3729935" y="2658777"/>
                </a:lnTo>
                <a:cubicBezTo>
                  <a:pt x="3725000" y="2660691"/>
                  <a:pt x="3720424" y="2661782"/>
                  <a:pt x="3716210" y="2662052"/>
                </a:cubicBezTo>
                <a:close/>
                <a:moveTo>
                  <a:pt x="7264005" y="2517302"/>
                </a:moveTo>
                <a:cubicBezTo>
                  <a:pt x="7247022" y="2529348"/>
                  <a:pt x="7246875" y="2542144"/>
                  <a:pt x="7263568" y="2555689"/>
                </a:cubicBezTo>
                <a:lnTo>
                  <a:pt x="7212620" y="2591827"/>
                </a:lnTo>
                <a:lnTo>
                  <a:pt x="7188016" y="2533122"/>
                </a:lnTo>
                <a:cubicBezTo>
                  <a:pt x="7204874" y="2532045"/>
                  <a:pt x="7230205" y="2526771"/>
                  <a:pt x="7264005" y="2517302"/>
                </a:cubicBezTo>
                <a:close/>
                <a:moveTo>
                  <a:pt x="7550911" y="2471550"/>
                </a:moveTo>
                <a:cubicBezTo>
                  <a:pt x="7567271" y="2514342"/>
                  <a:pt x="7611833" y="2546197"/>
                  <a:pt x="7684596" y="2567115"/>
                </a:cubicBezTo>
                <a:cubicBezTo>
                  <a:pt x="7695214" y="2621234"/>
                  <a:pt x="7753783" y="2655846"/>
                  <a:pt x="7860304" y="2670952"/>
                </a:cubicBezTo>
                <a:lnTo>
                  <a:pt x="7859807" y="2714822"/>
                </a:lnTo>
                <a:cubicBezTo>
                  <a:pt x="7820180" y="2742930"/>
                  <a:pt x="7775077" y="2758602"/>
                  <a:pt x="7724503" y="2761837"/>
                </a:cubicBezTo>
                <a:cubicBezTo>
                  <a:pt x="7741693" y="2731511"/>
                  <a:pt x="7711075" y="2707897"/>
                  <a:pt x="7632651" y="2690994"/>
                </a:cubicBezTo>
                <a:cubicBezTo>
                  <a:pt x="7632651" y="2690994"/>
                  <a:pt x="7642496" y="2689451"/>
                  <a:pt x="7662185" y="2686365"/>
                </a:cubicBezTo>
                <a:cubicBezTo>
                  <a:pt x="7681874" y="2683279"/>
                  <a:pt x="7691802" y="2674425"/>
                  <a:pt x="7691969" y="2659800"/>
                </a:cubicBezTo>
                <a:cubicBezTo>
                  <a:pt x="7692342" y="2626898"/>
                  <a:pt x="7678583" y="2602206"/>
                  <a:pt x="7650692" y="2585723"/>
                </a:cubicBezTo>
                <a:cubicBezTo>
                  <a:pt x="7594870" y="2556415"/>
                  <a:pt x="7553057" y="2529864"/>
                  <a:pt x="7525249" y="2506070"/>
                </a:cubicBezTo>
                <a:cubicBezTo>
                  <a:pt x="7542274" y="2490368"/>
                  <a:pt x="7550828" y="2478861"/>
                  <a:pt x="7550911" y="2471550"/>
                </a:cubicBezTo>
                <a:close/>
                <a:moveTo>
                  <a:pt x="6609172" y="2418428"/>
                </a:moveTo>
                <a:lnTo>
                  <a:pt x="6627984" y="2419025"/>
                </a:lnTo>
                <a:lnTo>
                  <a:pt x="6624935" y="2421187"/>
                </a:lnTo>
                <a:lnTo>
                  <a:pt x="6607239" y="2418475"/>
                </a:lnTo>
                <a:close/>
                <a:moveTo>
                  <a:pt x="6606018" y="2418288"/>
                </a:moveTo>
                <a:lnTo>
                  <a:pt x="6607239" y="2418475"/>
                </a:lnTo>
                <a:lnTo>
                  <a:pt x="6565993" y="2419477"/>
                </a:lnTo>
                <a:cubicBezTo>
                  <a:pt x="6582851" y="2418398"/>
                  <a:pt x="6596193" y="2418002"/>
                  <a:pt x="6606018" y="2418288"/>
                </a:cubicBezTo>
                <a:close/>
                <a:moveTo>
                  <a:pt x="6928451" y="2396291"/>
                </a:moveTo>
                <a:lnTo>
                  <a:pt x="6928203" y="2418226"/>
                </a:lnTo>
                <a:lnTo>
                  <a:pt x="6877627" y="2421461"/>
                </a:lnTo>
                <a:lnTo>
                  <a:pt x="6877876" y="2399526"/>
                </a:lnTo>
                <a:close/>
                <a:moveTo>
                  <a:pt x="4235183" y="2390745"/>
                </a:moveTo>
                <a:lnTo>
                  <a:pt x="4238879" y="2391957"/>
                </a:lnTo>
                <a:cubicBezTo>
                  <a:pt x="4239222" y="2392620"/>
                  <a:pt x="4237287" y="2393087"/>
                  <a:pt x="4233073" y="2393356"/>
                </a:cubicBezTo>
                <a:close/>
                <a:moveTo>
                  <a:pt x="5900951" y="2385301"/>
                </a:moveTo>
                <a:cubicBezTo>
                  <a:pt x="6142174" y="2406403"/>
                  <a:pt x="6349848" y="2415037"/>
                  <a:pt x="6523970" y="2411205"/>
                </a:cubicBezTo>
                <a:lnTo>
                  <a:pt x="6422633" y="2434127"/>
                </a:lnTo>
                <a:cubicBezTo>
                  <a:pt x="6394535" y="2435925"/>
                  <a:pt x="6186861" y="2427290"/>
                  <a:pt x="5799613" y="2408223"/>
                </a:cubicBezTo>
                <a:cubicBezTo>
                  <a:pt x="5810976" y="2396537"/>
                  <a:pt x="5844755" y="2388896"/>
                  <a:pt x="5900951" y="2385301"/>
                </a:cubicBezTo>
                <a:close/>
                <a:moveTo>
                  <a:pt x="3206194" y="2327527"/>
                </a:moveTo>
                <a:lnTo>
                  <a:pt x="3205697" y="2371399"/>
                </a:lnTo>
                <a:lnTo>
                  <a:pt x="3171980" y="2373555"/>
                </a:lnTo>
                <a:lnTo>
                  <a:pt x="3172478" y="2329685"/>
                </a:lnTo>
                <a:close/>
                <a:moveTo>
                  <a:pt x="4705860" y="2297354"/>
                </a:moveTo>
                <a:lnTo>
                  <a:pt x="4815129" y="2317763"/>
                </a:lnTo>
                <a:lnTo>
                  <a:pt x="4806513" y="2334754"/>
                </a:lnTo>
                <a:lnTo>
                  <a:pt x="4705673" y="2313806"/>
                </a:lnTo>
                <a:close/>
                <a:moveTo>
                  <a:pt x="4015530" y="2264796"/>
                </a:moveTo>
                <a:cubicBezTo>
                  <a:pt x="4015447" y="2272108"/>
                  <a:pt x="4018112" y="2284723"/>
                  <a:pt x="4023524" y="2302644"/>
                </a:cubicBezTo>
                <a:cubicBezTo>
                  <a:pt x="4028936" y="2320564"/>
                  <a:pt x="4031642" y="2329524"/>
                  <a:pt x="4031642" y="2329524"/>
                </a:cubicBezTo>
                <a:lnTo>
                  <a:pt x="4124365" y="2323592"/>
                </a:lnTo>
                <a:lnTo>
                  <a:pt x="4124862" y="2279722"/>
                </a:lnTo>
                <a:cubicBezTo>
                  <a:pt x="4074452" y="2268334"/>
                  <a:pt x="4038009" y="2263358"/>
                  <a:pt x="4015530" y="2264796"/>
                </a:cubicBezTo>
                <a:close/>
                <a:moveTo>
                  <a:pt x="3907194" y="2162129"/>
                </a:moveTo>
                <a:cubicBezTo>
                  <a:pt x="3935085" y="2178611"/>
                  <a:pt x="3965598" y="2211365"/>
                  <a:pt x="3998734" y="2260390"/>
                </a:cubicBezTo>
                <a:lnTo>
                  <a:pt x="4066168" y="2256077"/>
                </a:lnTo>
                <a:cubicBezTo>
                  <a:pt x="4066334" y="2241453"/>
                  <a:pt x="4074846" y="2233602"/>
                  <a:pt x="4091706" y="2232524"/>
                </a:cubicBezTo>
                <a:cubicBezTo>
                  <a:pt x="4125173" y="2252302"/>
                  <a:pt x="4155956" y="2261293"/>
                  <a:pt x="4184054" y="2259495"/>
                </a:cubicBezTo>
                <a:lnTo>
                  <a:pt x="4142219" y="2234772"/>
                </a:lnTo>
                <a:cubicBezTo>
                  <a:pt x="4164863" y="2218711"/>
                  <a:pt x="4178335" y="2206889"/>
                  <a:pt x="4182630" y="2199308"/>
                </a:cubicBezTo>
                <a:cubicBezTo>
                  <a:pt x="4186929" y="2191727"/>
                  <a:pt x="4182054" y="2188385"/>
                  <a:pt x="4168003" y="2189284"/>
                </a:cubicBezTo>
                <a:cubicBezTo>
                  <a:pt x="4162344" y="2193300"/>
                  <a:pt x="4075406" y="2184248"/>
                  <a:pt x="3907194" y="2162129"/>
                </a:cubicBezTo>
                <a:close/>
                <a:moveTo>
                  <a:pt x="3679790" y="2160237"/>
                </a:moveTo>
                <a:lnTo>
                  <a:pt x="3654379" y="2172822"/>
                </a:lnTo>
                <a:lnTo>
                  <a:pt x="3704581" y="2202489"/>
                </a:lnTo>
                <a:lnTo>
                  <a:pt x="3721627" y="2184959"/>
                </a:lnTo>
                <a:close/>
                <a:moveTo>
                  <a:pt x="2238480" y="2008936"/>
                </a:moveTo>
                <a:lnTo>
                  <a:pt x="2247444" y="2010748"/>
                </a:lnTo>
                <a:cubicBezTo>
                  <a:pt x="2260048" y="2013596"/>
                  <a:pt x="2263539" y="2015199"/>
                  <a:pt x="2257919" y="2015558"/>
                </a:cubicBezTo>
                <a:cubicBezTo>
                  <a:pt x="2249491" y="2016097"/>
                  <a:pt x="2243193" y="2014218"/>
                  <a:pt x="2239032" y="2009918"/>
                </a:cubicBezTo>
                <a:close/>
                <a:moveTo>
                  <a:pt x="6372006" y="1885273"/>
                </a:moveTo>
                <a:cubicBezTo>
                  <a:pt x="6350943" y="1885707"/>
                  <a:pt x="6336176" y="1888021"/>
                  <a:pt x="6327706" y="1892216"/>
                </a:cubicBezTo>
                <a:cubicBezTo>
                  <a:pt x="6361174" y="1911995"/>
                  <a:pt x="6389190" y="1917509"/>
                  <a:pt x="6411750" y="1908760"/>
                </a:cubicBezTo>
                <a:cubicBezTo>
                  <a:pt x="6423030" y="1904384"/>
                  <a:pt x="6437141" y="1898002"/>
                  <a:pt x="6454083" y="1889612"/>
                </a:cubicBezTo>
                <a:cubicBezTo>
                  <a:pt x="6420428" y="1886285"/>
                  <a:pt x="6393069" y="1884839"/>
                  <a:pt x="6372006" y="1885273"/>
                </a:cubicBezTo>
                <a:close/>
                <a:moveTo>
                  <a:pt x="6783260" y="1830196"/>
                </a:moveTo>
                <a:cubicBezTo>
                  <a:pt x="6614343" y="1870227"/>
                  <a:pt x="6529884" y="1890242"/>
                  <a:pt x="6529884" y="1890242"/>
                </a:cubicBezTo>
                <a:cubicBezTo>
                  <a:pt x="6591492" y="1904568"/>
                  <a:pt x="6636344" y="1910832"/>
                  <a:pt x="6664442" y="1909034"/>
                </a:cubicBezTo>
                <a:cubicBezTo>
                  <a:pt x="6709398" y="1906159"/>
                  <a:pt x="6743281" y="1889378"/>
                  <a:pt x="6766091" y="1858694"/>
                </a:cubicBezTo>
                <a:cubicBezTo>
                  <a:pt x="6771669" y="1861990"/>
                  <a:pt x="6791317" y="1862559"/>
                  <a:pt x="6825033" y="1860403"/>
                </a:cubicBezTo>
                <a:close/>
                <a:moveTo>
                  <a:pt x="7137166" y="1818517"/>
                </a:moveTo>
                <a:lnTo>
                  <a:pt x="7136979" y="1834968"/>
                </a:lnTo>
                <a:lnTo>
                  <a:pt x="7086403" y="1838204"/>
                </a:lnTo>
                <a:lnTo>
                  <a:pt x="7086591" y="1821752"/>
                </a:lnTo>
                <a:close/>
                <a:moveTo>
                  <a:pt x="5007670" y="1680745"/>
                </a:moveTo>
                <a:cubicBezTo>
                  <a:pt x="5114068" y="1706818"/>
                  <a:pt x="5487123" y="1739579"/>
                  <a:pt x="6126835" y="1779029"/>
                </a:cubicBezTo>
                <a:cubicBezTo>
                  <a:pt x="6166088" y="1783824"/>
                  <a:pt x="6191210" y="1796831"/>
                  <a:pt x="6202200" y="1818047"/>
                </a:cubicBezTo>
                <a:cubicBezTo>
                  <a:pt x="6314592" y="1810857"/>
                  <a:pt x="6421300" y="1809511"/>
                  <a:pt x="6522326" y="1814009"/>
                </a:cubicBezTo>
                <a:cubicBezTo>
                  <a:pt x="6527905" y="1817304"/>
                  <a:pt x="6606577" y="1812273"/>
                  <a:pt x="6758346" y="1798911"/>
                </a:cubicBezTo>
                <a:cubicBezTo>
                  <a:pt x="6865117" y="1792080"/>
                  <a:pt x="6938026" y="1800203"/>
                  <a:pt x="6977072" y="1823278"/>
                </a:cubicBezTo>
                <a:cubicBezTo>
                  <a:pt x="6943314" y="1829091"/>
                  <a:pt x="6898232" y="1842934"/>
                  <a:pt x="6841830" y="1864808"/>
                </a:cubicBezTo>
                <a:cubicBezTo>
                  <a:pt x="6852944" y="1875057"/>
                  <a:pt x="6866911" y="1881470"/>
                  <a:pt x="6883727" y="1884047"/>
                </a:cubicBezTo>
                <a:cubicBezTo>
                  <a:pt x="7007315" y="1879795"/>
                  <a:pt x="7173091" y="1869190"/>
                  <a:pt x="7381054" y="1852234"/>
                </a:cubicBezTo>
                <a:cubicBezTo>
                  <a:pt x="7364486" y="1827722"/>
                  <a:pt x="7333870" y="1804108"/>
                  <a:pt x="7289204" y="1781392"/>
                </a:cubicBezTo>
                <a:lnTo>
                  <a:pt x="7331662" y="1751277"/>
                </a:lnTo>
                <a:cubicBezTo>
                  <a:pt x="7292325" y="1753793"/>
                  <a:pt x="7258598" y="1756864"/>
                  <a:pt x="7230480" y="1760489"/>
                </a:cubicBezTo>
                <a:lnTo>
                  <a:pt x="7217376" y="1762923"/>
                </a:lnTo>
                <a:lnTo>
                  <a:pt x="7243591" y="1764788"/>
                </a:lnTo>
                <a:cubicBezTo>
                  <a:pt x="7253052" y="1766238"/>
                  <a:pt x="7262677" y="1768476"/>
                  <a:pt x="7272470" y="1771502"/>
                </a:cubicBezTo>
                <a:cubicBezTo>
                  <a:pt x="7272303" y="1786127"/>
                  <a:pt x="7266581" y="1795625"/>
                  <a:pt x="7255300" y="1800001"/>
                </a:cubicBezTo>
                <a:lnTo>
                  <a:pt x="7044569" y="1813480"/>
                </a:lnTo>
                <a:cubicBezTo>
                  <a:pt x="7027793" y="1807247"/>
                  <a:pt x="7013911" y="1793522"/>
                  <a:pt x="7002920" y="1772306"/>
                </a:cubicBezTo>
                <a:cubicBezTo>
                  <a:pt x="6789669" y="1760375"/>
                  <a:pt x="6573587" y="1750451"/>
                  <a:pt x="6354674" y="1742536"/>
                </a:cubicBezTo>
                <a:cubicBezTo>
                  <a:pt x="6326577" y="1744333"/>
                  <a:pt x="6295649" y="1748138"/>
                  <a:pt x="6261891" y="1753951"/>
                </a:cubicBezTo>
                <a:cubicBezTo>
                  <a:pt x="6222595" y="1752811"/>
                  <a:pt x="6017732" y="1743996"/>
                  <a:pt x="5647299" y="1727507"/>
                </a:cubicBezTo>
                <a:cubicBezTo>
                  <a:pt x="5585651" y="1716837"/>
                  <a:pt x="5493095" y="1708146"/>
                  <a:pt x="5369631" y="1701430"/>
                </a:cubicBezTo>
                <a:cubicBezTo>
                  <a:pt x="5279843" y="1696214"/>
                  <a:pt x="5159190" y="1689320"/>
                  <a:pt x="5007670" y="1680745"/>
                </a:cubicBezTo>
                <a:close/>
                <a:moveTo>
                  <a:pt x="2413817" y="1638437"/>
                </a:moveTo>
                <a:lnTo>
                  <a:pt x="2362929" y="1669092"/>
                </a:lnTo>
                <a:cubicBezTo>
                  <a:pt x="2379581" y="1686292"/>
                  <a:pt x="2387761" y="1707688"/>
                  <a:pt x="2387471" y="1733279"/>
                </a:cubicBezTo>
                <a:cubicBezTo>
                  <a:pt x="2409948" y="1731842"/>
                  <a:pt x="2432510" y="1723093"/>
                  <a:pt x="2455154" y="1707030"/>
                </a:cubicBezTo>
                <a:cubicBezTo>
                  <a:pt x="2455569" y="1670472"/>
                  <a:pt x="2455776" y="1652192"/>
                  <a:pt x="2455776" y="1652192"/>
                </a:cubicBezTo>
                <a:cubicBezTo>
                  <a:pt x="2444538" y="1652911"/>
                  <a:pt x="2430551" y="1648326"/>
                  <a:pt x="2413817" y="1638437"/>
                </a:cubicBezTo>
                <a:close/>
                <a:moveTo>
                  <a:pt x="2331890" y="1435444"/>
                </a:moveTo>
                <a:lnTo>
                  <a:pt x="2330982" y="1435502"/>
                </a:lnTo>
                <a:lnTo>
                  <a:pt x="2288633" y="1443831"/>
                </a:lnTo>
                <a:lnTo>
                  <a:pt x="2273405" y="1439185"/>
                </a:lnTo>
                <a:lnTo>
                  <a:pt x="2239167" y="1441376"/>
                </a:lnTo>
                <a:lnTo>
                  <a:pt x="2238919" y="1463311"/>
                </a:lnTo>
                <a:lnTo>
                  <a:pt x="2331640" y="1457379"/>
                </a:lnTo>
                <a:close/>
                <a:moveTo>
                  <a:pt x="7400437" y="1308640"/>
                </a:moveTo>
                <a:lnTo>
                  <a:pt x="7410949" y="1323841"/>
                </a:lnTo>
                <a:lnTo>
                  <a:pt x="7362661" y="1346290"/>
                </a:lnTo>
                <a:lnTo>
                  <a:pt x="7360547" y="1330053"/>
                </a:lnTo>
                <a:close/>
                <a:moveTo>
                  <a:pt x="7497617" y="1137193"/>
                </a:moveTo>
                <a:lnTo>
                  <a:pt x="7405216" y="1148582"/>
                </a:lnTo>
                <a:lnTo>
                  <a:pt x="7408033" y="1170231"/>
                </a:lnTo>
                <a:lnTo>
                  <a:pt x="7500434" y="1158842"/>
                </a:lnTo>
                <a:close/>
                <a:moveTo>
                  <a:pt x="2571168" y="1057075"/>
                </a:moveTo>
                <a:lnTo>
                  <a:pt x="2573281" y="1073311"/>
                </a:lnTo>
                <a:lnTo>
                  <a:pt x="2522879" y="1079523"/>
                </a:lnTo>
                <a:lnTo>
                  <a:pt x="2520769" y="1063287"/>
                </a:lnTo>
                <a:close/>
                <a:moveTo>
                  <a:pt x="2768545" y="999753"/>
                </a:moveTo>
                <a:cubicBezTo>
                  <a:pt x="2644874" y="1011329"/>
                  <a:pt x="2479672" y="1031694"/>
                  <a:pt x="2272941" y="1060840"/>
                </a:cubicBezTo>
                <a:cubicBezTo>
                  <a:pt x="2293029" y="1084027"/>
                  <a:pt x="2327115" y="1105488"/>
                  <a:pt x="2375201" y="1125220"/>
                </a:cubicBezTo>
                <a:lnTo>
                  <a:pt x="2336721" y="1157458"/>
                </a:lnTo>
                <a:cubicBezTo>
                  <a:pt x="2375922" y="1152627"/>
                  <a:pt x="2409405" y="1147583"/>
                  <a:pt x="2437169" y="1142328"/>
                </a:cubicBezTo>
                <a:lnTo>
                  <a:pt x="2450002" y="1139145"/>
                </a:lnTo>
                <a:lnTo>
                  <a:pt x="2423386" y="1138872"/>
                </a:lnTo>
                <a:cubicBezTo>
                  <a:pt x="2413670" y="1138007"/>
                  <a:pt x="2403678" y="1136375"/>
                  <a:pt x="2393408" y="1133974"/>
                </a:cubicBezTo>
                <a:cubicBezTo>
                  <a:pt x="2391530" y="1119542"/>
                  <a:pt x="2395959" y="1109833"/>
                  <a:pt x="2406689" y="1104843"/>
                </a:cubicBezTo>
                <a:lnTo>
                  <a:pt x="2616691" y="1078958"/>
                </a:lnTo>
                <a:cubicBezTo>
                  <a:pt x="2634429" y="1084103"/>
                  <a:pt x="2650306" y="1096809"/>
                  <a:pt x="2664323" y="1117078"/>
                </a:cubicBezTo>
                <a:cubicBezTo>
                  <a:pt x="2880410" y="1116104"/>
                  <a:pt x="3099062" y="1112980"/>
                  <a:pt x="3320281" y="1107709"/>
                </a:cubicBezTo>
                <a:cubicBezTo>
                  <a:pt x="3348281" y="1104257"/>
                  <a:pt x="3378847" y="1098658"/>
                  <a:pt x="3411977" y="1090907"/>
                </a:cubicBezTo>
                <a:cubicBezTo>
                  <a:pt x="3451646" y="1089683"/>
                  <a:pt x="3658865" y="1086137"/>
                  <a:pt x="4033630" y="1080268"/>
                </a:cubicBezTo>
                <a:cubicBezTo>
                  <a:pt x="4097108" y="1087107"/>
                  <a:pt x="4191387" y="1090150"/>
                  <a:pt x="4316464" y="1089396"/>
                </a:cubicBezTo>
                <a:cubicBezTo>
                  <a:pt x="4407475" y="1089176"/>
                  <a:pt x="4529752" y="1088767"/>
                  <a:pt x="4683299" y="1088171"/>
                </a:cubicBezTo>
                <a:cubicBezTo>
                  <a:pt x="4572674" y="1068813"/>
                  <a:pt x="4192996" y="1058791"/>
                  <a:pt x="3544267" y="1058104"/>
                </a:cubicBezTo>
                <a:cubicBezTo>
                  <a:pt x="3504128" y="1055719"/>
                  <a:pt x="3477048" y="1044394"/>
                  <a:pt x="3463031" y="1024125"/>
                </a:cubicBezTo>
                <a:cubicBezTo>
                  <a:pt x="3351029" y="1037933"/>
                  <a:pt x="3243927" y="1045635"/>
                  <a:pt x="3141718" y="1047235"/>
                </a:cubicBezTo>
                <a:cubicBezTo>
                  <a:pt x="3135647" y="1044317"/>
                  <a:pt x="3057247" y="1053981"/>
                  <a:pt x="2906516" y="1076227"/>
                </a:cubicBezTo>
                <a:cubicBezTo>
                  <a:pt x="2800116" y="1089342"/>
                  <a:pt x="2725673" y="1085687"/>
                  <a:pt x="2683187" y="1065262"/>
                </a:cubicBezTo>
                <a:cubicBezTo>
                  <a:pt x="2716317" y="1057513"/>
                  <a:pt x="2759707" y="1041166"/>
                  <a:pt x="2813361" y="1016224"/>
                </a:cubicBezTo>
                <a:cubicBezTo>
                  <a:pt x="2800752" y="1006779"/>
                  <a:pt x="2785814" y="1001290"/>
                  <a:pt x="2768545" y="999753"/>
                </a:cubicBezTo>
                <a:close/>
                <a:moveTo>
                  <a:pt x="2985537" y="962008"/>
                </a:moveTo>
                <a:cubicBezTo>
                  <a:pt x="2940737" y="967529"/>
                  <a:pt x="2909015" y="986103"/>
                  <a:pt x="2890371" y="1017729"/>
                </a:cubicBezTo>
                <a:cubicBezTo>
                  <a:pt x="2884300" y="1014811"/>
                  <a:pt x="2864467" y="1015424"/>
                  <a:pt x="2830866" y="1019565"/>
                </a:cubicBezTo>
                <a:lnTo>
                  <a:pt x="2877092" y="1046861"/>
                </a:lnTo>
                <a:cubicBezTo>
                  <a:pt x="3041335" y="997288"/>
                  <a:pt x="3123458" y="972502"/>
                  <a:pt x="3123458" y="972502"/>
                </a:cubicBezTo>
                <a:cubicBezTo>
                  <a:pt x="3059513" y="962054"/>
                  <a:pt x="3013537" y="958556"/>
                  <a:pt x="2985537" y="962008"/>
                </a:cubicBezTo>
                <a:close/>
                <a:moveTo>
                  <a:pt x="3277451" y="942522"/>
                </a:moveTo>
                <a:cubicBezTo>
                  <a:pt x="3262982" y="940639"/>
                  <a:pt x="3250381" y="942192"/>
                  <a:pt x="3239651" y="947181"/>
                </a:cubicBezTo>
                <a:cubicBezTo>
                  <a:pt x="3228921" y="952171"/>
                  <a:pt x="3215624" y="959308"/>
                  <a:pt x="3199764" y="968594"/>
                </a:cubicBezTo>
                <a:cubicBezTo>
                  <a:pt x="3268372" y="971136"/>
                  <a:pt x="3310608" y="967762"/>
                  <a:pt x="3326468" y="958475"/>
                </a:cubicBezTo>
                <a:cubicBezTo>
                  <a:pt x="3308260" y="949722"/>
                  <a:pt x="3291921" y="944404"/>
                  <a:pt x="3277451" y="942522"/>
                </a:cubicBezTo>
                <a:close/>
                <a:moveTo>
                  <a:pt x="7310504" y="879813"/>
                </a:moveTo>
                <a:cubicBezTo>
                  <a:pt x="7288103" y="882573"/>
                  <a:pt x="7266643" y="892550"/>
                  <a:pt x="7246119" y="909745"/>
                </a:cubicBezTo>
                <a:cubicBezTo>
                  <a:pt x="7250814" y="945825"/>
                  <a:pt x="7253161" y="963865"/>
                  <a:pt x="7253161" y="963865"/>
                </a:cubicBezTo>
                <a:cubicBezTo>
                  <a:pt x="7264361" y="962484"/>
                  <a:pt x="7279064" y="966172"/>
                  <a:pt x="7297275" y="974924"/>
                </a:cubicBezTo>
                <a:lnTo>
                  <a:pt x="7344153" y="941651"/>
                </a:lnTo>
                <a:cubicBezTo>
                  <a:pt x="7325004" y="925682"/>
                  <a:pt x="7313790" y="905069"/>
                  <a:pt x="7310504" y="879813"/>
                </a:cubicBezTo>
                <a:close/>
                <a:moveTo>
                  <a:pt x="7401296" y="593675"/>
                </a:moveTo>
                <a:cubicBezTo>
                  <a:pt x="7409696" y="592639"/>
                  <a:pt x="7416291" y="594117"/>
                  <a:pt x="7421076" y="598110"/>
                </a:cubicBezTo>
                <a:lnTo>
                  <a:pt x="7421767" y="599046"/>
                </a:lnTo>
                <a:lnTo>
                  <a:pt x="7412500" y="597792"/>
                </a:lnTo>
                <a:cubicBezTo>
                  <a:pt x="7399430" y="595738"/>
                  <a:pt x="7395695" y="594364"/>
                  <a:pt x="7401296" y="593675"/>
                </a:cubicBezTo>
                <a:close/>
                <a:moveTo>
                  <a:pt x="5920576" y="495748"/>
                </a:moveTo>
                <a:lnTo>
                  <a:pt x="5905887" y="514054"/>
                </a:lnTo>
                <a:lnTo>
                  <a:pt x="5951409" y="535939"/>
                </a:lnTo>
                <a:lnTo>
                  <a:pt x="5975200" y="522008"/>
                </a:lnTo>
                <a:close/>
                <a:moveTo>
                  <a:pt x="2699538" y="469364"/>
                </a:moveTo>
                <a:lnTo>
                  <a:pt x="2702354" y="491013"/>
                </a:lnTo>
                <a:lnTo>
                  <a:pt x="2651953" y="497226"/>
                </a:lnTo>
                <a:lnTo>
                  <a:pt x="2649136" y="475577"/>
                </a:lnTo>
                <a:close/>
                <a:moveTo>
                  <a:pt x="5616716" y="456217"/>
                </a:moveTo>
                <a:lnTo>
                  <a:pt x="5549516" y="464501"/>
                </a:lnTo>
                <a:cubicBezTo>
                  <a:pt x="5551392" y="478933"/>
                  <a:pt x="5543931" y="487185"/>
                  <a:pt x="5527133" y="489255"/>
                </a:cubicBezTo>
                <a:cubicBezTo>
                  <a:pt x="5490714" y="471749"/>
                  <a:pt x="5458508" y="464721"/>
                  <a:pt x="5430507" y="468172"/>
                </a:cubicBezTo>
                <a:lnTo>
                  <a:pt x="5476028" y="490056"/>
                </a:lnTo>
                <a:cubicBezTo>
                  <a:pt x="5434983" y="524443"/>
                  <a:pt x="5428460" y="539911"/>
                  <a:pt x="5456463" y="536460"/>
                </a:cubicBezTo>
                <a:cubicBezTo>
                  <a:pt x="5461591" y="532161"/>
                  <a:pt x="5550270" y="535894"/>
                  <a:pt x="5722495" y="547657"/>
                </a:cubicBezTo>
                <a:cubicBezTo>
                  <a:pt x="5692147" y="533069"/>
                  <a:pt x="5656889" y="502589"/>
                  <a:pt x="5616716" y="456217"/>
                </a:cubicBezTo>
                <a:close/>
                <a:moveTo>
                  <a:pt x="2953650" y="454539"/>
                </a:moveTo>
                <a:lnTo>
                  <a:pt x="2971822" y="456155"/>
                </a:lnTo>
                <a:lnTo>
                  <a:pt x="2969885" y="456318"/>
                </a:lnTo>
                <a:lnTo>
                  <a:pt x="2950886" y="456853"/>
                </a:lnTo>
                <a:close/>
                <a:moveTo>
                  <a:pt x="3013155" y="452703"/>
                </a:moveTo>
                <a:cubicBezTo>
                  <a:pt x="2996356" y="454774"/>
                  <a:pt x="2982995" y="455961"/>
                  <a:pt x="2973079" y="456268"/>
                </a:cubicBezTo>
                <a:lnTo>
                  <a:pt x="2971822" y="456155"/>
                </a:lnTo>
                <a:close/>
                <a:moveTo>
                  <a:pt x="4794115" y="431138"/>
                </a:moveTo>
                <a:lnTo>
                  <a:pt x="4898437" y="445774"/>
                </a:lnTo>
                <a:lnTo>
                  <a:pt x="4900549" y="462011"/>
                </a:lnTo>
                <a:lnTo>
                  <a:pt x="4787828" y="448410"/>
                </a:lnTo>
                <a:close/>
                <a:moveTo>
                  <a:pt x="3785304" y="418014"/>
                </a:moveTo>
                <a:cubicBezTo>
                  <a:pt x="3775514" y="430219"/>
                  <a:pt x="3742617" y="439772"/>
                  <a:pt x="3686618" y="446675"/>
                </a:cubicBezTo>
                <a:cubicBezTo>
                  <a:pt x="3441121" y="440276"/>
                  <a:pt x="3231104" y="444167"/>
                  <a:pt x="3056564" y="458350"/>
                </a:cubicBezTo>
                <a:lnTo>
                  <a:pt x="3155252" y="429689"/>
                </a:lnTo>
                <a:cubicBezTo>
                  <a:pt x="3183252" y="426238"/>
                  <a:pt x="3393268" y="422345"/>
                  <a:pt x="3785304" y="418014"/>
                </a:cubicBezTo>
                <a:close/>
                <a:moveTo>
                  <a:pt x="5573962" y="390001"/>
                </a:moveTo>
                <a:lnTo>
                  <a:pt x="5481562" y="401391"/>
                </a:lnTo>
                <a:lnTo>
                  <a:pt x="5487194" y="444687"/>
                </a:lnTo>
                <a:cubicBezTo>
                  <a:pt x="5539473" y="452908"/>
                  <a:pt x="5576811" y="455637"/>
                  <a:pt x="5599211" y="452877"/>
                </a:cubicBezTo>
                <a:cubicBezTo>
                  <a:pt x="5598272" y="445660"/>
                  <a:pt x="5593831" y="433377"/>
                  <a:pt x="5585883" y="416027"/>
                </a:cubicBezTo>
                <a:cubicBezTo>
                  <a:pt x="5577936" y="398678"/>
                  <a:pt x="5573962" y="390001"/>
                  <a:pt x="5573962" y="390001"/>
                </a:cubicBezTo>
                <a:close/>
                <a:moveTo>
                  <a:pt x="5362501" y="339082"/>
                </a:moveTo>
                <a:lnTo>
                  <a:pt x="5360745" y="341783"/>
                </a:lnTo>
                <a:lnTo>
                  <a:pt x="5356860" y="340808"/>
                </a:lnTo>
                <a:cubicBezTo>
                  <a:pt x="5356422" y="340175"/>
                  <a:pt x="5358301" y="339599"/>
                  <a:pt x="5362501" y="339082"/>
                </a:cubicBezTo>
                <a:close/>
                <a:moveTo>
                  <a:pt x="2338890" y="321357"/>
                </a:moveTo>
                <a:lnTo>
                  <a:pt x="2371836" y="377784"/>
                </a:lnTo>
                <a:cubicBezTo>
                  <a:pt x="2355034" y="379855"/>
                  <a:pt x="2330306" y="386570"/>
                  <a:pt x="2297641" y="397928"/>
                </a:cubicBezTo>
                <a:cubicBezTo>
                  <a:pt x="2313034" y="385032"/>
                  <a:pt x="2311391" y="372405"/>
                  <a:pt x="2292714" y="360042"/>
                </a:cubicBezTo>
                <a:close/>
                <a:moveTo>
                  <a:pt x="6432175" y="295215"/>
                </a:moveTo>
                <a:lnTo>
                  <a:pt x="6437808" y="338510"/>
                </a:lnTo>
                <a:lnTo>
                  <a:pt x="6404209" y="342653"/>
                </a:lnTo>
                <a:lnTo>
                  <a:pt x="6398575" y="299357"/>
                </a:lnTo>
                <a:close/>
                <a:moveTo>
                  <a:pt x="2013955" y="185444"/>
                </a:moveTo>
                <a:lnTo>
                  <a:pt x="2018180" y="217918"/>
                </a:lnTo>
                <a:lnTo>
                  <a:pt x="1984579" y="222059"/>
                </a:lnTo>
                <a:lnTo>
                  <a:pt x="1980354" y="189586"/>
                </a:lnTo>
                <a:close/>
                <a:moveTo>
                  <a:pt x="1800433" y="184270"/>
                </a:moveTo>
                <a:cubicBezTo>
                  <a:pt x="1787387" y="215204"/>
                  <a:pt x="1821475" y="236665"/>
                  <a:pt x="1902692" y="248650"/>
                </a:cubicBezTo>
                <a:cubicBezTo>
                  <a:pt x="1902692" y="248650"/>
                  <a:pt x="1893009" y="250759"/>
                  <a:pt x="1873643" y="254979"/>
                </a:cubicBezTo>
                <a:cubicBezTo>
                  <a:pt x="1854277" y="259200"/>
                  <a:pt x="1845535" y="268526"/>
                  <a:pt x="1847412" y="282958"/>
                </a:cubicBezTo>
                <a:cubicBezTo>
                  <a:pt x="1851636" y="315430"/>
                  <a:pt x="1868923" y="338961"/>
                  <a:pt x="1899271" y="353550"/>
                </a:cubicBezTo>
                <a:cubicBezTo>
                  <a:pt x="1959494" y="379119"/>
                  <a:pt x="2005253" y="402808"/>
                  <a:pt x="2036538" y="424613"/>
                </a:cubicBezTo>
                <a:cubicBezTo>
                  <a:pt x="2021614" y="441116"/>
                  <a:pt x="2014623" y="452975"/>
                  <a:pt x="2015562" y="460192"/>
                </a:cubicBezTo>
                <a:cubicBezTo>
                  <a:pt x="1993128" y="418966"/>
                  <a:pt x="1943869" y="390211"/>
                  <a:pt x="1867782" y="373927"/>
                </a:cubicBezTo>
                <a:cubicBezTo>
                  <a:pt x="1849542" y="321188"/>
                  <a:pt x="1785811" y="290550"/>
                  <a:pt x="1676595" y="282017"/>
                </a:cubicBezTo>
                <a:lnTo>
                  <a:pt x="1670961" y="238721"/>
                </a:lnTo>
                <a:cubicBezTo>
                  <a:pt x="1706875" y="208633"/>
                  <a:pt x="1750033" y="190481"/>
                  <a:pt x="1800433" y="184270"/>
                </a:cubicBezTo>
                <a:close/>
                <a:moveTo>
                  <a:pt x="5844627" y="43200"/>
                </a:moveTo>
                <a:lnTo>
                  <a:pt x="5829141" y="48560"/>
                </a:lnTo>
                <a:lnTo>
                  <a:pt x="5831286" y="47252"/>
                </a:lnTo>
                <a:cubicBezTo>
                  <a:pt x="5835979" y="45068"/>
                  <a:pt x="5840428" y="43719"/>
                  <a:pt x="5844627" y="43200"/>
                </a:cubicBezTo>
                <a:close/>
                <a:moveTo>
                  <a:pt x="5659775" y="0"/>
                </a:moveTo>
                <a:cubicBezTo>
                  <a:pt x="5730047" y="42662"/>
                  <a:pt x="5786007" y="59019"/>
                  <a:pt x="5827652" y="49074"/>
                </a:cubicBezTo>
                <a:lnTo>
                  <a:pt x="5829141" y="48560"/>
                </a:lnTo>
                <a:lnTo>
                  <a:pt x="5816459" y="56296"/>
                </a:lnTo>
                <a:cubicBezTo>
                  <a:pt x="5806081" y="63990"/>
                  <a:pt x="5794713" y="75015"/>
                  <a:pt x="5782355" y="89369"/>
                </a:cubicBezTo>
                <a:cubicBezTo>
                  <a:pt x="5877153" y="162000"/>
                  <a:pt x="5924316" y="196512"/>
                  <a:pt x="5923848" y="192904"/>
                </a:cubicBezTo>
                <a:cubicBezTo>
                  <a:pt x="5931829" y="254242"/>
                  <a:pt x="5926731" y="302527"/>
                  <a:pt x="5908556" y="337761"/>
                </a:cubicBezTo>
                <a:cubicBezTo>
                  <a:pt x="5951511" y="361794"/>
                  <a:pt x="5992589" y="371395"/>
                  <a:pt x="6031788" y="366563"/>
                </a:cubicBezTo>
                <a:cubicBezTo>
                  <a:pt x="6042989" y="365182"/>
                  <a:pt x="6074243" y="342999"/>
                  <a:pt x="6125548" y="300017"/>
                </a:cubicBezTo>
                <a:cubicBezTo>
                  <a:pt x="6094731" y="281819"/>
                  <a:pt x="6048975" y="258133"/>
                  <a:pt x="5988281" y="228954"/>
                </a:cubicBezTo>
                <a:cubicBezTo>
                  <a:pt x="6014404" y="211069"/>
                  <a:pt x="6026762" y="196716"/>
                  <a:pt x="6025352" y="185892"/>
                </a:cubicBezTo>
                <a:cubicBezTo>
                  <a:pt x="6111232" y="189971"/>
                  <a:pt x="6172379" y="200762"/>
                  <a:pt x="6208795" y="218270"/>
                </a:cubicBezTo>
                <a:cubicBezTo>
                  <a:pt x="6214864" y="221187"/>
                  <a:pt x="6223968" y="225564"/>
                  <a:pt x="6236107" y="231399"/>
                </a:cubicBezTo>
                <a:cubicBezTo>
                  <a:pt x="6257100" y="217813"/>
                  <a:pt x="6273196" y="210331"/>
                  <a:pt x="6284396" y="208951"/>
                </a:cubicBezTo>
                <a:cubicBezTo>
                  <a:pt x="6274134" y="217548"/>
                  <a:pt x="6251047" y="236890"/>
                  <a:pt x="6215132" y="266979"/>
                </a:cubicBezTo>
                <a:cubicBezTo>
                  <a:pt x="6247359" y="296000"/>
                  <a:pt x="6266051" y="330354"/>
                  <a:pt x="6271214" y="370044"/>
                </a:cubicBezTo>
                <a:lnTo>
                  <a:pt x="6274737" y="397104"/>
                </a:lnTo>
                <a:cubicBezTo>
                  <a:pt x="6304145" y="404477"/>
                  <a:pt x="6333320" y="410045"/>
                  <a:pt x="6362259" y="413810"/>
                </a:cubicBezTo>
                <a:cubicBezTo>
                  <a:pt x="6408465" y="419113"/>
                  <a:pt x="6430632" y="414546"/>
                  <a:pt x="6428752" y="400114"/>
                </a:cubicBezTo>
                <a:cubicBezTo>
                  <a:pt x="6434355" y="399425"/>
                  <a:pt x="6454776" y="403323"/>
                  <a:pt x="6490019" y="411810"/>
                </a:cubicBezTo>
                <a:cubicBezTo>
                  <a:pt x="6525262" y="420296"/>
                  <a:pt x="6554084" y="423159"/>
                  <a:pt x="6576484" y="420398"/>
                </a:cubicBezTo>
                <a:cubicBezTo>
                  <a:pt x="6604486" y="416947"/>
                  <a:pt x="6623615" y="410922"/>
                  <a:pt x="6633876" y="402327"/>
                </a:cubicBezTo>
                <a:cubicBezTo>
                  <a:pt x="6633405" y="398717"/>
                  <a:pt x="6622904" y="394514"/>
                  <a:pt x="6602365" y="389713"/>
                </a:cubicBezTo>
                <a:cubicBezTo>
                  <a:pt x="6581825" y="384913"/>
                  <a:pt x="6565956" y="383203"/>
                  <a:pt x="6554755" y="384584"/>
                </a:cubicBezTo>
                <a:cubicBezTo>
                  <a:pt x="6575276" y="367391"/>
                  <a:pt x="6591139" y="358104"/>
                  <a:pt x="6602340" y="356722"/>
                </a:cubicBezTo>
                <a:cubicBezTo>
                  <a:pt x="6641538" y="351891"/>
                  <a:pt x="6688921" y="366214"/>
                  <a:pt x="6744485" y="399689"/>
                </a:cubicBezTo>
                <a:cubicBezTo>
                  <a:pt x="6739354" y="403988"/>
                  <a:pt x="6725120" y="403909"/>
                  <a:pt x="6701780" y="399454"/>
                </a:cubicBezTo>
                <a:cubicBezTo>
                  <a:pt x="6678912" y="398607"/>
                  <a:pt x="6662110" y="400678"/>
                  <a:pt x="6651381" y="405667"/>
                </a:cubicBezTo>
                <a:cubicBezTo>
                  <a:pt x="6670997" y="425244"/>
                  <a:pt x="6713953" y="449277"/>
                  <a:pt x="6780248" y="477765"/>
                </a:cubicBezTo>
                <a:lnTo>
                  <a:pt x="6783718" y="438845"/>
                </a:lnTo>
                <a:lnTo>
                  <a:pt x="6808920" y="435739"/>
                </a:lnTo>
                <a:cubicBezTo>
                  <a:pt x="6848588" y="434515"/>
                  <a:pt x="6874023" y="433213"/>
                  <a:pt x="6885223" y="431832"/>
                </a:cubicBezTo>
                <a:cubicBezTo>
                  <a:pt x="6924425" y="426999"/>
                  <a:pt x="6954973" y="399407"/>
                  <a:pt x="6976870" y="349050"/>
                </a:cubicBezTo>
                <a:cubicBezTo>
                  <a:pt x="6989946" y="362102"/>
                  <a:pt x="7012364" y="381334"/>
                  <a:pt x="7044118" y="406748"/>
                </a:cubicBezTo>
                <a:cubicBezTo>
                  <a:pt x="7016120" y="410199"/>
                  <a:pt x="6991859" y="420521"/>
                  <a:pt x="6971335" y="437714"/>
                </a:cubicBezTo>
                <a:cubicBezTo>
                  <a:pt x="7035284" y="448162"/>
                  <a:pt x="7070308" y="476838"/>
                  <a:pt x="7076411" y="523742"/>
                </a:cubicBezTo>
                <a:cubicBezTo>
                  <a:pt x="7077350" y="530958"/>
                  <a:pt x="7062662" y="549266"/>
                  <a:pt x="7032349" y="578664"/>
                </a:cubicBezTo>
                <a:cubicBezTo>
                  <a:pt x="7056156" y="586728"/>
                  <a:pt x="7095256" y="602987"/>
                  <a:pt x="7149646" y="627443"/>
                </a:cubicBezTo>
                <a:cubicBezTo>
                  <a:pt x="7204038" y="651900"/>
                  <a:pt x="7233580" y="682168"/>
                  <a:pt x="7238274" y="718249"/>
                </a:cubicBezTo>
                <a:cubicBezTo>
                  <a:pt x="7239682" y="729074"/>
                  <a:pt x="7237587" y="734830"/>
                  <a:pt x="7231987" y="735520"/>
                </a:cubicBezTo>
                <a:cubicBezTo>
                  <a:pt x="7226388" y="736211"/>
                  <a:pt x="7224291" y="741968"/>
                  <a:pt x="7225699" y="752792"/>
                </a:cubicBezTo>
                <a:cubicBezTo>
                  <a:pt x="7227575" y="767225"/>
                  <a:pt x="7257690" y="780011"/>
                  <a:pt x="7316038" y="791147"/>
                </a:cubicBezTo>
                <a:cubicBezTo>
                  <a:pt x="7316507" y="794755"/>
                  <a:pt x="7314646" y="802317"/>
                  <a:pt x="7310454" y="813833"/>
                </a:cubicBezTo>
                <a:cubicBezTo>
                  <a:pt x="7306262" y="825346"/>
                  <a:pt x="7304871" y="836516"/>
                  <a:pt x="7306279" y="847340"/>
                </a:cubicBezTo>
                <a:cubicBezTo>
                  <a:pt x="7305340" y="840124"/>
                  <a:pt x="7328929" y="868377"/>
                  <a:pt x="7377051" y="932097"/>
                </a:cubicBezTo>
                <a:cubicBezTo>
                  <a:pt x="7393849" y="930026"/>
                  <a:pt x="7400608" y="916363"/>
                  <a:pt x="7397322" y="891108"/>
                </a:cubicBezTo>
                <a:cubicBezTo>
                  <a:pt x="7409459" y="896943"/>
                  <a:pt x="7437460" y="893490"/>
                  <a:pt x="7481321" y="880753"/>
                </a:cubicBezTo>
                <a:cubicBezTo>
                  <a:pt x="7525652" y="871622"/>
                  <a:pt x="7555045" y="857001"/>
                  <a:pt x="7569498" y="836890"/>
                </a:cubicBezTo>
                <a:cubicBezTo>
                  <a:pt x="7545218" y="825219"/>
                  <a:pt x="7533079" y="819384"/>
                  <a:pt x="7533079" y="819384"/>
                </a:cubicBezTo>
                <a:cubicBezTo>
                  <a:pt x="7532142" y="812167"/>
                  <a:pt x="7536567" y="802458"/>
                  <a:pt x="7546360" y="790251"/>
                </a:cubicBezTo>
                <a:cubicBezTo>
                  <a:pt x="7540289" y="787334"/>
                  <a:pt x="7528503" y="784205"/>
                  <a:pt x="7510999" y="780863"/>
                </a:cubicBezTo>
                <a:cubicBezTo>
                  <a:pt x="7493495" y="777522"/>
                  <a:pt x="7481706" y="774392"/>
                  <a:pt x="7475638" y="771475"/>
                </a:cubicBezTo>
                <a:cubicBezTo>
                  <a:pt x="7444853" y="797266"/>
                  <a:pt x="7415464" y="811886"/>
                  <a:pt x="7387462" y="815337"/>
                </a:cubicBezTo>
                <a:cubicBezTo>
                  <a:pt x="7413584" y="797454"/>
                  <a:pt x="7444368" y="771663"/>
                  <a:pt x="7479814" y="737967"/>
                </a:cubicBezTo>
                <a:cubicBezTo>
                  <a:pt x="7444805" y="731284"/>
                  <a:pt x="7402319" y="710859"/>
                  <a:pt x="7352354" y="676693"/>
                </a:cubicBezTo>
                <a:cubicBezTo>
                  <a:pt x="7328579" y="712618"/>
                  <a:pt x="7320430" y="737450"/>
                  <a:pt x="7327907" y="751192"/>
                </a:cubicBezTo>
                <a:cubicBezTo>
                  <a:pt x="7325561" y="733152"/>
                  <a:pt x="7307586" y="726203"/>
                  <a:pt x="7273986" y="730344"/>
                </a:cubicBezTo>
                <a:cubicBezTo>
                  <a:pt x="7300109" y="712460"/>
                  <a:pt x="7312466" y="698106"/>
                  <a:pt x="7311057" y="687283"/>
                </a:cubicBezTo>
                <a:cubicBezTo>
                  <a:pt x="7309651" y="676457"/>
                  <a:pt x="7305675" y="667783"/>
                  <a:pt x="7299137" y="661257"/>
                </a:cubicBezTo>
                <a:cubicBezTo>
                  <a:pt x="7292599" y="654731"/>
                  <a:pt x="7289093" y="649664"/>
                  <a:pt x="7288622" y="646055"/>
                </a:cubicBezTo>
                <a:lnTo>
                  <a:pt x="7334146" y="667939"/>
                </a:lnTo>
                <a:cubicBezTo>
                  <a:pt x="7356546" y="665179"/>
                  <a:pt x="7366103" y="651170"/>
                  <a:pt x="7362817" y="625912"/>
                </a:cubicBezTo>
                <a:cubicBezTo>
                  <a:pt x="7368885" y="628831"/>
                  <a:pt x="7379156" y="631230"/>
                  <a:pt x="7393624" y="633114"/>
                </a:cubicBezTo>
                <a:cubicBezTo>
                  <a:pt x="7408094" y="634996"/>
                  <a:pt x="7418599" y="639199"/>
                  <a:pt x="7425137" y="645725"/>
                </a:cubicBezTo>
                <a:cubicBezTo>
                  <a:pt x="7429800" y="637819"/>
                  <a:pt x="7431427" y="628453"/>
                  <a:pt x="7430017" y="617629"/>
                </a:cubicBezTo>
                <a:cubicBezTo>
                  <a:pt x="7429430" y="613119"/>
                  <a:pt x="7428393" y="609237"/>
                  <a:pt x="7426902" y="605984"/>
                </a:cubicBezTo>
                <a:lnTo>
                  <a:pt x="7421767" y="599046"/>
                </a:lnTo>
                <a:lnTo>
                  <a:pt x="7439107" y="601387"/>
                </a:lnTo>
                <a:cubicBezTo>
                  <a:pt x="7450309" y="602757"/>
                  <a:pt x="7463844" y="604294"/>
                  <a:pt x="7479713" y="606005"/>
                </a:cubicBezTo>
                <a:cubicBezTo>
                  <a:pt x="7549361" y="747724"/>
                  <a:pt x="7584888" y="823995"/>
                  <a:pt x="7586297" y="834819"/>
                </a:cubicBezTo>
                <a:cubicBezTo>
                  <a:pt x="7590052" y="863684"/>
                  <a:pt x="7583085" y="908534"/>
                  <a:pt x="7565396" y="969369"/>
                </a:cubicBezTo>
                <a:cubicBezTo>
                  <a:pt x="7547707" y="1030205"/>
                  <a:pt x="7528133" y="1065611"/>
                  <a:pt x="7506670" y="1075589"/>
                </a:cubicBezTo>
                <a:cubicBezTo>
                  <a:pt x="7530948" y="1087260"/>
                  <a:pt x="7553113" y="1082694"/>
                  <a:pt x="7573167" y="1061893"/>
                </a:cubicBezTo>
                <a:cubicBezTo>
                  <a:pt x="7555496" y="1144721"/>
                  <a:pt x="7508412" y="1220179"/>
                  <a:pt x="7431924" y="1288262"/>
                </a:cubicBezTo>
                <a:lnTo>
                  <a:pt x="7384996" y="1255554"/>
                </a:lnTo>
                <a:cubicBezTo>
                  <a:pt x="7430734" y="1257249"/>
                  <a:pt x="7465255" y="1238329"/>
                  <a:pt x="7488563" y="1198797"/>
                </a:cubicBezTo>
                <a:cubicBezTo>
                  <a:pt x="7482493" y="1195878"/>
                  <a:pt x="7465458" y="1196145"/>
                  <a:pt x="7437458" y="1199598"/>
                </a:cubicBezTo>
                <a:cubicBezTo>
                  <a:pt x="7415059" y="1202358"/>
                  <a:pt x="7375865" y="1218186"/>
                  <a:pt x="7319882" y="1247083"/>
                </a:cubicBezTo>
                <a:cubicBezTo>
                  <a:pt x="7263899" y="1275979"/>
                  <a:pt x="7236844" y="1297645"/>
                  <a:pt x="7238724" y="1312077"/>
                </a:cubicBezTo>
                <a:cubicBezTo>
                  <a:pt x="7240132" y="1322900"/>
                  <a:pt x="7244105" y="1331575"/>
                  <a:pt x="7250644" y="1338102"/>
                </a:cubicBezTo>
                <a:cubicBezTo>
                  <a:pt x="7257182" y="1344627"/>
                  <a:pt x="7260685" y="1349693"/>
                  <a:pt x="7261155" y="1353303"/>
                </a:cubicBezTo>
                <a:cubicBezTo>
                  <a:pt x="7238286" y="1352456"/>
                  <a:pt x="7205391" y="1362008"/>
                  <a:pt x="7162468" y="1381964"/>
                </a:cubicBezTo>
                <a:cubicBezTo>
                  <a:pt x="7119546" y="1401918"/>
                  <a:pt x="7093893" y="1423410"/>
                  <a:pt x="7085509" y="1446438"/>
                </a:cubicBezTo>
                <a:lnTo>
                  <a:pt x="6952979" y="1462774"/>
                </a:lnTo>
                <a:lnTo>
                  <a:pt x="7174618" y="1487331"/>
                </a:lnTo>
                <a:cubicBezTo>
                  <a:pt x="7241968" y="1490329"/>
                  <a:pt x="7323472" y="1483289"/>
                  <a:pt x="7419129" y="1466210"/>
                </a:cubicBezTo>
                <a:cubicBezTo>
                  <a:pt x="7469456" y="1484909"/>
                  <a:pt x="7491809" y="1494440"/>
                  <a:pt x="7486190" y="1494799"/>
                </a:cubicBezTo>
                <a:cubicBezTo>
                  <a:pt x="7508669" y="1493361"/>
                  <a:pt x="7519928" y="1490814"/>
                  <a:pt x="7519970" y="1487159"/>
                </a:cubicBezTo>
                <a:cubicBezTo>
                  <a:pt x="7520010" y="1483502"/>
                  <a:pt x="7522862" y="1479667"/>
                  <a:pt x="7528523" y="1475652"/>
                </a:cubicBezTo>
                <a:cubicBezTo>
                  <a:pt x="7584718" y="1472057"/>
                  <a:pt x="7671884" y="1461002"/>
                  <a:pt x="7790018" y="1442484"/>
                </a:cubicBezTo>
                <a:cubicBezTo>
                  <a:pt x="7834974" y="1439609"/>
                  <a:pt x="7902470" y="1429812"/>
                  <a:pt x="7992507" y="1413092"/>
                </a:cubicBezTo>
                <a:cubicBezTo>
                  <a:pt x="7998251" y="1401765"/>
                  <a:pt x="8018086" y="1385883"/>
                  <a:pt x="8052009" y="1365448"/>
                </a:cubicBezTo>
                <a:cubicBezTo>
                  <a:pt x="8080066" y="1367306"/>
                  <a:pt x="8122151" y="1370094"/>
                  <a:pt x="8178262" y="1373810"/>
                </a:cubicBezTo>
                <a:cubicBezTo>
                  <a:pt x="8302182" y="1340311"/>
                  <a:pt x="8488083" y="1288234"/>
                  <a:pt x="8735964" y="1217579"/>
                </a:cubicBezTo>
                <a:cubicBezTo>
                  <a:pt x="8966365" y="1202840"/>
                  <a:pt x="9194288" y="1159035"/>
                  <a:pt x="9419732" y="1086162"/>
                </a:cubicBezTo>
                <a:cubicBezTo>
                  <a:pt x="9363080" y="1129971"/>
                  <a:pt x="9312173" y="1162454"/>
                  <a:pt x="9267009" y="1183609"/>
                </a:cubicBezTo>
                <a:cubicBezTo>
                  <a:pt x="9269819" y="1183429"/>
                  <a:pt x="9274017" y="1184529"/>
                  <a:pt x="9279606" y="1186914"/>
                </a:cubicBezTo>
                <a:lnTo>
                  <a:pt x="9295615" y="1195317"/>
                </a:lnTo>
                <a:lnTo>
                  <a:pt x="9302694" y="1193655"/>
                </a:lnTo>
                <a:cubicBezTo>
                  <a:pt x="9315349" y="1191933"/>
                  <a:pt x="9339939" y="1189903"/>
                  <a:pt x="9376466" y="1187567"/>
                </a:cubicBezTo>
                <a:cubicBezTo>
                  <a:pt x="9308574" y="1232096"/>
                  <a:pt x="9265972" y="1275006"/>
                  <a:pt x="9248657" y="1316299"/>
                </a:cubicBezTo>
                <a:cubicBezTo>
                  <a:pt x="9259813" y="1322891"/>
                  <a:pt x="9271009" y="1325829"/>
                  <a:pt x="9282250" y="1325110"/>
                </a:cubicBezTo>
                <a:cubicBezTo>
                  <a:pt x="9287869" y="1324750"/>
                  <a:pt x="9259584" y="1342999"/>
                  <a:pt x="9197396" y="1379856"/>
                </a:cubicBezTo>
                <a:cubicBezTo>
                  <a:pt x="9186074" y="1387887"/>
                  <a:pt x="9152273" y="1397356"/>
                  <a:pt x="9095996" y="1408262"/>
                </a:cubicBezTo>
                <a:cubicBezTo>
                  <a:pt x="9079055" y="1416652"/>
                  <a:pt x="9064860" y="1430346"/>
                  <a:pt x="9053414" y="1449345"/>
                </a:cubicBezTo>
                <a:cubicBezTo>
                  <a:pt x="9053414" y="1449345"/>
                  <a:pt x="9016721" y="1466304"/>
                  <a:pt x="8943335" y="1500225"/>
                </a:cubicBezTo>
                <a:cubicBezTo>
                  <a:pt x="8898171" y="1521380"/>
                  <a:pt x="8861603" y="1527373"/>
                  <a:pt x="8833630" y="1518202"/>
                </a:cubicBezTo>
                <a:cubicBezTo>
                  <a:pt x="8810986" y="1534263"/>
                  <a:pt x="8799642" y="1544122"/>
                  <a:pt x="8799602" y="1547778"/>
                </a:cubicBezTo>
                <a:cubicBezTo>
                  <a:pt x="8872572" y="1550417"/>
                  <a:pt x="8965336" y="1540829"/>
                  <a:pt x="9077892" y="1519017"/>
                </a:cubicBezTo>
                <a:cubicBezTo>
                  <a:pt x="9258007" y="1481922"/>
                  <a:pt x="9350874" y="1463195"/>
                  <a:pt x="9356495" y="1462835"/>
                </a:cubicBezTo>
                <a:lnTo>
                  <a:pt x="9415063" y="1497448"/>
                </a:lnTo>
                <a:cubicBezTo>
                  <a:pt x="9369692" y="1536883"/>
                  <a:pt x="9283683" y="1569784"/>
                  <a:pt x="9157036" y="1596151"/>
                </a:cubicBezTo>
                <a:cubicBezTo>
                  <a:pt x="9030391" y="1622519"/>
                  <a:pt x="8941510" y="1661083"/>
                  <a:pt x="8890393" y="1711845"/>
                </a:cubicBezTo>
                <a:cubicBezTo>
                  <a:pt x="8895972" y="1715141"/>
                  <a:pt x="8907190" y="1716251"/>
                  <a:pt x="8924049" y="1715172"/>
                </a:cubicBezTo>
                <a:cubicBezTo>
                  <a:pt x="8940908" y="1714094"/>
                  <a:pt x="8949317" y="1715382"/>
                  <a:pt x="8949275" y="1719039"/>
                </a:cubicBezTo>
                <a:lnTo>
                  <a:pt x="8974314" y="1739356"/>
                </a:lnTo>
                <a:cubicBezTo>
                  <a:pt x="9087326" y="1677329"/>
                  <a:pt x="9180360" y="1643978"/>
                  <a:pt x="9253413" y="1639305"/>
                </a:cubicBezTo>
                <a:cubicBezTo>
                  <a:pt x="9281344" y="1652131"/>
                  <a:pt x="9309360" y="1657646"/>
                  <a:pt x="9337457" y="1655848"/>
                </a:cubicBezTo>
                <a:cubicBezTo>
                  <a:pt x="9314937" y="1660942"/>
                  <a:pt x="9278224" y="1679730"/>
                  <a:pt x="9227316" y="1712212"/>
                </a:cubicBezTo>
                <a:cubicBezTo>
                  <a:pt x="9277725" y="1723600"/>
                  <a:pt x="9325471" y="1722373"/>
                  <a:pt x="9370552" y="1708529"/>
                </a:cubicBezTo>
                <a:cubicBezTo>
                  <a:pt x="9432491" y="1693608"/>
                  <a:pt x="9469079" y="1685787"/>
                  <a:pt x="9480319" y="1685068"/>
                </a:cubicBezTo>
                <a:cubicBezTo>
                  <a:pt x="9491558" y="1684349"/>
                  <a:pt x="9519531" y="1693520"/>
                  <a:pt x="9564238" y="1712580"/>
                </a:cubicBezTo>
                <a:cubicBezTo>
                  <a:pt x="9608945" y="1731638"/>
                  <a:pt x="9639708" y="1742457"/>
                  <a:pt x="9656525" y="1745035"/>
                </a:cubicBezTo>
                <a:cubicBezTo>
                  <a:pt x="9605783" y="1762893"/>
                  <a:pt x="9523884" y="1804664"/>
                  <a:pt x="9410830" y="1870348"/>
                </a:cubicBezTo>
                <a:cubicBezTo>
                  <a:pt x="9483802" y="1872987"/>
                  <a:pt x="9523200" y="1864986"/>
                  <a:pt x="9529028" y="1846347"/>
                </a:cubicBezTo>
                <a:cubicBezTo>
                  <a:pt x="9500432" y="1892015"/>
                  <a:pt x="9466465" y="1916108"/>
                  <a:pt x="9427130" y="1918624"/>
                </a:cubicBezTo>
                <a:cubicBezTo>
                  <a:pt x="9455226" y="1916826"/>
                  <a:pt x="9415994" y="1910203"/>
                  <a:pt x="9309429" y="1898754"/>
                </a:cubicBezTo>
                <a:cubicBezTo>
                  <a:pt x="9292613" y="1896176"/>
                  <a:pt x="9264495" y="1899802"/>
                  <a:pt x="9225075" y="1909630"/>
                </a:cubicBezTo>
                <a:cubicBezTo>
                  <a:pt x="9247387" y="1922816"/>
                  <a:pt x="9258419" y="1940375"/>
                  <a:pt x="9258169" y="1962311"/>
                </a:cubicBezTo>
                <a:cubicBezTo>
                  <a:pt x="9280648" y="1960873"/>
                  <a:pt x="9318580" y="1958447"/>
                  <a:pt x="9371965" y="1955032"/>
                </a:cubicBezTo>
                <a:cubicBezTo>
                  <a:pt x="9425351" y="1951617"/>
                  <a:pt x="9466092" y="1949011"/>
                  <a:pt x="9494189" y="1947213"/>
                </a:cubicBezTo>
                <a:cubicBezTo>
                  <a:pt x="9505262" y="1961118"/>
                  <a:pt x="9510737" y="1973554"/>
                  <a:pt x="9510613" y="1984521"/>
                </a:cubicBezTo>
                <a:cubicBezTo>
                  <a:pt x="9510197" y="2021081"/>
                  <a:pt x="9395967" y="2066746"/>
                  <a:pt x="9167919" y="2121519"/>
                </a:cubicBezTo>
                <a:cubicBezTo>
                  <a:pt x="8939873" y="2176292"/>
                  <a:pt x="8825557" y="2229270"/>
                  <a:pt x="8824977" y="2280453"/>
                </a:cubicBezTo>
                <a:cubicBezTo>
                  <a:pt x="8824810" y="2295077"/>
                  <a:pt x="8830306" y="2305685"/>
                  <a:pt x="8841462" y="2312278"/>
                </a:cubicBezTo>
                <a:cubicBezTo>
                  <a:pt x="8819068" y="2306403"/>
                  <a:pt x="8802250" y="2303826"/>
                  <a:pt x="8791012" y="2304545"/>
                </a:cubicBezTo>
                <a:cubicBezTo>
                  <a:pt x="8791219" y="2286266"/>
                  <a:pt x="8802748" y="2259956"/>
                  <a:pt x="8825599" y="2225615"/>
                </a:cubicBezTo>
                <a:cubicBezTo>
                  <a:pt x="8820022" y="2222319"/>
                  <a:pt x="8800373" y="2221749"/>
                  <a:pt x="8766657" y="2223906"/>
                </a:cubicBezTo>
                <a:cubicBezTo>
                  <a:pt x="8817233" y="2220670"/>
                  <a:pt x="8718664" y="2247069"/>
                  <a:pt x="8470948" y="2303100"/>
                </a:cubicBezTo>
                <a:cubicBezTo>
                  <a:pt x="8195259" y="2349961"/>
                  <a:pt x="7908559" y="2377433"/>
                  <a:pt x="7610850" y="2385518"/>
                </a:cubicBezTo>
                <a:cubicBezTo>
                  <a:pt x="7498502" y="2389052"/>
                  <a:pt x="7442305" y="2392647"/>
                  <a:pt x="7442265" y="2396302"/>
                </a:cubicBezTo>
                <a:lnTo>
                  <a:pt x="7400428" y="2371580"/>
                </a:lnTo>
                <a:cubicBezTo>
                  <a:pt x="7360926" y="2388720"/>
                  <a:pt x="7321506" y="2398548"/>
                  <a:pt x="7282170" y="2401064"/>
                </a:cubicBezTo>
                <a:cubicBezTo>
                  <a:pt x="7259527" y="2417125"/>
                  <a:pt x="7248121" y="2432467"/>
                  <a:pt x="7247955" y="2447091"/>
                </a:cubicBezTo>
                <a:cubicBezTo>
                  <a:pt x="7253574" y="2446732"/>
                  <a:pt x="7270412" y="2447481"/>
                  <a:pt x="7298468" y="2449340"/>
                </a:cubicBezTo>
                <a:cubicBezTo>
                  <a:pt x="7326524" y="2451198"/>
                  <a:pt x="7340490" y="2457611"/>
                  <a:pt x="7340366" y="2468579"/>
                </a:cubicBezTo>
                <a:cubicBezTo>
                  <a:pt x="7340282" y="2475890"/>
                  <a:pt x="7337441" y="2478812"/>
                  <a:pt x="7331844" y="2477344"/>
                </a:cubicBezTo>
                <a:cubicBezTo>
                  <a:pt x="7326243" y="2475876"/>
                  <a:pt x="7323382" y="2480624"/>
                  <a:pt x="7323259" y="2491592"/>
                </a:cubicBezTo>
                <a:cubicBezTo>
                  <a:pt x="7323176" y="2498904"/>
                  <a:pt x="7328753" y="2502201"/>
                  <a:pt x="7339992" y="2501482"/>
                </a:cubicBezTo>
                <a:cubicBezTo>
                  <a:pt x="7239006" y="2493329"/>
                  <a:pt x="7188700" y="2472801"/>
                  <a:pt x="7189075" y="2439898"/>
                </a:cubicBezTo>
                <a:cubicBezTo>
                  <a:pt x="7189198" y="2428931"/>
                  <a:pt x="7193497" y="2421349"/>
                  <a:pt x="7201968" y="2417153"/>
                </a:cubicBezTo>
                <a:cubicBezTo>
                  <a:pt x="7210437" y="2412958"/>
                  <a:pt x="7214694" y="2409033"/>
                  <a:pt x="7214736" y="2405377"/>
                </a:cubicBezTo>
                <a:cubicBezTo>
                  <a:pt x="7198001" y="2395488"/>
                  <a:pt x="7147468" y="2395068"/>
                  <a:pt x="7063134" y="2404116"/>
                </a:cubicBezTo>
                <a:cubicBezTo>
                  <a:pt x="6995699" y="2408428"/>
                  <a:pt x="6959379" y="2392486"/>
                  <a:pt x="6954176" y="2356287"/>
                </a:cubicBezTo>
                <a:cubicBezTo>
                  <a:pt x="6954217" y="2352631"/>
                  <a:pt x="6962750" y="2342952"/>
                  <a:pt x="6979774" y="2327250"/>
                </a:cubicBezTo>
                <a:cubicBezTo>
                  <a:pt x="7007789" y="2332765"/>
                  <a:pt x="7044087" y="2350535"/>
                  <a:pt x="7088669" y="2380563"/>
                </a:cubicBezTo>
                <a:cubicBezTo>
                  <a:pt x="7099950" y="2376188"/>
                  <a:pt x="7147840" y="2362164"/>
                  <a:pt x="7232341" y="2338493"/>
                </a:cubicBezTo>
                <a:cubicBezTo>
                  <a:pt x="7209946" y="2332619"/>
                  <a:pt x="7190402" y="2322910"/>
                  <a:pt x="7173709" y="2309365"/>
                </a:cubicBezTo>
                <a:cubicBezTo>
                  <a:pt x="7162513" y="2306427"/>
                  <a:pt x="7123196" y="2307116"/>
                  <a:pt x="7055762" y="2311430"/>
                </a:cubicBezTo>
                <a:cubicBezTo>
                  <a:pt x="7089478" y="2309273"/>
                  <a:pt x="7019153" y="2321078"/>
                  <a:pt x="6844782" y="2346845"/>
                </a:cubicBezTo>
                <a:cubicBezTo>
                  <a:pt x="6839203" y="2343549"/>
                  <a:pt x="6830754" y="2345916"/>
                  <a:pt x="6819431" y="2353946"/>
                </a:cubicBezTo>
                <a:cubicBezTo>
                  <a:pt x="6836207" y="2360179"/>
                  <a:pt x="6861328" y="2373186"/>
                  <a:pt x="6894797" y="2392964"/>
                </a:cubicBezTo>
                <a:cubicBezTo>
                  <a:pt x="6816331" y="2379718"/>
                  <a:pt x="6754537" y="2381844"/>
                  <a:pt x="6709415" y="2399342"/>
                </a:cubicBezTo>
                <a:cubicBezTo>
                  <a:pt x="6720530" y="2409592"/>
                  <a:pt x="6751292" y="2420410"/>
                  <a:pt x="6801701" y="2431798"/>
                </a:cubicBezTo>
                <a:cubicBezTo>
                  <a:pt x="6748419" y="2426074"/>
                  <a:pt x="6702137" y="2422185"/>
                  <a:pt x="6662852" y="2420132"/>
                </a:cubicBezTo>
                <a:lnTo>
                  <a:pt x="6627984" y="2419025"/>
                </a:lnTo>
                <a:lnTo>
                  <a:pt x="6667394" y="2391072"/>
                </a:lnTo>
                <a:cubicBezTo>
                  <a:pt x="6639420" y="2381901"/>
                  <a:pt x="6569258" y="2379082"/>
                  <a:pt x="6456910" y="2382616"/>
                </a:cubicBezTo>
                <a:cubicBezTo>
                  <a:pt x="6451414" y="2372008"/>
                  <a:pt x="6437531" y="2358284"/>
                  <a:pt x="6415261" y="2341442"/>
                </a:cubicBezTo>
                <a:cubicBezTo>
                  <a:pt x="6319813" y="2340241"/>
                  <a:pt x="6173829" y="2338620"/>
                  <a:pt x="5977312" y="2336578"/>
                </a:cubicBezTo>
                <a:cubicBezTo>
                  <a:pt x="5730137" y="2345083"/>
                  <a:pt x="5441084" y="2332520"/>
                  <a:pt x="5110154" y="2298891"/>
                </a:cubicBezTo>
                <a:cubicBezTo>
                  <a:pt x="4835337" y="2268979"/>
                  <a:pt x="4560520" y="2239066"/>
                  <a:pt x="4285702" y="2209155"/>
                </a:cubicBezTo>
                <a:cubicBezTo>
                  <a:pt x="4274381" y="2217185"/>
                  <a:pt x="4275590" y="2234461"/>
                  <a:pt x="4289326" y="2260982"/>
                </a:cubicBezTo>
                <a:cubicBezTo>
                  <a:pt x="4303064" y="2287502"/>
                  <a:pt x="4315511" y="2304058"/>
                  <a:pt x="4326667" y="2310651"/>
                </a:cubicBezTo>
                <a:cubicBezTo>
                  <a:pt x="4305530" y="2317483"/>
                  <a:pt x="4282700" y="2334699"/>
                  <a:pt x="4258169" y="2362296"/>
                </a:cubicBezTo>
                <a:lnTo>
                  <a:pt x="4235183" y="2390745"/>
                </a:lnTo>
                <a:lnTo>
                  <a:pt x="4231013" y="2389378"/>
                </a:lnTo>
                <a:cubicBezTo>
                  <a:pt x="4221211" y="2387266"/>
                  <a:pt x="4202290" y="2384365"/>
                  <a:pt x="4174255" y="2380679"/>
                </a:cubicBezTo>
                <a:cubicBezTo>
                  <a:pt x="4157355" y="2385413"/>
                  <a:pt x="4137769" y="2379360"/>
                  <a:pt x="4115499" y="2362517"/>
                </a:cubicBezTo>
                <a:cubicBezTo>
                  <a:pt x="4104093" y="2377861"/>
                  <a:pt x="4092709" y="2391375"/>
                  <a:pt x="4081346" y="2403062"/>
                </a:cubicBezTo>
                <a:cubicBezTo>
                  <a:pt x="4058619" y="2426434"/>
                  <a:pt x="4052750" y="2448729"/>
                  <a:pt x="4063741" y="2469946"/>
                </a:cubicBezTo>
                <a:lnTo>
                  <a:pt x="4021096" y="2516512"/>
                </a:lnTo>
                <a:cubicBezTo>
                  <a:pt x="4009857" y="2517231"/>
                  <a:pt x="3998618" y="2517951"/>
                  <a:pt x="3987379" y="2518670"/>
                </a:cubicBezTo>
                <a:lnTo>
                  <a:pt x="3986445" y="2600926"/>
                </a:lnTo>
                <a:cubicBezTo>
                  <a:pt x="3980826" y="2601286"/>
                  <a:pt x="3966860" y="2594873"/>
                  <a:pt x="3944548" y="2581688"/>
                </a:cubicBezTo>
                <a:cubicBezTo>
                  <a:pt x="3922111" y="2579469"/>
                  <a:pt x="3899487" y="2593703"/>
                  <a:pt x="3876678" y="2624388"/>
                </a:cubicBezTo>
                <a:cubicBezTo>
                  <a:pt x="3915725" y="2647462"/>
                  <a:pt x="3935247" y="2659000"/>
                  <a:pt x="3935247" y="2659000"/>
                </a:cubicBezTo>
                <a:cubicBezTo>
                  <a:pt x="3935165" y="2666311"/>
                  <a:pt x="3929441" y="2675811"/>
                  <a:pt x="3918078" y="2687497"/>
                </a:cubicBezTo>
                <a:cubicBezTo>
                  <a:pt x="3940389" y="2700683"/>
                  <a:pt x="3971214" y="2706018"/>
                  <a:pt x="4010550" y="2703501"/>
                </a:cubicBezTo>
                <a:cubicBezTo>
                  <a:pt x="3965470" y="2717345"/>
                  <a:pt x="3931794" y="2715846"/>
                  <a:pt x="3909524" y="2699004"/>
                </a:cubicBezTo>
                <a:cubicBezTo>
                  <a:pt x="3898243" y="2703379"/>
                  <a:pt x="3892561" y="2709222"/>
                  <a:pt x="3892478" y="2716534"/>
                </a:cubicBezTo>
                <a:cubicBezTo>
                  <a:pt x="3829138" y="2669441"/>
                  <a:pt x="3776235" y="2649650"/>
                  <a:pt x="3733771" y="2657162"/>
                </a:cubicBezTo>
                <a:lnTo>
                  <a:pt x="3732232" y="2657590"/>
                </a:lnTo>
                <a:lnTo>
                  <a:pt x="3745823" y="2650568"/>
                </a:lnTo>
                <a:cubicBezTo>
                  <a:pt x="3757133" y="2643452"/>
                  <a:pt x="3769886" y="2633046"/>
                  <a:pt x="3784080" y="2619352"/>
                </a:cubicBezTo>
                <a:cubicBezTo>
                  <a:pt x="3700742" y="2540658"/>
                  <a:pt x="3659052" y="2503140"/>
                  <a:pt x="3659010" y="2506795"/>
                </a:cubicBezTo>
                <a:cubicBezTo>
                  <a:pt x="3659716" y="2444645"/>
                  <a:pt x="3671495" y="2396400"/>
                  <a:pt x="3694346" y="2362059"/>
                </a:cubicBezTo>
                <a:cubicBezTo>
                  <a:pt x="3655342" y="2335329"/>
                  <a:pt x="3616170" y="2323221"/>
                  <a:pt x="3576835" y="2325737"/>
                </a:cubicBezTo>
                <a:cubicBezTo>
                  <a:pt x="3565595" y="2326457"/>
                  <a:pt x="3531671" y="2346892"/>
                  <a:pt x="3475060" y="2387047"/>
                </a:cubicBezTo>
                <a:cubicBezTo>
                  <a:pt x="3502908" y="2407184"/>
                  <a:pt x="3544723" y="2433735"/>
                  <a:pt x="3600503" y="2466699"/>
                </a:cubicBezTo>
                <a:cubicBezTo>
                  <a:pt x="3572239" y="2483120"/>
                  <a:pt x="3558046" y="2496814"/>
                  <a:pt x="3557921" y="2507782"/>
                </a:cubicBezTo>
                <a:cubicBezTo>
                  <a:pt x="3473795" y="2498550"/>
                  <a:pt x="3414997" y="2484046"/>
                  <a:pt x="3381530" y="2464267"/>
                </a:cubicBezTo>
                <a:cubicBezTo>
                  <a:pt x="3375951" y="2460971"/>
                  <a:pt x="3367584" y="2456026"/>
                  <a:pt x="3356428" y="2449433"/>
                </a:cubicBezTo>
                <a:cubicBezTo>
                  <a:pt x="3333825" y="2461839"/>
                  <a:pt x="3316904" y="2468401"/>
                  <a:pt x="3305665" y="2469120"/>
                </a:cubicBezTo>
                <a:cubicBezTo>
                  <a:pt x="3316987" y="2461089"/>
                  <a:pt x="3342463" y="2443020"/>
                  <a:pt x="3382090" y="2414913"/>
                </a:cubicBezTo>
                <a:cubicBezTo>
                  <a:pt x="3354366" y="2383807"/>
                  <a:pt x="3340730" y="2348147"/>
                  <a:pt x="3341187" y="2307932"/>
                </a:cubicBezTo>
                <a:lnTo>
                  <a:pt x="3341499" y="2280514"/>
                </a:lnTo>
                <a:cubicBezTo>
                  <a:pt x="3313526" y="2271343"/>
                  <a:pt x="3285532" y="2264001"/>
                  <a:pt x="3257517" y="2258487"/>
                </a:cubicBezTo>
                <a:cubicBezTo>
                  <a:pt x="3212685" y="2250394"/>
                  <a:pt x="3190187" y="2253660"/>
                  <a:pt x="3190020" y="2268284"/>
                </a:cubicBezTo>
                <a:cubicBezTo>
                  <a:pt x="3184401" y="2268643"/>
                  <a:pt x="3164805" y="2263504"/>
                  <a:pt x="3131234" y="2252865"/>
                </a:cubicBezTo>
                <a:cubicBezTo>
                  <a:pt x="3097662" y="2242227"/>
                  <a:pt x="3069637" y="2237626"/>
                  <a:pt x="3047159" y="2239064"/>
                </a:cubicBezTo>
                <a:cubicBezTo>
                  <a:pt x="3019061" y="2240861"/>
                  <a:pt x="2999351" y="2245775"/>
                  <a:pt x="2988029" y="2253806"/>
                </a:cubicBezTo>
                <a:cubicBezTo>
                  <a:pt x="2987988" y="2257462"/>
                  <a:pt x="2997759" y="2262316"/>
                  <a:pt x="3017345" y="2268370"/>
                </a:cubicBezTo>
                <a:cubicBezTo>
                  <a:pt x="3036931" y="2274423"/>
                  <a:pt x="3052342" y="2277091"/>
                  <a:pt x="3063581" y="2276372"/>
                </a:cubicBezTo>
                <a:cubicBezTo>
                  <a:pt x="3040938" y="2292434"/>
                  <a:pt x="3023996" y="2300824"/>
                  <a:pt x="3012757" y="2301543"/>
                </a:cubicBezTo>
                <a:cubicBezTo>
                  <a:pt x="2973420" y="2304059"/>
                  <a:pt x="2928692" y="2286828"/>
                  <a:pt x="2878573" y="2249848"/>
                </a:cubicBezTo>
                <a:cubicBezTo>
                  <a:pt x="2884235" y="2245833"/>
                  <a:pt x="2898262" y="2246762"/>
                  <a:pt x="2920657" y="2252636"/>
                </a:cubicBezTo>
                <a:cubicBezTo>
                  <a:pt x="2943094" y="2254854"/>
                  <a:pt x="2959952" y="2253775"/>
                  <a:pt x="2971233" y="2249401"/>
                </a:cubicBezTo>
                <a:cubicBezTo>
                  <a:pt x="2954623" y="2228544"/>
                  <a:pt x="2915618" y="2201813"/>
                  <a:pt x="2854219" y="2169209"/>
                </a:cubicBezTo>
                <a:lnTo>
                  <a:pt x="2845354" y="2208134"/>
                </a:lnTo>
                <a:lnTo>
                  <a:pt x="2820066" y="2209752"/>
                </a:lnTo>
                <a:cubicBezTo>
                  <a:pt x="2780771" y="2208612"/>
                  <a:pt x="2755505" y="2208402"/>
                  <a:pt x="2744265" y="2209121"/>
                </a:cubicBezTo>
                <a:cubicBezTo>
                  <a:pt x="2704929" y="2211638"/>
                  <a:pt x="2670942" y="2237557"/>
                  <a:pt x="2642305" y="2286881"/>
                </a:cubicBezTo>
                <a:cubicBezTo>
                  <a:pt x="2631232" y="2272977"/>
                  <a:pt x="2611813" y="2252299"/>
                  <a:pt x="2584046" y="2224850"/>
                </a:cubicBezTo>
                <a:cubicBezTo>
                  <a:pt x="2612144" y="2223053"/>
                  <a:pt x="2637516" y="2214123"/>
                  <a:pt x="2660160" y="2198061"/>
                </a:cubicBezTo>
                <a:cubicBezTo>
                  <a:pt x="2598552" y="2183737"/>
                  <a:pt x="2568018" y="2152811"/>
                  <a:pt x="2568558" y="2105285"/>
                </a:cubicBezTo>
                <a:cubicBezTo>
                  <a:pt x="2568640" y="2097973"/>
                  <a:pt x="2585686" y="2080443"/>
                  <a:pt x="2619693" y="2052695"/>
                </a:cubicBezTo>
                <a:cubicBezTo>
                  <a:pt x="2597341" y="2043164"/>
                  <a:pt x="2561052" y="2024480"/>
                  <a:pt x="2510829" y="1996641"/>
                </a:cubicBezTo>
                <a:cubicBezTo>
                  <a:pt x="2460606" y="1968801"/>
                  <a:pt x="2435702" y="1936602"/>
                  <a:pt x="2436117" y="1900042"/>
                </a:cubicBezTo>
                <a:cubicBezTo>
                  <a:pt x="2436242" y="1889075"/>
                  <a:pt x="2439114" y="1883412"/>
                  <a:pt x="2444734" y="1883052"/>
                </a:cubicBezTo>
                <a:cubicBezTo>
                  <a:pt x="2450353" y="1882692"/>
                  <a:pt x="2453225" y="1877028"/>
                  <a:pt x="2453350" y="1866061"/>
                </a:cubicBezTo>
                <a:cubicBezTo>
                  <a:pt x="2453515" y="1851438"/>
                  <a:pt x="2425604" y="1836784"/>
                  <a:pt x="2369616" y="1822099"/>
                </a:cubicBezTo>
                <a:cubicBezTo>
                  <a:pt x="2369658" y="1818443"/>
                  <a:pt x="2372551" y="1810951"/>
                  <a:pt x="2378295" y="1799625"/>
                </a:cubicBezTo>
                <a:cubicBezTo>
                  <a:pt x="2384039" y="1788298"/>
                  <a:pt x="2386973" y="1777150"/>
                  <a:pt x="2387098" y="1766183"/>
                </a:cubicBezTo>
                <a:cubicBezTo>
                  <a:pt x="2387014" y="1773494"/>
                  <a:pt x="2367699" y="1743677"/>
                  <a:pt x="2329151" y="1676732"/>
                </a:cubicBezTo>
                <a:cubicBezTo>
                  <a:pt x="2312293" y="1677811"/>
                  <a:pt x="2303718" y="1691145"/>
                  <a:pt x="2303427" y="1716736"/>
                </a:cubicBezTo>
                <a:cubicBezTo>
                  <a:pt x="2292271" y="1710143"/>
                  <a:pt x="2264173" y="1711941"/>
                  <a:pt x="2219134" y="1722129"/>
                </a:cubicBezTo>
                <a:cubicBezTo>
                  <a:pt x="2174137" y="1728660"/>
                  <a:pt x="2143105" y="1741605"/>
                  <a:pt x="2126039" y="1760962"/>
                </a:cubicBezTo>
                <a:cubicBezTo>
                  <a:pt x="2148351" y="1774148"/>
                  <a:pt x="2159507" y="1780741"/>
                  <a:pt x="2159507" y="1780741"/>
                </a:cubicBezTo>
                <a:cubicBezTo>
                  <a:pt x="2159424" y="1788053"/>
                  <a:pt x="2153701" y="1797551"/>
                  <a:pt x="2142337" y="1809238"/>
                </a:cubicBezTo>
                <a:cubicBezTo>
                  <a:pt x="2147914" y="1812535"/>
                  <a:pt x="2159101" y="1816386"/>
                  <a:pt x="2175899" y="1820792"/>
                </a:cubicBezTo>
                <a:cubicBezTo>
                  <a:pt x="2192694" y="1825196"/>
                  <a:pt x="2203882" y="1829048"/>
                  <a:pt x="2209461" y="1832344"/>
                </a:cubicBezTo>
                <a:cubicBezTo>
                  <a:pt x="2243426" y="1808251"/>
                  <a:pt x="2274459" y="1795307"/>
                  <a:pt x="2302555" y="1793509"/>
                </a:cubicBezTo>
                <a:cubicBezTo>
                  <a:pt x="2274292" y="1809930"/>
                  <a:pt x="2240327" y="1834023"/>
                  <a:pt x="2200657" y="1865786"/>
                </a:cubicBezTo>
                <a:cubicBezTo>
                  <a:pt x="2234250" y="1874596"/>
                  <a:pt x="2273297" y="1897672"/>
                  <a:pt x="2317796" y="1935011"/>
                </a:cubicBezTo>
                <a:cubicBezTo>
                  <a:pt x="2346267" y="1900310"/>
                  <a:pt x="2357775" y="1875828"/>
                  <a:pt x="2352321" y="1861564"/>
                </a:cubicBezTo>
                <a:cubicBezTo>
                  <a:pt x="2352114" y="1879844"/>
                  <a:pt x="2368869" y="1887905"/>
                  <a:pt x="2402587" y="1885748"/>
                </a:cubicBezTo>
                <a:cubicBezTo>
                  <a:pt x="2374323" y="1902169"/>
                  <a:pt x="2360128" y="1915863"/>
                  <a:pt x="2360005" y="1926830"/>
                </a:cubicBezTo>
                <a:cubicBezTo>
                  <a:pt x="2359881" y="1937798"/>
                  <a:pt x="2362585" y="1946758"/>
                  <a:pt x="2368122" y="1953711"/>
                </a:cubicBezTo>
                <a:cubicBezTo>
                  <a:pt x="2373659" y="1960663"/>
                  <a:pt x="2376406" y="1965967"/>
                  <a:pt x="2376366" y="1969623"/>
                </a:cubicBezTo>
                <a:lnTo>
                  <a:pt x="2334529" y="1944900"/>
                </a:lnTo>
                <a:cubicBezTo>
                  <a:pt x="2312052" y="1946338"/>
                  <a:pt x="2300667" y="1959852"/>
                  <a:pt x="2300376" y="1985443"/>
                </a:cubicBezTo>
                <a:cubicBezTo>
                  <a:pt x="2294799" y="1982147"/>
                  <a:pt x="2285006" y="1979120"/>
                  <a:pt x="2270998" y="1976363"/>
                </a:cubicBezTo>
                <a:cubicBezTo>
                  <a:pt x="2256992" y="1973606"/>
                  <a:pt x="2247219" y="1968751"/>
                  <a:pt x="2241684" y="1961799"/>
                </a:cubicBezTo>
                <a:cubicBezTo>
                  <a:pt x="2235980" y="1969471"/>
                  <a:pt x="2233068" y="1978789"/>
                  <a:pt x="2232943" y="1989757"/>
                </a:cubicBezTo>
                <a:cubicBezTo>
                  <a:pt x="2232891" y="1994327"/>
                  <a:pt x="2233372" y="1998292"/>
                  <a:pt x="2234387" y="2001651"/>
                </a:cubicBezTo>
                <a:lnTo>
                  <a:pt x="2238480" y="2008936"/>
                </a:lnTo>
                <a:lnTo>
                  <a:pt x="2221707" y="2005546"/>
                </a:lnTo>
                <a:cubicBezTo>
                  <a:pt x="2210851" y="2003499"/>
                  <a:pt x="2197718" y="2001143"/>
                  <a:pt x="2182305" y="1998476"/>
                </a:cubicBezTo>
                <a:cubicBezTo>
                  <a:pt x="2133431" y="1851820"/>
                  <a:pt x="2109056" y="1773008"/>
                  <a:pt x="2109179" y="1762041"/>
                </a:cubicBezTo>
                <a:cubicBezTo>
                  <a:pt x="2109511" y="1732794"/>
                  <a:pt x="2122654" y="1688115"/>
                  <a:pt x="2148605" y="1628003"/>
                </a:cubicBezTo>
                <a:cubicBezTo>
                  <a:pt x="2174557" y="1567892"/>
                  <a:pt x="2198813" y="1533460"/>
                  <a:pt x="2221375" y="1524711"/>
                </a:cubicBezTo>
                <a:cubicBezTo>
                  <a:pt x="2199063" y="1511525"/>
                  <a:pt x="2176564" y="1514791"/>
                  <a:pt x="2153879" y="1534509"/>
                </a:cubicBezTo>
                <a:lnTo>
                  <a:pt x="2217432" y="1419749"/>
                </a:lnTo>
                <a:lnTo>
                  <a:pt x="2217206" y="1419641"/>
                </a:lnTo>
                <a:cubicBezTo>
                  <a:pt x="2194807" y="1422402"/>
                  <a:pt x="2183843" y="1425586"/>
                  <a:pt x="2184311" y="1429195"/>
                </a:cubicBezTo>
                <a:cubicBezTo>
                  <a:pt x="2184782" y="1432803"/>
                  <a:pt x="2182451" y="1436756"/>
                  <a:pt x="2177319" y="1441056"/>
                </a:cubicBezTo>
                <a:cubicBezTo>
                  <a:pt x="2121320" y="1447958"/>
                  <a:pt x="2035222" y="1464070"/>
                  <a:pt x="1919032" y="1489389"/>
                </a:cubicBezTo>
                <a:cubicBezTo>
                  <a:pt x="1874230" y="1494911"/>
                  <a:pt x="1807734" y="1508607"/>
                  <a:pt x="1719541" y="1530475"/>
                </a:cubicBezTo>
                <a:cubicBezTo>
                  <a:pt x="1715350" y="1541990"/>
                  <a:pt x="1697628" y="1558838"/>
                  <a:pt x="1666375" y="1581019"/>
                </a:cubicBezTo>
                <a:cubicBezTo>
                  <a:pt x="1637905" y="1580863"/>
                  <a:pt x="1595201" y="1580628"/>
                  <a:pt x="1538262" y="1580314"/>
                </a:cubicBezTo>
                <a:cubicBezTo>
                  <a:pt x="1418347" y="1620756"/>
                  <a:pt x="1238709" y="1683225"/>
                  <a:pt x="999350" y="1767719"/>
                </a:cubicBezTo>
                <a:cubicBezTo>
                  <a:pt x="769748" y="1796019"/>
                  <a:pt x="546704" y="1852840"/>
                  <a:pt x="330213" y="1938179"/>
                </a:cubicBezTo>
                <a:cubicBezTo>
                  <a:pt x="381051" y="1891588"/>
                  <a:pt x="427693" y="1856512"/>
                  <a:pt x="470147" y="1832948"/>
                </a:cubicBezTo>
                <a:cubicBezTo>
                  <a:pt x="467347" y="1833294"/>
                  <a:pt x="462971" y="1832460"/>
                  <a:pt x="457018" y="1830443"/>
                </a:cubicBezTo>
                <a:lnTo>
                  <a:pt x="439748" y="1823111"/>
                </a:lnTo>
                <a:lnTo>
                  <a:pt x="432861" y="1825173"/>
                </a:lnTo>
                <a:cubicBezTo>
                  <a:pt x="420380" y="1827627"/>
                  <a:pt x="395938" y="1831098"/>
                  <a:pt x="359539" y="1835585"/>
                </a:cubicBezTo>
                <a:cubicBezTo>
                  <a:pt x="421573" y="1787613"/>
                  <a:pt x="458411" y="1742746"/>
                  <a:pt x="470048" y="1700987"/>
                </a:cubicBezTo>
                <a:cubicBezTo>
                  <a:pt x="457909" y="1695151"/>
                  <a:pt x="446238" y="1692924"/>
                  <a:pt x="435037" y="1694305"/>
                </a:cubicBezTo>
                <a:cubicBezTo>
                  <a:pt x="429438" y="1694995"/>
                  <a:pt x="455325" y="1675308"/>
                  <a:pt x="512702" y="1635242"/>
                </a:cubicBezTo>
                <a:cubicBezTo>
                  <a:pt x="522962" y="1626645"/>
                  <a:pt x="555623" y="1615287"/>
                  <a:pt x="610687" y="1601167"/>
                </a:cubicBezTo>
                <a:cubicBezTo>
                  <a:pt x="626546" y="1591881"/>
                  <a:pt x="638904" y="1577528"/>
                  <a:pt x="647758" y="1558106"/>
                </a:cubicBezTo>
                <a:cubicBezTo>
                  <a:pt x="647758" y="1558106"/>
                  <a:pt x="682280" y="1539188"/>
                  <a:pt x="751324" y="1501350"/>
                </a:cubicBezTo>
                <a:cubicBezTo>
                  <a:pt x="793778" y="1477786"/>
                  <a:pt x="829708" y="1469691"/>
                  <a:pt x="859117" y="1477065"/>
                </a:cubicBezTo>
                <a:cubicBezTo>
                  <a:pt x="879639" y="1459871"/>
                  <a:pt x="889665" y="1449472"/>
                  <a:pt x="889195" y="1445862"/>
                </a:cubicBezTo>
                <a:cubicBezTo>
                  <a:pt x="815456" y="1447619"/>
                  <a:pt x="723524" y="1462617"/>
                  <a:pt x="613402" y="1490855"/>
                </a:cubicBezTo>
                <a:cubicBezTo>
                  <a:pt x="437488" y="1538201"/>
                  <a:pt x="346730" y="1562218"/>
                  <a:pt x="341132" y="1562909"/>
                </a:cubicBezTo>
                <a:lnTo>
                  <a:pt x="277400" y="1532272"/>
                </a:lnTo>
                <a:cubicBezTo>
                  <a:pt x="317506" y="1490668"/>
                  <a:pt x="399385" y="1453082"/>
                  <a:pt x="523039" y="1419510"/>
                </a:cubicBezTo>
                <a:cubicBezTo>
                  <a:pt x="646693" y="1385939"/>
                  <a:pt x="730669" y="1342593"/>
                  <a:pt x="774966" y="1289476"/>
                </a:cubicBezTo>
                <a:cubicBezTo>
                  <a:pt x="768897" y="1286559"/>
                  <a:pt x="757462" y="1286135"/>
                  <a:pt x="740662" y="1288206"/>
                </a:cubicBezTo>
                <a:cubicBezTo>
                  <a:pt x="723862" y="1290277"/>
                  <a:pt x="715226" y="1289507"/>
                  <a:pt x="714758" y="1285901"/>
                </a:cubicBezTo>
                <a:lnTo>
                  <a:pt x="686740" y="1267358"/>
                </a:lnTo>
                <a:cubicBezTo>
                  <a:pt x="581784" y="1335284"/>
                  <a:pt x="492901" y="1373735"/>
                  <a:pt x="420101" y="1382708"/>
                </a:cubicBezTo>
                <a:cubicBezTo>
                  <a:pt x="390224" y="1371727"/>
                  <a:pt x="361285" y="1367963"/>
                  <a:pt x="333285" y="1371413"/>
                </a:cubicBezTo>
                <a:cubicBezTo>
                  <a:pt x="355215" y="1365044"/>
                  <a:pt x="389504" y="1344321"/>
                  <a:pt x="436148" y="1309244"/>
                </a:cubicBezTo>
                <a:cubicBezTo>
                  <a:pt x="383869" y="1301024"/>
                  <a:pt x="336034" y="1305089"/>
                  <a:pt x="292644" y="1321434"/>
                </a:cubicBezTo>
                <a:cubicBezTo>
                  <a:pt x="232452" y="1339852"/>
                  <a:pt x="196755" y="1349750"/>
                  <a:pt x="185556" y="1351132"/>
                </a:cubicBezTo>
                <a:cubicBezTo>
                  <a:pt x="174355" y="1352511"/>
                  <a:pt x="144947" y="1345139"/>
                  <a:pt x="97330" y="1329012"/>
                </a:cubicBezTo>
                <a:cubicBezTo>
                  <a:pt x="49713" y="1312885"/>
                  <a:pt x="17269" y="1304054"/>
                  <a:pt x="0" y="1302518"/>
                </a:cubicBezTo>
                <a:cubicBezTo>
                  <a:pt x="48522" y="1281872"/>
                  <a:pt x="125028" y="1235783"/>
                  <a:pt x="229519" y="1164249"/>
                </a:cubicBezTo>
                <a:cubicBezTo>
                  <a:pt x="155779" y="1166006"/>
                  <a:pt x="117283" y="1176249"/>
                  <a:pt x="114028" y="1194979"/>
                </a:cubicBezTo>
                <a:cubicBezTo>
                  <a:pt x="136395" y="1148231"/>
                  <a:pt x="167180" y="1122442"/>
                  <a:pt x="206382" y="1117610"/>
                </a:cubicBezTo>
                <a:cubicBezTo>
                  <a:pt x="178379" y="1121060"/>
                  <a:pt x="218754" y="1125249"/>
                  <a:pt x="327501" y="1130174"/>
                </a:cubicBezTo>
                <a:cubicBezTo>
                  <a:pt x="344772" y="1131712"/>
                  <a:pt x="372538" y="1126456"/>
                  <a:pt x="410799" y="1114408"/>
                </a:cubicBezTo>
                <a:cubicBezTo>
                  <a:pt x="386521" y="1102736"/>
                  <a:pt x="372974" y="1086078"/>
                  <a:pt x="370155" y="1064429"/>
                </a:cubicBezTo>
                <a:cubicBezTo>
                  <a:pt x="347755" y="1067190"/>
                  <a:pt x="309955" y="1071850"/>
                  <a:pt x="256754" y="1078408"/>
                </a:cubicBezTo>
                <a:cubicBezTo>
                  <a:pt x="203555" y="1084965"/>
                  <a:pt x="162954" y="1089969"/>
                  <a:pt x="134955" y="1093421"/>
                </a:cubicBezTo>
                <a:cubicBezTo>
                  <a:pt x="121878" y="1080368"/>
                  <a:pt x="114634" y="1068432"/>
                  <a:pt x="113226" y="1057607"/>
                </a:cubicBezTo>
                <a:cubicBezTo>
                  <a:pt x="108532" y="1021525"/>
                  <a:pt x="217004" y="969664"/>
                  <a:pt x="438639" y="902018"/>
                </a:cubicBezTo>
                <a:cubicBezTo>
                  <a:pt x="660278" y="834374"/>
                  <a:pt x="767810" y="775293"/>
                  <a:pt x="761237" y="724780"/>
                </a:cubicBezTo>
                <a:cubicBezTo>
                  <a:pt x="759360" y="710349"/>
                  <a:pt x="752352" y="700215"/>
                  <a:pt x="740214" y="694379"/>
                </a:cubicBezTo>
                <a:cubicBezTo>
                  <a:pt x="763553" y="698833"/>
                  <a:pt x="780822" y="700371"/>
                  <a:pt x="792021" y="698990"/>
                </a:cubicBezTo>
                <a:cubicBezTo>
                  <a:pt x="794369" y="717031"/>
                  <a:pt x="786457" y="743668"/>
                  <a:pt x="768280" y="778902"/>
                </a:cubicBezTo>
                <a:cubicBezTo>
                  <a:pt x="774351" y="781819"/>
                  <a:pt x="794184" y="781208"/>
                  <a:pt x="827784" y="777067"/>
                </a:cubicBezTo>
                <a:cubicBezTo>
                  <a:pt x="777384" y="783279"/>
                  <a:pt x="872803" y="751354"/>
                  <a:pt x="1114041" y="681293"/>
                </a:cubicBezTo>
                <a:cubicBezTo>
                  <a:pt x="1384686" y="618606"/>
                  <a:pt x="1669116" y="574381"/>
                  <a:pt x="1967325" y="548622"/>
                </a:cubicBezTo>
                <a:cubicBezTo>
                  <a:pt x="2079796" y="538424"/>
                  <a:pt x="2135793" y="531521"/>
                  <a:pt x="2135326" y="527914"/>
                </a:cubicBezTo>
                <a:lnTo>
                  <a:pt x="2180846" y="549796"/>
                </a:lnTo>
                <a:cubicBezTo>
                  <a:pt x="2218169" y="530532"/>
                  <a:pt x="2256431" y="518484"/>
                  <a:pt x="2295630" y="513652"/>
                </a:cubicBezTo>
                <a:cubicBezTo>
                  <a:pt x="2316155" y="496459"/>
                  <a:pt x="2325474" y="480646"/>
                  <a:pt x="2323597" y="466213"/>
                </a:cubicBezTo>
                <a:cubicBezTo>
                  <a:pt x="2317997" y="466904"/>
                  <a:pt x="2300962" y="467171"/>
                  <a:pt x="2272493" y="467014"/>
                </a:cubicBezTo>
                <a:cubicBezTo>
                  <a:pt x="2244025" y="466858"/>
                  <a:pt x="2229083" y="461367"/>
                  <a:pt x="2227676" y="450542"/>
                </a:cubicBezTo>
                <a:cubicBezTo>
                  <a:pt x="2226738" y="443326"/>
                  <a:pt x="2229186" y="440275"/>
                  <a:pt x="2235021" y="441390"/>
                </a:cubicBezTo>
                <a:cubicBezTo>
                  <a:pt x="2240853" y="442504"/>
                  <a:pt x="2243069" y="437647"/>
                  <a:pt x="2241660" y="426824"/>
                </a:cubicBezTo>
                <a:cubicBezTo>
                  <a:pt x="2240721" y="419608"/>
                  <a:pt x="2234651" y="416689"/>
                  <a:pt x="2223452" y="418070"/>
                </a:cubicBezTo>
                <a:cubicBezTo>
                  <a:pt x="2326130" y="420077"/>
                  <a:pt x="2379580" y="437317"/>
                  <a:pt x="2383806" y="469791"/>
                </a:cubicBezTo>
                <a:cubicBezTo>
                  <a:pt x="2385215" y="480614"/>
                  <a:pt x="2381953" y="488347"/>
                  <a:pt x="2374023" y="492992"/>
                </a:cubicBezTo>
                <a:cubicBezTo>
                  <a:pt x="2366092" y="497636"/>
                  <a:pt x="2362360" y="501761"/>
                  <a:pt x="2362831" y="505369"/>
                </a:cubicBezTo>
                <a:cubicBezTo>
                  <a:pt x="2381039" y="514122"/>
                  <a:pt x="2431908" y="511518"/>
                  <a:pt x="2515440" y="497556"/>
                </a:cubicBezTo>
                <a:cubicBezTo>
                  <a:pt x="2582641" y="489273"/>
                  <a:pt x="2621389" y="502826"/>
                  <a:pt x="2631684" y="538216"/>
                </a:cubicBezTo>
                <a:cubicBezTo>
                  <a:pt x="2632153" y="541825"/>
                  <a:pt x="2624926" y="551881"/>
                  <a:pt x="2610004" y="568382"/>
                </a:cubicBezTo>
                <a:cubicBezTo>
                  <a:pt x="2581062" y="564619"/>
                  <a:pt x="2542082" y="549261"/>
                  <a:pt x="2493056" y="522311"/>
                </a:cubicBezTo>
                <a:cubicBezTo>
                  <a:pt x="2482326" y="527299"/>
                  <a:pt x="2436133" y="543991"/>
                  <a:pt x="2354481" y="572385"/>
                </a:cubicBezTo>
                <a:cubicBezTo>
                  <a:pt x="2377821" y="576840"/>
                  <a:pt x="2398828" y="585248"/>
                  <a:pt x="2417506" y="597610"/>
                </a:cubicBezTo>
                <a:cubicBezTo>
                  <a:pt x="2429175" y="599837"/>
                  <a:pt x="2468609" y="596810"/>
                  <a:pt x="2535810" y="588527"/>
                </a:cubicBezTo>
                <a:cubicBezTo>
                  <a:pt x="2502210" y="592669"/>
                  <a:pt x="2571273" y="576823"/>
                  <a:pt x="2742996" y="540992"/>
                </a:cubicBezTo>
                <a:cubicBezTo>
                  <a:pt x="2749064" y="543910"/>
                  <a:pt x="2757231" y="541071"/>
                  <a:pt x="2767491" y="532474"/>
                </a:cubicBezTo>
                <a:cubicBezTo>
                  <a:pt x="2749753" y="527329"/>
                  <a:pt x="2722675" y="516003"/>
                  <a:pt x="2686259" y="498496"/>
                </a:cubicBezTo>
                <a:cubicBezTo>
                  <a:pt x="2767006" y="506872"/>
                  <a:pt x="2828841" y="501084"/>
                  <a:pt x="2871763" y="481130"/>
                </a:cubicBezTo>
                <a:cubicBezTo>
                  <a:pt x="2859154" y="471686"/>
                  <a:pt x="2826711" y="462853"/>
                  <a:pt x="2774433" y="454633"/>
                </a:cubicBezTo>
                <a:cubicBezTo>
                  <a:pt x="2828807" y="457097"/>
                  <a:pt x="2875889" y="458166"/>
                  <a:pt x="2915675" y="457844"/>
                </a:cubicBezTo>
                <a:lnTo>
                  <a:pt x="2950886" y="456853"/>
                </a:lnTo>
                <a:lnTo>
                  <a:pt x="2915173" y="486777"/>
                </a:lnTo>
                <a:cubicBezTo>
                  <a:pt x="2944580" y="494149"/>
                  <a:pt x="3015520" y="492737"/>
                  <a:pt x="3127990" y="482539"/>
                </a:cubicBezTo>
                <a:cubicBezTo>
                  <a:pt x="3134999" y="492674"/>
                  <a:pt x="3150876" y="505379"/>
                  <a:pt x="3175622" y="520659"/>
                </a:cubicBezTo>
                <a:cubicBezTo>
                  <a:pt x="3271762" y="516141"/>
                  <a:pt x="3418771" y="509019"/>
                  <a:pt x="3616650" y="499290"/>
                </a:cubicBezTo>
                <a:cubicBezTo>
                  <a:pt x="3863991" y="476135"/>
                  <a:pt x="4156383" y="471254"/>
                  <a:pt x="4493827" y="484649"/>
                </a:cubicBezTo>
                <a:cubicBezTo>
                  <a:pt x="4774332" y="497731"/>
                  <a:pt x="5054835" y="510813"/>
                  <a:pt x="5335340" y="523894"/>
                </a:cubicBezTo>
                <a:cubicBezTo>
                  <a:pt x="5345599" y="515298"/>
                  <a:pt x="5341971" y="498332"/>
                  <a:pt x="5324449" y="472998"/>
                </a:cubicBezTo>
                <a:cubicBezTo>
                  <a:pt x="5306930" y="447662"/>
                  <a:pt x="5292099" y="432077"/>
                  <a:pt x="5279959" y="426242"/>
                </a:cubicBezTo>
                <a:cubicBezTo>
                  <a:pt x="5300255" y="418241"/>
                  <a:pt x="5320804" y="399896"/>
                  <a:pt x="5341611" y="371215"/>
                </a:cubicBezTo>
                <a:lnTo>
                  <a:pt x="5360745" y="341783"/>
                </a:lnTo>
                <a:lnTo>
                  <a:pt x="5365128" y="342882"/>
                </a:lnTo>
                <a:cubicBezTo>
                  <a:pt x="5375281" y="344380"/>
                  <a:pt x="5394710" y="346110"/>
                  <a:pt x="5423416" y="348071"/>
                </a:cubicBezTo>
                <a:cubicBezTo>
                  <a:pt x="5439747" y="342392"/>
                  <a:pt x="5460285" y="347193"/>
                  <a:pt x="5485032" y="362472"/>
                </a:cubicBezTo>
                <a:cubicBezTo>
                  <a:pt x="5494353" y="346658"/>
                  <a:pt x="5503912" y="332650"/>
                  <a:pt x="5513705" y="320444"/>
                </a:cubicBezTo>
                <a:cubicBezTo>
                  <a:pt x="5533287" y="296036"/>
                  <a:pt x="5536071" y="273696"/>
                  <a:pt x="5522052" y="253429"/>
                </a:cubicBezTo>
                <a:lnTo>
                  <a:pt x="5558420" y="204954"/>
                </a:lnTo>
                <a:cubicBezTo>
                  <a:pt x="5569620" y="203574"/>
                  <a:pt x="5580820" y="202194"/>
                  <a:pt x="5592021" y="200813"/>
                </a:cubicBezTo>
                <a:lnTo>
                  <a:pt x="5581459" y="119632"/>
                </a:lnTo>
                <a:cubicBezTo>
                  <a:pt x="5587058" y="118941"/>
                  <a:pt x="5601998" y="124432"/>
                  <a:pt x="5626275" y="136103"/>
                </a:cubicBezTo>
                <a:cubicBezTo>
                  <a:pt x="5649144" y="136950"/>
                  <a:pt x="5669902" y="121560"/>
                  <a:pt x="5688547" y="89934"/>
                </a:cubicBezTo>
                <a:cubicBezTo>
                  <a:pt x="5646060" y="69511"/>
                  <a:pt x="5624817" y="59298"/>
                  <a:pt x="5624817" y="59298"/>
                </a:cubicBezTo>
                <a:cubicBezTo>
                  <a:pt x="5623876" y="52082"/>
                  <a:pt x="5628306" y="42371"/>
                  <a:pt x="5638096" y="30167"/>
                </a:cubicBezTo>
                <a:cubicBezTo>
                  <a:pt x="5613819" y="18495"/>
                  <a:pt x="5582080" y="15075"/>
                  <a:pt x="5542878" y="19907"/>
                </a:cubicBezTo>
                <a:cubicBezTo>
                  <a:pt x="5586271" y="3562"/>
                  <a:pt x="5620339" y="3027"/>
                  <a:pt x="5645088" y="18306"/>
                </a:cubicBezTo>
                <a:cubicBezTo>
                  <a:pt x="5655819" y="13318"/>
                  <a:pt x="5660714" y="7216"/>
                  <a:pt x="56597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700"/>
            </a:lvl1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4090737"/>
            <a:ext cx="9144000" cy="1052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771554" y="4241367"/>
            <a:ext cx="2124939" cy="751502"/>
            <a:chOff x="201705" y="174812"/>
            <a:chExt cx="3307977" cy="1169894"/>
          </a:xfrm>
        </p:grpSpPr>
        <p:sp>
          <p:nvSpPr>
            <p:cNvPr id="10" name="Rectangle 9"/>
            <p:cNvSpPr/>
            <p:nvPr/>
          </p:nvSpPr>
          <p:spPr>
            <a:xfrm>
              <a:off x="201705" y="174812"/>
              <a:ext cx="3307977" cy="1169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40" y="223246"/>
              <a:ext cx="3182707" cy="1073027"/>
            </a:xfrm>
            <a:prstGeom prst="rect">
              <a:avLst/>
            </a:prstGeom>
          </p:spPr>
        </p:pic>
      </p:grp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93915" y="254183"/>
            <a:ext cx="3425457" cy="53237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93914" y="2568697"/>
            <a:ext cx="5395303" cy="6263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5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93914" y="3214374"/>
            <a:ext cx="5395303" cy="6263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5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5890418" y="3305507"/>
            <a:ext cx="3006076" cy="634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293914" y="4301980"/>
            <a:ext cx="5969726" cy="659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20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prism/>
      </p:transition>
    </mc:Choice>
    <mc:Fallback xmlns="">
      <p:transition spd="slow" advClick="0" advTm="8000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93915" y="272143"/>
            <a:ext cx="8523514" cy="3244171"/>
          </a:xfrm>
          <a:custGeom>
            <a:avLst/>
            <a:gdLst>
              <a:gd name="connsiteX0" fmla="*/ 7548172 w 9656525"/>
              <a:gd name="connsiteY0" fmla="*/ 2712838 h 2761837"/>
              <a:gd name="connsiteX1" fmla="*/ 7547798 w 9656525"/>
              <a:gd name="connsiteY1" fmla="*/ 2745741 h 2761837"/>
              <a:gd name="connsiteX2" fmla="*/ 7514082 w 9656525"/>
              <a:gd name="connsiteY2" fmla="*/ 2747898 h 2761837"/>
              <a:gd name="connsiteX3" fmla="*/ 7514456 w 9656525"/>
              <a:gd name="connsiteY3" fmla="*/ 2714995 h 2761837"/>
              <a:gd name="connsiteX4" fmla="*/ 3732232 w 9656525"/>
              <a:gd name="connsiteY4" fmla="*/ 2657590 h 2761837"/>
              <a:gd name="connsiteX5" fmla="*/ 3729935 w 9656525"/>
              <a:gd name="connsiteY5" fmla="*/ 2658777 h 2761837"/>
              <a:gd name="connsiteX6" fmla="*/ 3716210 w 9656525"/>
              <a:gd name="connsiteY6" fmla="*/ 2662052 h 2761837"/>
              <a:gd name="connsiteX7" fmla="*/ 7264005 w 9656525"/>
              <a:gd name="connsiteY7" fmla="*/ 2517302 h 2761837"/>
              <a:gd name="connsiteX8" fmla="*/ 7263568 w 9656525"/>
              <a:gd name="connsiteY8" fmla="*/ 2555689 h 2761837"/>
              <a:gd name="connsiteX9" fmla="*/ 7212620 w 9656525"/>
              <a:gd name="connsiteY9" fmla="*/ 2591827 h 2761837"/>
              <a:gd name="connsiteX10" fmla="*/ 7188016 w 9656525"/>
              <a:gd name="connsiteY10" fmla="*/ 2533122 h 2761837"/>
              <a:gd name="connsiteX11" fmla="*/ 7264005 w 9656525"/>
              <a:gd name="connsiteY11" fmla="*/ 2517302 h 2761837"/>
              <a:gd name="connsiteX12" fmla="*/ 7550911 w 9656525"/>
              <a:gd name="connsiteY12" fmla="*/ 2471550 h 2761837"/>
              <a:gd name="connsiteX13" fmla="*/ 7684596 w 9656525"/>
              <a:gd name="connsiteY13" fmla="*/ 2567115 h 2761837"/>
              <a:gd name="connsiteX14" fmla="*/ 7860304 w 9656525"/>
              <a:gd name="connsiteY14" fmla="*/ 2670952 h 2761837"/>
              <a:gd name="connsiteX15" fmla="*/ 7859807 w 9656525"/>
              <a:gd name="connsiteY15" fmla="*/ 2714822 h 2761837"/>
              <a:gd name="connsiteX16" fmla="*/ 7724503 w 9656525"/>
              <a:gd name="connsiteY16" fmla="*/ 2761837 h 2761837"/>
              <a:gd name="connsiteX17" fmla="*/ 7632651 w 9656525"/>
              <a:gd name="connsiteY17" fmla="*/ 2690994 h 2761837"/>
              <a:gd name="connsiteX18" fmla="*/ 7662185 w 9656525"/>
              <a:gd name="connsiteY18" fmla="*/ 2686365 h 2761837"/>
              <a:gd name="connsiteX19" fmla="*/ 7691969 w 9656525"/>
              <a:gd name="connsiteY19" fmla="*/ 2659800 h 2761837"/>
              <a:gd name="connsiteX20" fmla="*/ 7650692 w 9656525"/>
              <a:gd name="connsiteY20" fmla="*/ 2585723 h 2761837"/>
              <a:gd name="connsiteX21" fmla="*/ 7525249 w 9656525"/>
              <a:gd name="connsiteY21" fmla="*/ 2506070 h 2761837"/>
              <a:gd name="connsiteX22" fmla="*/ 7550911 w 9656525"/>
              <a:gd name="connsiteY22" fmla="*/ 2471550 h 2761837"/>
              <a:gd name="connsiteX23" fmla="*/ 6609172 w 9656525"/>
              <a:gd name="connsiteY23" fmla="*/ 2418428 h 2761837"/>
              <a:gd name="connsiteX24" fmla="*/ 6627984 w 9656525"/>
              <a:gd name="connsiteY24" fmla="*/ 2419025 h 2761837"/>
              <a:gd name="connsiteX25" fmla="*/ 6624935 w 9656525"/>
              <a:gd name="connsiteY25" fmla="*/ 2421187 h 2761837"/>
              <a:gd name="connsiteX26" fmla="*/ 6607239 w 9656525"/>
              <a:gd name="connsiteY26" fmla="*/ 2418475 h 2761837"/>
              <a:gd name="connsiteX27" fmla="*/ 6606018 w 9656525"/>
              <a:gd name="connsiteY27" fmla="*/ 2418288 h 2761837"/>
              <a:gd name="connsiteX28" fmla="*/ 6607239 w 9656525"/>
              <a:gd name="connsiteY28" fmla="*/ 2418475 h 2761837"/>
              <a:gd name="connsiteX29" fmla="*/ 6565993 w 9656525"/>
              <a:gd name="connsiteY29" fmla="*/ 2419477 h 2761837"/>
              <a:gd name="connsiteX30" fmla="*/ 6606018 w 9656525"/>
              <a:gd name="connsiteY30" fmla="*/ 2418288 h 2761837"/>
              <a:gd name="connsiteX31" fmla="*/ 6928451 w 9656525"/>
              <a:gd name="connsiteY31" fmla="*/ 2396291 h 2761837"/>
              <a:gd name="connsiteX32" fmla="*/ 6928203 w 9656525"/>
              <a:gd name="connsiteY32" fmla="*/ 2418226 h 2761837"/>
              <a:gd name="connsiteX33" fmla="*/ 6877627 w 9656525"/>
              <a:gd name="connsiteY33" fmla="*/ 2421461 h 2761837"/>
              <a:gd name="connsiteX34" fmla="*/ 6877876 w 9656525"/>
              <a:gd name="connsiteY34" fmla="*/ 2399526 h 2761837"/>
              <a:gd name="connsiteX35" fmla="*/ 4235183 w 9656525"/>
              <a:gd name="connsiteY35" fmla="*/ 2390745 h 2761837"/>
              <a:gd name="connsiteX36" fmla="*/ 4238879 w 9656525"/>
              <a:gd name="connsiteY36" fmla="*/ 2391957 h 2761837"/>
              <a:gd name="connsiteX37" fmla="*/ 4233073 w 9656525"/>
              <a:gd name="connsiteY37" fmla="*/ 2393356 h 2761837"/>
              <a:gd name="connsiteX38" fmla="*/ 5900951 w 9656525"/>
              <a:gd name="connsiteY38" fmla="*/ 2385301 h 2761837"/>
              <a:gd name="connsiteX39" fmla="*/ 6523970 w 9656525"/>
              <a:gd name="connsiteY39" fmla="*/ 2411205 h 2761837"/>
              <a:gd name="connsiteX40" fmla="*/ 6422633 w 9656525"/>
              <a:gd name="connsiteY40" fmla="*/ 2434127 h 2761837"/>
              <a:gd name="connsiteX41" fmla="*/ 5799613 w 9656525"/>
              <a:gd name="connsiteY41" fmla="*/ 2408223 h 2761837"/>
              <a:gd name="connsiteX42" fmla="*/ 5900951 w 9656525"/>
              <a:gd name="connsiteY42" fmla="*/ 2385301 h 2761837"/>
              <a:gd name="connsiteX43" fmla="*/ 3206194 w 9656525"/>
              <a:gd name="connsiteY43" fmla="*/ 2327527 h 2761837"/>
              <a:gd name="connsiteX44" fmla="*/ 3205697 w 9656525"/>
              <a:gd name="connsiteY44" fmla="*/ 2371399 h 2761837"/>
              <a:gd name="connsiteX45" fmla="*/ 3171980 w 9656525"/>
              <a:gd name="connsiteY45" fmla="*/ 2373555 h 2761837"/>
              <a:gd name="connsiteX46" fmla="*/ 3172478 w 9656525"/>
              <a:gd name="connsiteY46" fmla="*/ 2329685 h 2761837"/>
              <a:gd name="connsiteX47" fmla="*/ 4705860 w 9656525"/>
              <a:gd name="connsiteY47" fmla="*/ 2297354 h 2761837"/>
              <a:gd name="connsiteX48" fmla="*/ 4815129 w 9656525"/>
              <a:gd name="connsiteY48" fmla="*/ 2317763 h 2761837"/>
              <a:gd name="connsiteX49" fmla="*/ 4806513 w 9656525"/>
              <a:gd name="connsiteY49" fmla="*/ 2334754 h 2761837"/>
              <a:gd name="connsiteX50" fmla="*/ 4705673 w 9656525"/>
              <a:gd name="connsiteY50" fmla="*/ 2313806 h 2761837"/>
              <a:gd name="connsiteX51" fmla="*/ 4015530 w 9656525"/>
              <a:gd name="connsiteY51" fmla="*/ 2264796 h 2761837"/>
              <a:gd name="connsiteX52" fmla="*/ 4023524 w 9656525"/>
              <a:gd name="connsiteY52" fmla="*/ 2302644 h 2761837"/>
              <a:gd name="connsiteX53" fmla="*/ 4031642 w 9656525"/>
              <a:gd name="connsiteY53" fmla="*/ 2329524 h 2761837"/>
              <a:gd name="connsiteX54" fmla="*/ 4124365 w 9656525"/>
              <a:gd name="connsiteY54" fmla="*/ 2323592 h 2761837"/>
              <a:gd name="connsiteX55" fmla="*/ 4124862 w 9656525"/>
              <a:gd name="connsiteY55" fmla="*/ 2279722 h 2761837"/>
              <a:gd name="connsiteX56" fmla="*/ 4015530 w 9656525"/>
              <a:gd name="connsiteY56" fmla="*/ 2264796 h 2761837"/>
              <a:gd name="connsiteX57" fmla="*/ 3907194 w 9656525"/>
              <a:gd name="connsiteY57" fmla="*/ 2162129 h 2761837"/>
              <a:gd name="connsiteX58" fmla="*/ 3998734 w 9656525"/>
              <a:gd name="connsiteY58" fmla="*/ 2260390 h 2761837"/>
              <a:gd name="connsiteX59" fmla="*/ 4066168 w 9656525"/>
              <a:gd name="connsiteY59" fmla="*/ 2256077 h 2761837"/>
              <a:gd name="connsiteX60" fmla="*/ 4091706 w 9656525"/>
              <a:gd name="connsiteY60" fmla="*/ 2232524 h 2761837"/>
              <a:gd name="connsiteX61" fmla="*/ 4184054 w 9656525"/>
              <a:gd name="connsiteY61" fmla="*/ 2259495 h 2761837"/>
              <a:gd name="connsiteX62" fmla="*/ 4142219 w 9656525"/>
              <a:gd name="connsiteY62" fmla="*/ 2234772 h 2761837"/>
              <a:gd name="connsiteX63" fmla="*/ 4182630 w 9656525"/>
              <a:gd name="connsiteY63" fmla="*/ 2199308 h 2761837"/>
              <a:gd name="connsiteX64" fmla="*/ 4168003 w 9656525"/>
              <a:gd name="connsiteY64" fmla="*/ 2189284 h 2761837"/>
              <a:gd name="connsiteX65" fmla="*/ 3907194 w 9656525"/>
              <a:gd name="connsiteY65" fmla="*/ 2162129 h 2761837"/>
              <a:gd name="connsiteX66" fmla="*/ 3679790 w 9656525"/>
              <a:gd name="connsiteY66" fmla="*/ 2160237 h 2761837"/>
              <a:gd name="connsiteX67" fmla="*/ 3654379 w 9656525"/>
              <a:gd name="connsiteY67" fmla="*/ 2172822 h 2761837"/>
              <a:gd name="connsiteX68" fmla="*/ 3704581 w 9656525"/>
              <a:gd name="connsiteY68" fmla="*/ 2202489 h 2761837"/>
              <a:gd name="connsiteX69" fmla="*/ 3721627 w 9656525"/>
              <a:gd name="connsiteY69" fmla="*/ 2184959 h 2761837"/>
              <a:gd name="connsiteX70" fmla="*/ 2238480 w 9656525"/>
              <a:gd name="connsiteY70" fmla="*/ 2008936 h 2761837"/>
              <a:gd name="connsiteX71" fmla="*/ 2247444 w 9656525"/>
              <a:gd name="connsiteY71" fmla="*/ 2010748 h 2761837"/>
              <a:gd name="connsiteX72" fmla="*/ 2257919 w 9656525"/>
              <a:gd name="connsiteY72" fmla="*/ 2015558 h 2761837"/>
              <a:gd name="connsiteX73" fmla="*/ 2239032 w 9656525"/>
              <a:gd name="connsiteY73" fmla="*/ 2009918 h 2761837"/>
              <a:gd name="connsiteX74" fmla="*/ 6372006 w 9656525"/>
              <a:gd name="connsiteY74" fmla="*/ 1885273 h 2761837"/>
              <a:gd name="connsiteX75" fmla="*/ 6327706 w 9656525"/>
              <a:gd name="connsiteY75" fmla="*/ 1892216 h 2761837"/>
              <a:gd name="connsiteX76" fmla="*/ 6411750 w 9656525"/>
              <a:gd name="connsiteY76" fmla="*/ 1908760 h 2761837"/>
              <a:gd name="connsiteX77" fmla="*/ 6454083 w 9656525"/>
              <a:gd name="connsiteY77" fmla="*/ 1889612 h 2761837"/>
              <a:gd name="connsiteX78" fmla="*/ 6372006 w 9656525"/>
              <a:gd name="connsiteY78" fmla="*/ 1885273 h 2761837"/>
              <a:gd name="connsiteX79" fmla="*/ 6783260 w 9656525"/>
              <a:gd name="connsiteY79" fmla="*/ 1830196 h 2761837"/>
              <a:gd name="connsiteX80" fmla="*/ 6529884 w 9656525"/>
              <a:gd name="connsiteY80" fmla="*/ 1890242 h 2761837"/>
              <a:gd name="connsiteX81" fmla="*/ 6664442 w 9656525"/>
              <a:gd name="connsiteY81" fmla="*/ 1909034 h 2761837"/>
              <a:gd name="connsiteX82" fmla="*/ 6766091 w 9656525"/>
              <a:gd name="connsiteY82" fmla="*/ 1858694 h 2761837"/>
              <a:gd name="connsiteX83" fmla="*/ 6825033 w 9656525"/>
              <a:gd name="connsiteY83" fmla="*/ 1860403 h 2761837"/>
              <a:gd name="connsiteX84" fmla="*/ 7137166 w 9656525"/>
              <a:gd name="connsiteY84" fmla="*/ 1818517 h 2761837"/>
              <a:gd name="connsiteX85" fmla="*/ 7136979 w 9656525"/>
              <a:gd name="connsiteY85" fmla="*/ 1834968 h 2761837"/>
              <a:gd name="connsiteX86" fmla="*/ 7086403 w 9656525"/>
              <a:gd name="connsiteY86" fmla="*/ 1838204 h 2761837"/>
              <a:gd name="connsiteX87" fmla="*/ 7086591 w 9656525"/>
              <a:gd name="connsiteY87" fmla="*/ 1821752 h 2761837"/>
              <a:gd name="connsiteX88" fmla="*/ 5007670 w 9656525"/>
              <a:gd name="connsiteY88" fmla="*/ 1680745 h 2761837"/>
              <a:gd name="connsiteX89" fmla="*/ 6126835 w 9656525"/>
              <a:gd name="connsiteY89" fmla="*/ 1779029 h 2761837"/>
              <a:gd name="connsiteX90" fmla="*/ 6202200 w 9656525"/>
              <a:gd name="connsiteY90" fmla="*/ 1818047 h 2761837"/>
              <a:gd name="connsiteX91" fmla="*/ 6522326 w 9656525"/>
              <a:gd name="connsiteY91" fmla="*/ 1814009 h 2761837"/>
              <a:gd name="connsiteX92" fmla="*/ 6758346 w 9656525"/>
              <a:gd name="connsiteY92" fmla="*/ 1798911 h 2761837"/>
              <a:gd name="connsiteX93" fmla="*/ 6977072 w 9656525"/>
              <a:gd name="connsiteY93" fmla="*/ 1823278 h 2761837"/>
              <a:gd name="connsiteX94" fmla="*/ 6841830 w 9656525"/>
              <a:gd name="connsiteY94" fmla="*/ 1864808 h 2761837"/>
              <a:gd name="connsiteX95" fmla="*/ 6883727 w 9656525"/>
              <a:gd name="connsiteY95" fmla="*/ 1884047 h 2761837"/>
              <a:gd name="connsiteX96" fmla="*/ 7381054 w 9656525"/>
              <a:gd name="connsiteY96" fmla="*/ 1852234 h 2761837"/>
              <a:gd name="connsiteX97" fmla="*/ 7289204 w 9656525"/>
              <a:gd name="connsiteY97" fmla="*/ 1781392 h 2761837"/>
              <a:gd name="connsiteX98" fmla="*/ 7331662 w 9656525"/>
              <a:gd name="connsiteY98" fmla="*/ 1751277 h 2761837"/>
              <a:gd name="connsiteX99" fmla="*/ 7230480 w 9656525"/>
              <a:gd name="connsiteY99" fmla="*/ 1760489 h 2761837"/>
              <a:gd name="connsiteX100" fmla="*/ 7217376 w 9656525"/>
              <a:gd name="connsiteY100" fmla="*/ 1762923 h 2761837"/>
              <a:gd name="connsiteX101" fmla="*/ 7243591 w 9656525"/>
              <a:gd name="connsiteY101" fmla="*/ 1764788 h 2761837"/>
              <a:gd name="connsiteX102" fmla="*/ 7272470 w 9656525"/>
              <a:gd name="connsiteY102" fmla="*/ 1771502 h 2761837"/>
              <a:gd name="connsiteX103" fmla="*/ 7255300 w 9656525"/>
              <a:gd name="connsiteY103" fmla="*/ 1800001 h 2761837"/>
              <a:gd name="connsiteX104" fmla="*/ 7044569 w 9656525"/>
              <a:gd name="connsiteY104" fmla="*/ 1813480 h 2761837"/>
              <a:gd name="connsiteX105" fmla="*/ 7002920 w 9656525"/>
              <a:gd name="connsiteY105" fmla="*/ 1772306 h 2761837"/>
              <a:gd name="connsiteX106" fmla="*/ 6354674 w 9656525"/>
              <a:gd name="connsiteY106" fmla="*/ 1742536 h 2761837"/>
              <a:gd name="connsiteX107" fmla="*/ 6261891 w 9656525"/>
              <a:gd name="connsiteY107" fmla="*/ 1753951 h 2761837"/>
              <a:gd name="connsiteX108" fmla="*/ 5647299 w 9656525"/>
              <a:gd name="connsiteY108" fmla="*/ 1727507 h 2761837"/>
              <a:gd name="connsiteX109" fmla="*/ 5369631 w 9656525"/>
              <a:gd name="connsiteY109" fmla="*/ 1701430 h 2761837"/>
              <a:gd name="connsiteX110" fmla="*/ 5007670 w 9656525"/>
              <a:gd name="connsiteY110" fmla="*/ 1680745 h 2761837"/>
              <a:gd name="connsiteX111" fmla="*/ 2413817 w 9656525"/>
              <a:gd name="connsiteY111" fmla="*/ 1638437 h 2761837"/>
              <a:gd name="connsiteX112" fmla="*/ 2362929 w 9656525"/>
              <a:gd name="connsiteY112" fmla="*/ 1669092 h 2761837"/>
              <a:gd name="connsiteX113" fmla="*/ 2387471 w 9656525"/>
              <a:gd name="connsiteY113" fmla="*/ 1733279 h 2761837"/>
              <a:gd name="connsiteX114" fmla="*/ 2455154 w 9656525"/>
              <a:gd name="connsiteY114" fmla="*/ 1707030 h 2761837"/>
              <a:gd name="connsiteX115" fmla="*/ 2455776 w 9656525"/>
              <a:gd name="connsiteY115" fmla="*/ 1652192 h 2761837"/>
              <a:gd name="connsiteX116" fmla="*/ 2413817 w 9656525"/>
              <a:gd name="connsiteY116" fmla="*/ 1638437 h 2761837"/>
              <a:gd name="connsiteX117" fmla="*/ 2331890 w 9656525"/>
              <a:gd name="connsiteY117" fmla="*/ 1435444 h 2761837"/>
              <a:gd name="connsiteX118" fmla="*/ 2330982 w 9656525"/>
              <a:gd name="connsiteY118" fmla="*/ 1435502 h 2761837"/>
              <a:gd name="connsiteX119" fmla="*/ 2288633 w 9656525"/>
              <a:gd name="connsiteY119" fmla="*/ 1443831 h 2761837"/>
              <a:gd name="connsiteX120" fmla="*/ 2273405 w 9656525"/>
              <a:gd name="connsiteY120" fmla="*/ 1439185 h 2761837"/>
              <a:gd name="connsiteX121" fmla="*/ 2239167 w 9656525"/>
              <a:gd name="connsiteY121" fmla="*/ 1441376 h 2761837"/>
              <a:gd name="connsiteX122" fmla="*/ 2238919 w 9656525"/>
              <a:gd name="connsiteY122" fmla="*/ 1463311 h 2761837"/>
              <a:gd name="connsiteX123" fmla="*/ 2331640 w 9656525"/>
              <a:gd name="connsiteY123" fmla="*/ 1457379 h 2761837"/>
              <a:gd name="connsiteX124" fmla="*/ 7400437 w 9656525"/>
              <a:gd name="connsiteY124" fmla="*/ 1308640 h 2761837"/>
              <a:gd name="connsiteX125" fmla="*/ 7410949 w 9656525"/>
              <a:gd name="connsiteY125" fmla="*/ 1323841 h 2761837"/>
              <a:gd name="connsiteX126" fmla="*/ 7362661 w 9656525"/>
              <a:gd name="connsiteY126" fmla="*/ 1346290 h 2761837"/>
              <a:gd name="connsiteX127" fmla="*/ 7360547 w 9656525"/>
              <a:gd name="connsiteY127" fmla="*/ 1330053 h 2761837"/>
              <a:gd name="connsiteX128" fmla="*/ 7497617 w 9656525"/>
              <a:gd name="connsiteY128" fmla="*/ 1137193 h 2761837"/>
              <a:gd name="connsiteX129" fmla="*/ 7405216 w 9656525"/>
              <a:gd name="connsiteY129" fmla="*/ 1148582 h 2761837"/>
              <a:gd name="connsiteX130" fmla="*/ 7408033 w 9656525"/>
              <a:gd name="connsiteY130" fmla="*/ 1170231 h 2761837"/>
              <a:gd name="connsiteX131" fmla="*/ 7500434 w 9656525"/>
              <a:gd name="connsiteY131" fmla="*/ 1158842 h 2761837"/>
              <a:gd name="connsiteX132" fmla="*/ 2571168 w 9656525"/>
              <a:gd name="connsiteY132" fmla="*/ 1057075 h 2761837"/>
              <a:gd name="connsiteX133" fmla="*/ 2573281 w 9656525"/>
              <a:gd name="connsiteY133" fmla="*/ 1073311 h 2761837"/>
              <a:gd name="connsiteX134" fmla="*/ 2522879 w 9656525"/>
              <a:gd name="connsiteY134" fmla="*/ 1079523 h 2761837"/>
              <a:gd name="connsiteX135" fmla="*/ 2520769 w 9656525"/>
              <a:gd name="connsiteY135" fmla="*/ 1063287 h 2761837"/>
              <a:gd name="connsiteX136" fmla="*/ 2768545 w 9656525"/>
              <a:gd name="connsiteY136" fmla="*/ 999753 h 2761837"/>
              <a:gd name="connsiteX137" fmla="*/ 2272941 w 9656525"/>
              <a:gd name="connsiteY137" fmla="*/ 1060840 h 2761837"/>
              <a:gd name="connsiteX138" fmla="*/ 2375201 w 9656525"/>
              <a:gd name="connsiteY138" fmla="*/ 1125220 h 2761837"/>
              <a:gd name="connsiteX139" fmla="*/ 2336721 w 9656525"/>
              <a:gd name="connsiteY139" fmla="*/ 1157458 h 2761837"/>
              <a:gd name="connsiteX140" fmla="*/ 2437169 w 9656525"/>
              <a:gd name="connsiteY140" fmla="*/ 1142328 h 2761837"/>
              <a:gd name="connsiteX141" fmla="*/ 2450002 w 9656525"/>
              <a:gd name="connsiteY141" fmla="*/ 1139145 h 2761837"/>
              <a:gd name="connsiteX142" fmla="*/ 2423386 w 9656525"/>
              <a:gd name="connsiteY142" fmla="*/ 1138872 h 2761837"/>
              <a:gd name="connsiteX143" fmla="*/ 2393408 w 9656525"/>
              <a:gd name="connsiteY143" fmla="*/ 1133974 h 2761837"/>
              <a:gd name="connsiteX144" fmla="*/ 2406689 w 9656525"/>
              <a:gd name="connsiteY144" fmla="*/ 1104843 h 2761837"/>
              <a:gd name="connsiteX145" fmla="*/ 2616691 w 9656525"/>
              <a:gd name="connsiteY145" fmla="*/ 1078958 h 2761837"/>
              <a:gd name="connsiteX146" fmla="*/ 2664323 w 9656525"/>
              <a:gd name="connsiteY146" fmla="*/ 1117078 h 2761837"/>
              <a:gd name="connsiteX147" fmla="*/ 3320281 w 9656525"/>
              <a:gd name="connsiteY147" fmla="*/ 1107709 h 2761837"/>
              <a:gd name="connsiteX148" fmla="*/ 3411977 w 9656525"/>
              <a:gd name="connsiteY148" fmla="*/ 1090907 h 2761837"/>
              <a:gd name="connsiteX149" fmla="*/ 4033630 w 9656525"/>
              <a:gd name="connsiteY149" fmla="*/ 1080268 h 2761837"/>
              <a:gd name="connsiteX150" fmla="*/ 4316464 w 9656525"/>
              <a:gd name="connsiteY150" fmla="*/ 1089396 h 2761837"/>
              <a:gd name="connsiteX151" fmla="*/ 4683299 w 9656525"/>
              <a:gd name="connsiteY151" fmla="*/ 1088171 h 2761837"/>
              <a:gd name="connsiteX152" fmla="*/ 3544267 w 9656525"/>
              <a:gd name="connsiteY152" fmla="*/ 1058104 h 2761837"/>
              <a:gd name="connsiteX153" fmla="*/ 3463031 w 9656525"/>
              <a:gd name="connsiteY153" fmla="*/ 1024125 h 2761837"/>
              <a:gd name="connsiteX154" fmla="*/ 3141718 w 9656525"/>
              <a:gd name="connsiteY154" fmla="*/ 1047235 h 2761837"/>
              <a:gd name="connsiteX155" fmla="*/ 2906516 w 9656525"/>
              <a:gd name="connsiteY155" fmla="*/ 1076227 h 2761837"/>
              <a:gd name="connsiteX156" fmla="*/ 2683187 w 9656525"/>
              <a:gd name="connsiteY156" fmla="*/ 1065262 h 2761837"/>
              <a:gd name="connsiteX157" fmla="*/ 2813361 w 9656525"/>
              <a:gd name="connsiteY157" fmla="*/ 1016224 h 2761837"/>
              <a:gd name="connsiteX158" fmla="*/ 2768545 w 9656525"/>
              <a:gd name="connsiteY158" fmla="*/ 999753 h 2761837"/>
              <a:gd name="connsiteX159" fmla="*/ 2985537 w 9656525"/>
              <a:gd name="connsiteY159" fmla="*/ 962008 h 2761837"/>
              <a:gd name="connsiteX160" fmla="*/ 2890371 w 9656525"/>
              <a:gd name="connsiteY160" fmla="*/ 1017729 h 2761837"/>
              <a:gd name="connsiteX161" fmla="*/ 2830866 w 9656525"/>
              <a:gd name="connsiteY161" fmla="*/ 1019565 h 2761837"/>
              <a:gd name="connsiteX162" fmla="*/ 2877092 w 9656525"/>
              <a:gd name="connsiteY162" fmla="*/ 1046861 h 2761837"/>
              <a:gd name="connsiteX163" fmla="*/ 3123458 w 9656525"/>
              <a:gd name="connsiteY163" fmla="*/ 972502 h 2761837"/>
              <a:gd name="connsiteX164" fmla="*/ 2985537 w 9656525"/>
              <a:gd name="connsiteY164" fmla="*/ 962008 h 2761837"/>
              <a:gd name="connsiteX165" fmla="*/ 3277451 w 9656525"/>
              <a:gd name="connsiteY165" fmla="*/ 942522 h 2761837"/>
              <a:gd name="connsiteX166" fmla="*/ 3239651 w 9656525"/>
              <a:gd name="connsiteY166" fmla="*/ 947181 h 2761837"/>
              <a:gd name="connsiteX167" fmla="*/ 3199764 w 9656525"/>
              <a:gd name="connsiteY167" fmla="*/ 968594 h 2761837"/>
              <a:gd name="connsiteX168" fmla="*/ 3326468 w 9656525"/>
              <a:gd name="connsiteY168" fmla="*/ 958475 h 2761837"/>
              <a:gd name="connsiteX169" fmla="*/ 3277451 w 9656525"/>
              <a:gd name="connsiteY169" fmla="*/ 942522 h 2761837"/>
              <a:gd name="connsiteX170" fmla="*/ 7310504 w 9656525"/>
              <a:gd name="connsiteY170" fmla="*/ 879813 h 2761837"/>
              <a:gd name="connsiteX171" fmla="*/ 7246119 w 9656525"/>
              <a:gd name="connsiteY171" fmla="*/ 909745 h 2761837"/>
              <a:gd name="connsiteX172" fmla="*/ 7253161 w 9656525"/>
              <a:gd name="connsiteY172" fmla="*/ 963865 h 2761837"/>
              <a:gd name="connsiteX173" fmla="*/ 7297275 w 9656525"/>
              <a:gd name="connsiteY173" fmla="*/ 974924 h 2761837"/>
              <a:gd name="connsiteX174" fmla="*/ 7344153 w 9656525"/>
              <a:gd name="connsiteY174" fmla="*/ 941651 h 2761837"/>
              <a:gd name="connsiteX175" fmla="*/ 7310504 w 9656525"/>
              <a:gd name="connsiteY175" fmla="*/ 879813 h 2761837"/>
              <a:gd name="connsiteX176" fmla="*/ 7401296 w 9656525"/>
              <a:gd name="connsiteY176" fmla="*/ 593675 h 2761837"/>
              <a:gd name="connsiteX177" fmla="*/ 7421076 w 9656525"/>
              <a:gd name="connsiteY177" fmla="*/ 598110 h 2761837"/>
              <a:gd name="connsiteX178" fmla="*/ 7421767 w 9656525"/>
              <a:gd name="connsiteY178" fmla="*/ 599046 h 2761837"/>
              <a:gd name="connsiteX179" fmla="*/ 7412500 w 9656525"/>
              <a:gd name="connsiteY179" fmla="*/ 597792 h 2761837"/>
              <a:gd name="connsiteX180" fmla="*/ 7401296 w 9656525"/>
              <a:gd name="connsiteY180" fmla="*/ 593675 h 2761837"/>
              <a:gd name="connsiteX181" fmla="*/ 5920576 w 9656525"/>
              <a:gd name="connsiteY181" fmla="*/ 495748 h 2761837"/>
              <a:gd name="connsiteX182" fmla="*/ 5905887 w 9656525"/>
              <a:gd name="connsiteY182" fmla="*/ 514054 h 2761837"/>
              <a:gd name="connsiteX183" fmla="*/ 5951409 w 9656525"/>
              <a:gd name="connsiteY183" fmla="*/ 535939 h 2761837"/>
              <a:gd name="connsiteX184" fmla="*/ 5975200 w 9656525"/>
              <a:gd name="connsiteY184" fmla="*/ 522008 h 2761837"/>
              <a:gd name="connsiteX185" fmla="*/ 2699538 w 9656525"/>
              <a:gd name="connsiteY185" fmla="*/ 469364 h 2761837"/>
              <a:gd name="connsiteX186" fmla="*/ 2702354 w 9656525"/>
              <a:gd name="connsiteY186" fmla="*/ 491013 h 2761837"/>
              <a:gd name="connsiteX187" fmla="*/ 2651953 w 9656525"/>
              <a:gd name="connsiteY187" fmla="*/ 497226 h 2761837"/>
              <a:gd name="connsiteX188" fmla="*/ 2649136 w 9656525"/>
              <a:gd name="connsiteY188" fmla="*/ 475577 h 2761837"/>
              <a:gd name="connsiteX189" fmla="*/ 5616716 w 9656525"/>
              <a:gd name="connsiteY189" fmla="*/ 456217 h 2761837"/>
              <a:gd name="connsiteX190" fmla="*/ 5549516 w 9656525"/>
              <a:gd name="connsiteY190" fmla="*/ 464501 h 2761837"/>
              <a:gd name="connsiteX191" fmla="*/ 5527133 w 9656525"/>
              <a:gd name="connsiteY191" fmla="*/ 489255 h 2761837"/>
              <a:gd name="connsiteX192" fmla="*/ 5430507 w 9656525"/>
              <a:gd name="connsiteY192" fmla="*/ 468172 h 2761837"/>
              <a:gd name="connsiteX193" fmla="*/ 5476028 w 9656525"/>
              <a:gd name="connsiteY193" fmla="*/ 490056 h 2761837"/>
              <a:gd name="connsiteX194" fmla="*/ 5456463 w 9656525"/>
              <a:gd name="connsiteY194" fmla="*/ 536460 h 2761837"/>
              <a:gd name="connsiteX195" fmla="*/ 5722495 w 9656525"/>
              <a:gd name="connsiteY195" fmla="*/ 547657 h 2761837"/>
              <a:gd name="connsiteX196" fmla="*/ 5616716 w 9656525"/>
              <a:gd name="connsiteY196" fmla="*/ 456217 h 2761837"/>
              <a:gd name="connsiteX197" fmla="*/ 2953650 w 9656525"/>
              <a:gd name="connsiteY197" fmla="*/ 454539 h 2761837"/>
              <a:gd name="connsiteX198" fmla="*/ 2971822 w 9656525"/>
              <a:gd name="connsiteY198" fmla="*/ 456155 h 2761837"/>
              <a:gd name="connsiteX199" fmla="*/ 2969885 w 9656525"/>
              <a:gd name="connsiteY199" fmla="*/ 456318 h 2761837"/>
              <a:gd name="connsiteX200" fmla="*/ 2950886 w 9656525"/>
              <a:gd name="connsiteY200" fmla="*/ 456853 h 2761837"/>
              <a:gd name="connsiteX201" fmla="*/ 3013155 w 9656525"/>
              <a:gd name="connsiteY201" fmla="*/ 452703 h 2761837"/>
              <a:gd name="connsiteX202" fmla="*/ 2973079 w 9656525"/>
              <a:gd name="connsiteY202" fmla="*/ 456268 h 2761837"/>
              <a:gd name="connsiteX203" fmla="*/ 2971822 w 9656525"/>
              <a:gd name="connsiteY203" fmla="*/ 456155 h 2761837"/>
              <a:gd name="connsiteX204" fmla="*/ 4794115 w 9656525"/>
              <a:gd name="connsiteY204" fmla="*/ 431138 h 2761837"/>
              <a:gd name="connsiteX205" fmla="*/ 4898437 w 9656525"/>
              <a:gd name="connsiteY205" fmla="*/ 445774 h 2761837"/>
              <a:gd name="connsiteX206" fmla="*/ 4900549 w 9656525"/>
              <a:gd name="connsiteY206" fmla="*/ 462011 h 2761837"/>
              <a:gd name="connsiteX207" fmla="*/ 4787828 w 9656525"/>
              <a:gd name="connsiteY207" fmla="*/ 448410 h 2761837"/>
              <a:gd name="connsiteX208" fmla="*/ 3785304 w 9656525"/>
              <a:gd name="connsiteY208" fmla="*/ 418014 h 2761837"/>
              <a:gd name="connsiteX209" fmla="*/ 3686618 w 9656525"/>
              <a:gd name="connsiteY209" fmla="*/ 446675 h 2761837"/>
              <a:gd name="connsiteX210" fmla="*/ 3056564 w 9656525"/>
              <a:gd name="connsiteY210" fmla="*/ 458350 h 2761837"/>
              <a:gd name="connsiteX211" fmla="*/ 3155252 w 9656525"/>
              <a:gd name="connsiteY211" fmla="*/ 429689 h 2761837"/>
              <a:gd name="connsiteX212" fmla="*/ 3785304 w 9656525"/>
              <a:gd name="connsiteY212" fmla="*/ 418014 h 2761837"/>
              <a:gd name="connsiteX213" fmla="*/ 5573962 w 9656525"/>
              <a:gd name="connsiteY213" fmla="*/ 390001 h 2761837"/>
              <a:gd name="connsiteX214" fmla="*/ 5481562 w 9656525"/>
              <a:gd name="connsiteY214" fmla="*/ 401391 h 2761837"/>
              <a:gd name="connsiteX215" fmla="*/ 5487194 w 9656525"/>
              <a:gd name="connsiteY215" fmla="*/ 444687 h 2761837"/>
              <a:gd name="connsiteX216" fmla="*/ 5599211 w 9656525"/>
              <a:gd name="connsiteY216" fmla="*/ 452877 h 2761837"/>
              <a:gd name="connsiteX217" fmla="*/ 5585883 w 9656525"/>
              <a:gd name="connsiteY217" fmla="*/ 416027 h 2761837"/>
              <a:gd name="connsiteX218" fmla="*/ 5573962 w 9656525"/>
              <a:gd name="connsiteY218" fmla="*/ 390001 h 2761837"/>
              <a:gd name="connsiteX219" fmla="*/ 5362501 w 9656525"/>
              <a:gd name="connsiteY219" fmla="*/ 339082 h 2761837"/>
              <a:gd name="connsiteX220" fmla="*/ 5360745 w 9656525"/>
              <a:gd name="connsiteY220" fmla="*/ 341783 h 2761837"/>
              <a:gd name="connsiteX221" fmla="*/ 5356860 w 9656525"/>
              <a:gd name="connsiteY221" fmla="*/ 340808 h 2761837"/>
              <a:gd name="connsiteX222" fmla="*/ 5362501 w 9656525"/>
              <a:gd name="connsiteY222" fmla="*/ 339082 h 2761837"/>
              <a:gd name="connsiteX223" fmla="*/ 2338890 w 9656525"/>
              <a:gd name="connsiteY223" fmla="*/ 321357 h 2761837"/>
              <a:gd name="connsiteX224" fmla="*/ 2371836 w 9656525"/>
              <a:gd name="connsiteY224" fmla="*/ 377784 h 2761837"/>
              <a:gd name="connsiteX225" fmla="*/ 2297641 w 9656525"/>
              <a:gd name="connsiteY225" fmla="*/ 397928 h 2761837"/>
              <a:gd name="connsiteX226" fmla="*/ 2292714 w 9656525"/>
              <a:gd name="connsiteY226" fmla="*/ 360042 h 2761837"/>
              <a:gd name="connsiteX227" fmla="*/ 6432175 w 9656525"/>
              <a:gd name="connsiteY227" fmla="*/ 295215 h 2761837"/>
              <a:gd name="connsiteX228" fmla="*/ 6437808 w 9656525"/>
              <a:gd name="connsiteY228" fmla="*/ 338510 h 2761837"/>
              <a:gd name="connsiteX229" fmla="*/ 6404209 w 9656525"/>
              <a:gd name="connsiteY229" fmla="*/ 342653 h 2761837"/>
              <a:gd name="connsiteX230" fmla="*/ 6398575 w 9656525"/>
              <a:gd name="connsiteY230" fmla="*/ 299357 h 2761837"/>
              <a:gd name="connsiteX231" fmla="*/ 2013955 w 9656525"/>
              <a:gd name="connsiteY231" fmla="*/ 185444 h 2761837"/>
              <a:gd name="connsiteX232" fmla="*/ 2018180 w 9656525"/>
              <a:gd name="connsiteY232" fmla="*/ 217918 h 2761837"/>
              <a:gd name="connsiteX233" fmla="*/ 1984579 w 9656525"/>
              <a:gd name="connsiteY233" fmla="*/ 222059 h 2761837"/>
              <a:gd name="connsiteX234" fmla="*/ 1980354 w 9656525"/>
              <a:gd name="connsiteY234" fmla="*/ 189586 h 2761837"/>
              <a:gd name="connsiteX235" fmla="*/ 1800433 w 9656525"/>
              <a:gd name="connsiteY235" fmla="*/ 184270 h 2761837"/>
              <a:gd name="connsiteX236" fmla="*/ 1902692 w 9656525"/>
              <a:gd name="connsiteY236" fmla="*/ 248650 h 2761837"/>
              <a:gd name="connsiteX237" fmla="*/ 1873643 w 9656525"/>
              <a:gd name="connsiteY237" fmla="*/ 254979 h 2761837"/>
              <a:gd name="connsiteX238" fmla="*/ 1847412 w 9656525"/>
              <a:gd name="connsiteY238" fmla="*/ 282958 h 2761837"/>
              <a:gd name="connsiteX239" fmla="*/ 1899271 w 9656525"/>
              <a:gd name="connsiteY239" fmla="*/ 353550 h 2761837"/>
              <a:gd name="connsiteX240" fmla="*/ 2036538 w 9656525"/>
              <a:gd name="connsiteY240" fmla="*/ 424613 h 2761837"/>
              <a:gd name="connsiteX241" fmla="*/ 2015562 w 9656525"/>
              <a:gd name="connsiteY241" fmla="*/ 460192 h 2761837"/>
              <a:gd name="connsiteX242" fmla="*/ 1867782 w 9656525"/>
              <a:gd name="connsiteY242" fmla="*/ 373927 h 2761837"/>
              <a:gd name="connsiteX243" fmla="*/ 1676595 w 9656525"/>
              <a:gd name="connsiteY243" fmla="*/ 282017 h 2761837"/>
              <a:gd name="connsiteX244" fmla="*/ 1670961 w 9656525"/>
              <a:gd name="connsiteY244" fmla="*/ 238721 h 2761837"/>
              <a:gd name="connsiteX245" fmla="*/ 1800433 w 9656525"/>
              <a:gd name="connsiteY245" fmla="*/ 184270 h 2761837"/>
              <a:gd name="connsiteX246" fmla="*/ 5844627 w 9656525"/>
              <a:gd name="connsiteY246" fmla="*/ 43200 h 2761837"/>
              <a:gd name="connsiteX247" fmla="*/ 5829141 w 9656525"/>
              <a:gd name="connsiteY247" fmla="*/ 48560 h 2761837"/>
              <a:gd name="connsiteX248" fmla="*/ 5831286 w 9656525"/>
              <a:gd name="connsiteY248" fmla="*/ 47252 h 2761837"/>
              <a:gd name="connsiteX249" fmla="*/ 5844627 w 9656525"/>
              <a:gd name="connsiteY249" fmla="*/ 43200 h 2761837"/>
              <a:gd name="connsiteX250" fmla="*/ 5659775 w 9656525"/>
              <a:gd name="connsiteY250" fmla="*/ 0 h 2761837"/>
              <a:gd name="connsiteX251" fmla="*/ 5827652 w 9656525"/>
              <a:gd name="connsiteY251" fmla="*/ 49074 h 2761837"/>
              <a:gd name="connsiteX252" fmla="*/ 5829141 w 9656525"/>
              <a:gd name="connsiteY252" fmla="*/ 48560 h 2761837"/>
              <a:gd name="connsiteX253" fmla="*/ 5816459 w 9656525"/>
              <a:gd name="connsiteY253" fmla="*/ 56296 h 2761837"/>
              <a:gd name="connsiteX254" fmla="*/ 5782355 w 9656525"/>
              <a:gd name="connsiteY254" fmla="*/ 89369 h 2761837"/>
              <a:gd name="connsiteX255" fmla="*/ 5923848 w 9656525"/>
              <a:gd name="connsiteY255" fmla="*/ 192904 h 2761837"/>
              <a:gd name="connsiteX256" fmla="*/ 5908556 w 9656525"/>
              <a:gd name="connsiteY256" fmla="*/ 337761 h 2761837"/>
              <a:gd name="connsiteX257" fmla="*/ 6031788 w 9656525"/>
              <a:gd name="connsiteY257" fmla="*/ 366563 h 2761837"/>
              <a:gd name="connsiteX258" fmla="*/ 6125548 w 9656525"/>
              <a:gd name="connsiteY258" fmla="*/ 300017 h 2761837"/>
              <a:gd name="connsiteX259" fmla="*/ 5988281 w 9656525"/>
              <a:gd name="connsiteY259" fmla="*/ 228954 h 2761837"/>
              <a:gd name="connsiteX260" fmla="*/ 6025352 w 9656525"/>
              <a:gd name="connsiteY260" fmla="*/ 185892 h 2761837"/>
              <a:gd name="connsiteX261" fmla="*/ 6208795 w 9656525"/>
              <a:gd name="connsiteY261" fmla="*/ 218270 h 2761837"/>
              <a:gd name="connsiteX262" fmla="*/ 6236107 w 9656525"/>
              <a:gd name="connsiteY262" fmla="*/ 231399 h 2761837"/>
              <a:gd name="connsiteX263" fmla="*/ 6284396 w 9656525"/>
              <a:gd name="connsiteY263" fmla="*/ 208951 h 2761837"/>
              <a:gd name="connsiteX264" fmla="*/ 6215132 w 9656525"/>
              <a:gd name="connsiteY264" fmla="*/ 266979 h 2761837"/>
              <a:gd name="connsiteX265" fmla="*/ 6271214 w 9656525"/>
              <a:gd name="connsiteY265" fmla="*/ 370044 h 2761837"/>
              <a:gd name="connsiteX266" fmla="*/ 6274737 w 9656525"/>
              <a:gd name="connsiteY266" fmla="*/ 397104 h 2761837"/>
              <a:gd name="connsiteX267" fmla="*/ 6362259 w 9656525"/>
              <a:gd name="connsiteY267" fmla="*/ 413810 h 2761837"/>
              <a:gd name="connsiteX268" fmla="*/ 6428752 w 9656525"/>
              <a:gd name="connsiteY268" fmla="*/ 400114 h 2761837"/>
              <a:gd name="connsiteX269" fmla="*/ 6490019 w 9656525"/>
              <a:gd name="connsiteY269" fmla="*/ 411810 h 2761837"/>
              <a:gd name="connsiteX270" fmla="*/ 6576484 w 9656525"/>
              <a:gd name="connsiteY270" fmla="*/ 420398 h 2761837"/>
              <a:gd name="connsiteX271" fmla="*/ 6633876 w 9656525"/>
              <a:gd name="connsiteY271" fmla="*/ 402327 h 2761837"/>
              <a:gd name="connsiteX272" fmla="*/ 6602365 w 9656525"/>
              <a:gd name="connsiteY272" fmla="*/ 389713 h 2761837"/>
              <a:gd name="connsiteX273" fmla="*/ 6554755 w 9656525"/>
              <a:gd name="connsiteY273" fmla="*/ 384584 h 2761837"/>
              <a:gd name="connsiteX274" fmla="*/ 6602340 w 9656525"/>
              <a:gd name="connsiteY274" fmla="*/ 356722 h 2761837"/>
              <a:gd name="connsiteX275" fmla="*/ 6744485 w 9656525"/>
              <a:gd name="connsiteY275" fmla="*/ 399689 h 2761837"/>
              <a:gd name="connsiteX276" fmla="*/ 6701780 w 9656525"/>
              <a:gd name="connsiteY276" fmla="*/ 399454 h 2761837"/>
              <a:gd name="connsiteX277" fmla="*/ 6651381 w 9656525"/>
              <a:gd name="connsiteY277" fmla="*/ 405667 h 2761837"/>
              <a:gd name="connsiteX278" fmla="*/ 6780248 w 9656525"/>
              <a:gd name="connsiteY278" fmla="*/ 477765 h 2761837"/>
              <a:gd name="connsiteX279" fmla="*/ 6783718 w 9656525"/>
              <a:gd name="connsiteY279" fmla="*/ 438845 h 2761837"/>
              <a:gd name="connsiteX280" fmla="*/ 6808920 w 9656525"/>
              <a:gd name="connsiteY280" fmla="*/ 435739 h 2761837"/>
              <a:gd name="connsiteX281" fmla="*/ 6885223 w 9656525"/>
              <a:gd name="connsiteY281" fmla="*/ 431832 h 2761837"/>
              <a:gd name="connsiteX282" fmla="*/ 6976870 w 9656525"/>
              <a:gd name="connsiteY282" fmla="*/ 349050 h 2761837"/>
              <a:gd name="connsiteX283" fmla="*/ 7044118 w 9656525"/>
              <a:gd name="connsiteY283" fmla="*/ 406748 h 2761837"/>
              <a:gd name="connsiteX284" fmla="*/ 6971335 w 9656525"/>
              <a:gd name="connsiteY284" fmla="*/ 437714 h 2761837"/>
              <a:gd name="connsiteX285" fmla="*/ 7076411 w 9656525"/>
              <a:gd name="connsiteY285" fmla="*/ 523742 h 2761837"/>
              <a:gd name="connsiteX286" fmla="*/ 7032349 w 9656525"/>
              <a:gd name="connsiteY286" fmla="*/ 578664 h 2761837"/>
              <a:gd name="connsiteX287" fmla="*/ 7149646 w 9656525"/>
              <a:gd name="connsiteY287" fmla="*/ 627443 h 2761837"/>
              <a:gd name="connsiteX288" fmla="*/ 7238274 w 9656525"/>
              <a:gd name="connsiteY288" fmla="*/ 718249 h 2761837"/>
              <a:gd name="connsiteX289" fmla="*/ 7231987 w 9656525"/>
              <a:gd name="connsiteY289" fmla="*/ 735520 h 2761837"/>
              <a:gd name="connsiteX290" fmla="*/ 7225699 w 9656525"/>
              <a:gd name="connsiteY290" fmla="*/ 752792 h 2761837"/>
              <a:gd name="connsiteX291" fmla="*/ 7316038 w 9656525"/>
              <a:gd name="connsiteY291" fmla="*/ 791147 h 2761837"/>
              <a:gd name="connsiteX292" fmla="*/ 7310454 w 9656525"/>
              <a:gd name="connsiteY292" fmla="*/ 813833 h 2761837"/>
              <a:gd name="connsiteX293" fmla="*/ 7306279 w 9656525"/>
              <a:gd name="connsiteY293" fmla="*/ 847340 h 2761837"/>
              <a:gd name="connsiteX294" fmla="*/ 7377051 w 9656525"/>
              <a:gd name="connsiteY294" fmla="*/ 932097 h 2761837"/>
              <a:gd name="connsiteX295" fmla="*/ 7397322 w 9656525"/>
              <a:gd name="connsiteY295" fmla="*/ 891108 h 2761837"/>
              <a:gd name="connsiteX296" fmla="*/ 7481321 w 9656525"/>
              <a:gd name="connsiteY296" fmla="*/ 880753 h 2761837"/>
              <a:gd name="connsiteX297" fmla="*/ 7569498 w 9656525"/>
              <a:gd name="connsiteY297" fmla="*/ 836890 h 2761837"/>
              <a:gd name="connsiteX298" fmla="*/ 7533079 w 9656525"/>
              <a:gd name="connsiteY298" fmla="*/ 819384 h 2761837"/>
              <a:gd name="connsiteX299" fmla="*/ 7546360 w 9656525"/>
              <a:gd name="connsiteY299" fmla="*/ 790251 h 2761837"/>
              <a:gd name="connsiteX300" fmla="*/ 7510999 w 9656525"/>
              <a:gd name="connsiteY300" fmla="*/ 780863 h 2761837"/>
              <a:gd name="connsiteX301" fmla="*/ 7475638 w 9656525"/>
              <a:gd name="connsiteY301" fmla="*/ 771475 h 2761837"/>
              <a:gd name="connsiteX302" fmla="*/ 7387462 w 9656525"/>
              <a:gd name="connsiteY302" fmla="*/ 815337 h 2761837"/>
              <a:gd name="connsiteX303" fmla="*/ 7479814 w 9656525"/>
              <a:gd name="connsiteY303" fmla="*/ 737967 h 2761837"/>
              <a:gd name="connsiteX304" fmla="*/ 7352354 w 9656525"/>
              <a:gd name="connsiteY304" fmla="*/ 676693 h 2761837"/>
              <a:gd name="connsiteX305" fmla="*/ 7327907 w 9656525"/>
              <a:gd name="connsiteY305" fmla="*/ 751192 h 2761837"/>
              <a:gd name="connsiteX306" fmla="*/ 7273986 w 9656525"/>
              <a:gd name="connsiteY306" fmla="*/ 730344 h 2761837"/>
              <a:gd name="connsiteX307" fmla="*/ 7311057 w 9656525"/>
              <a:gd name="connsiteY307" fmla="*/ 687283 h 2761837"/>
              <a:gd name="connsiteX308" fmla="*/ 7299137 w 9656525"/>
              <a:gd name="connsiteY308" fmla="*/ 661257 h 2761837"/>
              <a:gd name="connsiteX309" fmla="*/ 7288622 w 9656525"/>
              <a:gd name="connsiteY309" fmla="*/ 646055 h 2761837"/>
              <a:gd name="connsiteX310" fmla="*/ 7334146 w 9656525"/>
              <a:gd name="connsiteY310" fmla="*/ 667939 h 2761837"/>
              <a:gd name="connsiteX311" fmla="*/ 7362817 w 9656525"/>
              <a:gd name="connsiteY311" fmla="*/ 625912 h 2761837"/>
              <a:gd name="connsiteX312" fmla="*/ 7393624 w 9656525"/>
              <a:gd name="connsiteY312" fmla="*/ 633114 h 2761837"/>
              <a:gd name="connsiteX313" fmla="*/ 7425137 w 9656525"/>
              <a:gd name="connsiteY313" fmla="*/ 645725 h 2761837"/>
              <a:gd name="connsiteX314" fmla="*/ 7430017 w 9656525"/>
              <a:gd name="connsiteY314" fmla="*/ 617629 h 2761837"/>
              <a:gd name="connsiteX315" fmla="*/ 7426902 w 9656525"/>
              <a:gd name="connsiteY315" fmla="*/ 605984 h 2761837"/>
              <a:gd name="connsiteX316" fmla="*/ 7421767 w 9656525"/>
              <a:gd name="connsiteY316" fmla="*/ 599046 h 2761837"/>
              <a:gd name="connsiteX317" fmla="*/ 7439107 w 9656525"/>
              <a:gd name="connsiteY317" fmla="*/ 601387 h 2761837"/>
              <a:gd name="connsiteX318" fmla="*/ 7479713 w 9656525"/>
              <a:gd name="connsiteY318" fmla="*/ 606005 h 2761837"/>
              <a:gd name="connsiteX319" fmla="*/ 7586297 w 9656525"/>
              <a:gd name="connsiteY319" fmla="*/ 834819 h 2761837"/>
              <a:gd name="connsiteX320" fmla="*/ 7565396 w 9656525"/>
              <a:gd name="connsiteY320" fmla="*/ 969369 h 2761837"/>
              <a:gd name="connsiteX321" fmla="*/ 7506670 w 9656525"/>
              <a:gd name="connsiteY321" fmla="*/ 1075589 h 2761837"/>
              <a:gd name="connsiteX322" fmla="*/ 7573167 w 9656525"/>
              <a:gd name="connsiteY322" fmla="*/ 1061893 h 2761837"/>
              <a:gd name="connsiteX323" fmla="*/ 7431924 w 9656525"/>
              <a:gd name="connsiteY323" fmla="*/ 1288262 h 2761837"/>
              <a:gd name="connsiteX324" fmla="*/ 7384996 w 9656525"/>
              <a:gd name="connsiteY324" fmla="*/ 1255554 h 2761837"/>
              <a:gd name="connsiteX325" fmla="*/ 7488563 w 9656525"/>
              <a:gd name="connsiteY325" fmla="*/ 1198797 h 2761837"/>
              <a:gd name="connsiteX326" fmla="*/ 7437458 w 9656525"/>
              <a:gd name="connsiteY326" fmla="*/ 1199598 h 2761837"/>
              <a:gd name="connsiteX327" fmla="*/ 7319882 w 9656525"/>
              <a:gd name="connsiteY327" fmla="*/ 1247083 h 2761837"/>
              <a:gd name="connsiteX328" fmla="*/ 7238724 w 9656525"/>
              <a:gd name="connsiteY328" fmla="*/ 1312077 h 2761837"/>
              <a:gd name="connsiteX329" fmla="*/ 7250644 w 9656525"/>
              <a:gd name="connsiteY329" fmla="*/ 1338102 h 2761837"/>
              <a:gd name="connsiteX330" fmla="*/ 7261155 w 9656525"/>
              <a:gd name="connsiteY330" fmla="*/ 1353303 h 2761837"/>
              <a:gd name="connsiteX331" fmla="*/ 7162468 w 9656525"/>
              <a:gd name="connsiteY331" fmla="*/ 1381964 h 2761837"/>
              <a:gd name="connsiteX332" fmla="*/ 7085509 w 9656525"/>
              <a:gd name="connsiteY332" fmla="*/ 1446438 h 2761837"/>
              <a:gd name="connsiteX333" fmla="*/ 6952979 w 9656525"/>
              <a:gd name="connsiteY333" fmla="*/ 1462774 h 2761837"/>
              <a:gd name="connsiteX334" fmla="*/ 7174618 w 9656525"/>
              <a:gd name="connsiteY334" fmla="*/ 1487331 h 2761837"/>
              <a:gd name="connsiteX335" fmla="*/ 7419129 w 9656525"/>
              <a:gd name="connsiteY335" fmla="*/ 1466210 h 2761837"/>
              <a:gd name="connsiteX336" fmla="*/ 7486190 w 9656525"/>
              <a:gd name="connsiteY336" fmla="*/ 1494799 h 2761837"/>
              <a:gd name="connsiteX337" fmla="*/ 7519970 w 9656525"/>
              <a:gd name="connsiteY337" fmla="*/ 1487159 h 2761837"/>
              <a:gd name="connsiteX338" fmla="*/ 7528523 w 9656525"/>
              <a:gd name="connsiteY338" fmla="*/ 1475652 h 2761837"/>
              <a:gd name="connsiteX339" fmla="*/ 7790018 w 9656525"/>
              <a:gd name="connsiteY339" fmla="*/ 1442484 h 2761837"/>
              <a:gd name="connsiteX340" fmla="*/ 7992507 w 9656525"/>
              <a:gd name="connsiteY340" fmla="*/ 1413092 h 2761837"/>
              <a:gd name="connsiteX341" fmla="*/ 8052009 w 9656525"/>
              <a:gd name="connsiteY341" fmla="*/ 1365448 h 2761837"/>
              <a:gd name="connsiteX342" fmla="*/ 8178262 w 9656525"/>
              <a:gd name="connsiteY342" fmla="*/ 1373810 h 2761837"/>
              <a:gd name="connsiteX343" fmla="*/ 8735964 w 9656525"/>
              <a:gd name="connsiteY343" fmla="*/ 1217579 h 2761837"/>
              <a:gd name="connsiteX344" fmla="*/ 9419732 w 9656525"/>
              <a:gd name="connsiteY344" fmla="*/ 1086162 h 2761837"/>
              <a:gd name="connsiteX345" fmla="*/ 9267009 w 9656525"/>
              <a:gd name="connsiteY345" fmla="*/ 1183609 h 2761837"/>
              <a:gd name="connsiteX346" fmla="*/ 9279606 w 9656525"/>
              <a:gd name="connsiteY346" fmla="*/ 1186914 h 2761837"/>
              <a:gd name="connsiteX347" fmla="*/ 9295615 w 9656525"/>
              <a:gd name="connsiteY347" fmla="*/ 1195317 h 2761837"/>
              <a:gd name="connsiteX348" fmla="*/ 9302694 w 9656525"/>
              <a:gd name="connsiteY348" fmla="*/ 1193655 h 2761837"/>
              <a:gd name="connsiteX349" fmla="*/ 9376466 w 9656525"/>
              <a:gd name="connsiteY349" fmla="*/ 1187567 h 2761837"/>
              <a:gd name="connsiteX350" fmla="*/ 9248657 w 9656525"/>
              <a:gd name="connsiteY350" fmla="*/ 1316299 h 2761837"/>
              <a:gd name="connsiteX351" fmla="*/ 9282250 w 9656525"/>
              <a:gd name="connsiteY351" fmla="*/ 1325110 h 2761837"/>
              <a:gd name="connsiteX352" fmla="*/ 9197396 w 9656525"/>
              <a:gd name="connsiteY352" fmla="*/ 1379856 h 2761837"/>
              <a:gd name="connsiteX353" fmla="*/ 9095996 w 9656525"/>
              <a:gd name="connsiteY353" fmla="*/ 1408262 h 2761837"/>
              <a:gd name="connsiteX354" fmla="*/ 9053414 w 9656525"/>
              <a:gd name="connsiteY354" fmla="*/ 1449345 h 2761837"/>
              <a:gd name="connsiteX355" fmla="*/ 8943335 w 9656525"/>
              <a:gd name="connsiteY355" fmla="*/ 1500225 h 2761837"/>
              <a:gd name="connsiteX356" fmla="*/ 8833630 w 9656525"/>
              <a:gd name="connsiteY356" fmla="*/ 1518202 h 2761837"/>
              <a:gd name="connsiteX357" fmla="*/ 8799602 w 9656525"/>
              <a:gd name="connsiteY357" fmla="*/ 1547778 h 2761837"/>
              <a:gd name="connsiteX358" fmla="*/ 9077892 w 9656525"/>
              <a:gd name="connsiteY358" fmla="*/ 1519017 h 2761837"/>
              <a:gd name="connsiteX359" fmla="*/ 9356495 w 9656525"/>
              <a:gd name="connsiteY359" fmla="*/ 1462835 h 2761837"/>
              <a:gd name="connsiteX360" fmla="*/ 9415063 w 9656525"/>
              <a:gd name="connsiteY360" fmla="*/ 1497448 h 2761837"/>
              <a:gd name="connsiteX361" fmla="*/ 9157036 w 9656525"/>
              <a:gd name="connsiteY361" fmla="*/ 1596151 h 2761837"/>
              <a:gd name="connsiteX362" fmla="*/ 8890393 w 9656525"/>
              <a:gd name="connsiteY362" fmla="*/ 1711845 h 2761837"/>
              <a:gd name="connsiteX363" fmla="*/ 8924049 w 9656525"/>
              <a:gd name="connsiteY363" fmla="*/ 1715172 h 2761837"/>
              <a:gd name="connsiteX364" fmla="*/ 8949275 w 9656525"/>
              <a:gd name="connsiteY364" fmla="*/ 1719039 h 2761837"/>
              <a:gd name="connsiteX365" fmla="*/ 8974314 w 9656525"/>
              <a:gd name="connsiteY365" fmla="*/ 1739356 h 2761837"/>
              <a:gd name="connsiteX366" fmla="*/ 9253413 w 9656525"/>
              <a:gd name="connsiteY366" fmla="*/ 1639305 h 2761837"/>
              <a:gd name="connsiteX367" fmla="*/ 9337457 w 9656525"/>
              <a:gd name="connsiteY367" fmla="*/ 1655848 h 2761837"/>
              <a:gd name="connsiteX368" fmla="*/ 9227316 w 9656525"/>
              <a:gd name="connsiteY368" fmla="*/ 1712212 h 2761837"/>
              <a:gd name="connsiteX369" fmla="*/ 9370552 w 9656525"/>
              <a:gd name="connsiteY369" fmla="*/ 1708529 h 2761837"/>
              <a:gd name="connsiteX370" fmla="*/ 9480319 w 9656525"/>
              <a:gd name="connsiteY370" fmla="*/ 1685068 h 2761837"/>
              <a:gd name="connsiteX371" fmla="*/ 9564238 w 9656525"/>
              <a:gd name="connsiteY371" fmla="*/ 1712580 h 2761837"/>
              <a:gd name="connsiteX372" fmla="*/ 9656525 w 9656525"/>
              <a:gd name="connsiteY372" fmla="*/ 1745035 h 2761837"/>
              <a:gd name="connsiteX373" fmla="*/ 9410830 w 9656525"/>
              <a:gd name="connsiteY373" fmla="*/ 1870348 h 2761837"/>
              <a:gd name="connsiteX374" fmla="*/ 9529028 w 9656525"/>
              <a:gd name="connsiteY374" fmla="*/ 1846347 h 2761837"/>
              <a:gd name="connsiteX375" fmla="*/ 9427130 w 9656525"/>
              <a:gd name="connsiteY375" fmla="*/ 1918624 h 2761837"/>
              <a:gd name="connsiteX376" fmla="*/ 9309429 w 9656525"/>
              <a:gd name="connsiteY376" fmla="*/ 1898754 h 2761837"/>
              <a:gd name="connsiteX377" fmla="*/ 9225075 w 9656525"/>
              <a:gd name="connsiteY377" fmla="*/ 1909630 h 2761837"/>
              <a:gd name="connsiteX378" fmla="*/ 9258169 w 9656525"/>
              <a:gd name="connsiteY378" fmla="*/ 1962311 h 2761837"/>
              <a:gd name="connsiteX379" fmla="*/ 9371965 w 9656525"/>
              <a:gd name="connsiteY379" fmla="*/ 1955032 h 2761837"/>
              <a:gd name="connsiteX380" fmla="*/ 9494189 w 9656525"/>
              <a:gd name="connsiteY380" fmla="*/ 1947213 h 2761837"/>
              <a:gd name="connsiteX381" fmla="*/ 9510613 w 9656525"/>
              <a:gd name="connsiteY381" fmla="*/ 1984521 h 2761837"/>
              <a:gd name="connsiteX382" fmla="*/ 9167919 w 9656525"/>
              <a:gd name="connsiteY382" fmla="*/ 2121519 h 2761837"/>
              <a:gd name="connsiteX383" fmla="*/ 8824977 w 9656525"/>
              <a:gd name="connsiteY383" fmla="*/ 2280453 h 2761837"/>
              <a:gd name="connsiteX384" fmla="*/ 8841462 w 9656525"/>
              <a:gd name="connsiteY384" fmla="*/ 2312278 h 2761837"/>
              <a:gd name="connsiteX385" fmla="*/ 8791012 w 9656525"/>
              <a:gd name="connsiteY385" fmla="*/ 2304545 h 2761837"/>
              <a:gd name="connsiteX386" fmla="*/ 8825599 w 9656525"/>
              <a:gd name="connsiteY386" fmla="*/ 2225615 h 2761837"/>
              <a:gd name="connsiteX387" fmla="*/ 8766657 w 9656525"/>
              <a:gd name="connsiteY387" fmla="*/ 2223906 h 2761837"/>
              <a:gd name="connsiteX388" fmla="*/ 8470948 w 9656525"/>
              <a:gd name="connsiteY388" fmla="*/ 2303100 h 2761837"/>
              <a:gd name="connsiteX389" fmla="*/ 7610850 w 9656525"/>
              <a:gd name="connsiteY389" fmla="*/ 2385518 h 2761837"/>
              <a:gd name="connsiteX390" fmla="*/ 7442265 w 9656525"/>
              <a:gd name="connsiteY390" fmla="*/ 2396302 h 2761837"/>
              <a:gd name="connsiteX391" fmla="*/ 7400428 w 9656525"/>
              <a:gd name="connsiteY391" fmla="*/ 2371580 h 2761837"/>
              <a:gd name="connsiteX392" fmla="*/ 7282170 w 9656525"/>
              <a:gd name="connsiteY392" fmla="*/ 2401064 h 2761837"/>
              <a:gd name="connsiteX393" fmla="*/ 7247955 w 9656525"/>
              <a:gd name="connsiteY393" fmla="*/ 2447091 h 2761837"/>
              <a:gd name="connsiteX394" fmla="*/ 7298468 w 9656525"/>
              <a:gd name="connsiteY394" fmla="*/ 2449340 h 2761837"/>
              <a:gd name="connsiteX395" fmla="*/ 7340366 w 9656525"/>
              <a:gd name="connsiteY395" fmla="*/ 2468579 h 2761837"/>
              <a:gd name="connsiteX396" fmla="*/ 7331844 w 9656525"/>
              <a:gd name="connsiteY396" fmla="*/ 2477344 h 2761837"/>
              <a:gd name="connsiteX397" fmla="*/ 7323259 w 9656525"/>
              <a:gd name="connsiteY397" fmla="*/ 2491592 h 2761837"/>
              <a:gd name="connsiteX398" fmla="*/ 7339992 w 9656525"/>
              <a:gd name="connsiteY398" fmla="*/ 2501482 h 2761837"/>
              <a:gd name="connsiteX399" fmla="*/ 7189075 w 9656525"/>
              <a:gd name="connsiteY399" fmla="*/ 2439898 h 2761837"/>
              <a:gd name="connsiteX400" fmla="*/ 7201968 w 9656525"/>
              <a:gd name="connsiteY400" fmla="*/ 2417153 h 2761837"/>
              <a:gd name="connsiteX401" fmla="*/ 7214736 w 9656525"/>
              <a:gd name="connsiteY401" fmla="*/ 2405377 h 2761837"/>
              <a:gd name="connsiteX402" fmla="*/ 7063134 w 9656525"/>
              <a:gd name="connsiteY402" fmla="*/ 2404116 h 2761837"/>
              <a:gd name="connsiteX403" fmla="*/ 6954176 w 9656525"/>
              <a:gd name="connsiteY403" fmla="*/ 2356287 h 2761837"/>
              <a:gd name="connsiteX404" fmla="*/ 6979774 w 9656525"/>
              <a:gd name="connsiteY404" fmla="*/ 2327250 h 2761837"/>
              <a:gd name="connsiteX405" fmla="*/ 7088669 w 9656525"/>
              <a:gd name="connsiteY405" fmla="*/ 2380563 h 2761837"/>
              <a:gd name="connsiteX406" fmla="*/ 7232341 w 9656525"/>
              <a:gd name="connsiteY406" fmla="*/ 2338493 h 2761837"/>
              <a:gd name="connsiteX407" fmla="*/ 7173709 w 9656525"/>
              <a:gd name="connsiteY407" fmla="*/ 2309365 h 2761837"/>
              <a:gd name="connsiteX408" fmla="*/ 7055762 w 9656525"/>
              <a:gd name="connsiteY408" fmla="*/ 2311430 h 2761837"/>
              <a:gd name="connsiteX409" fmla="*/ 6844782 w 9656525"/>
              <a:gd name="connsiteY409" fmla="*/ 2346845 h 2761837"/>
              <a:gd name="connsiteX410" fmla="*/ 6819431 w 9656525"/>
              <a:gd name="connsiteY410" fmla="*/ 2353946 h 2761837"/>
              <a:gd name="connsiteX411" fmla="*/ 6894797 w 9656525"/>
              <a:gd name="connsiteY411" fmla="*/ 2392964 h 2761837"/>
              <a:gd name="connsiteX412" fmla="*/ 6709415 w 9656525"/>
              <a:gd name="connsiteY412" fmla="*/ 2399342 h 2761837"/>
              <a:gd name="connsiteX413" fmla="*/ 6801701 w 9656525"/>
              <a:gd name="connsiteY413" fmla="*/ 2431798 h 2761837"/>
              <a:gd name="connsiteX414" fmla="*/ 6662852 w 9656525"/>
              <a:gd name="connsiteY414" fmla="*/ 2420132 h 2761837"/>
              <a:gd name="connsiteX415" fmla="*/ 6627984 w 9656525"/>
              <a:gd name="connsiteY415" fmla="*/ 2419025 h 2761837"/>
              <a:gd name="connsiteX416" fmla="*/ 6667394 w 9656525"/>
              <a:gd name="connsiteY416" fmla="*/ 2391072 h 2761837"/>
              <a:gd name="connsiteX417" fmla="*/ 6456910 w 9656525"/>
              <a:gd name="connsiteY417" fmla="*/ 2382616 h 2761837"/>
              <a:gd name="connsiteX418" fmla="*/ 6415261 w 9656525"/>
              <a:gd name="connsiteY418" fmla="*/ 2341442 h 2761837"/>
              <a:gd name="connsiteX419" fmla="*/ 5977312 w 9656525"/>
              <a:gd name="connsiteY419" fmla="*/ 2336578 h 2761837"/>
              <a:gd name="connsiteX420" fmla="*/ 5110154 w 9656525"/>
              <a:gd name="connsiteY420" fmla="*/ 2298891 h 2761837"/>
              <a:gd name="connsiteX421" fmla="*/ 4285702 w 9656525"/>
              <a:gd name="connsiteY421" fmla="*/ 2209155 h 2761837"/>
              <a:gd name="connsiteX422" fmla="*/ 4289326 w 9656525"/>
              <a:gd name="connsiteY422" fmla="*/ 2260982 h 2761837"/>
              <a:gd name="connsiteX423" fmla="*/ 4326667 w 9656525"/>
              <a:gd name="connsiteY423" fmla="*/ 2310651 h 2761837"/>
              <a:gd name="connsiteX424" fmla="*/ 4258169 w 9656525"/>
              <a:gd name="connsiteY424" fmla="*/ 2362296 h 2761837"/>
              <a:gd name="connsiteX425" fmla="*/ 4235183 w 9656525"/>
              <a:gd name="connsiteY425" fmla="*/ 2390745 h 2761837"/>
              <a:gd name="connsiteX426" fmla="*/ 4231013 w 9656525"/>
              <a:gd name="connsiteY426" fmla="*/ 2389378 h 2761837"/>
              <a:gd name="connsiteX427" fmla="*/ 4174255 w 9656525"/>
              <a:gd name="connsiteY427" fmla="*/ 2380679 h 2761837"/>
              <a:gd name="connsiteX428" fmla="*/ 4115499 w 9656525"/>
              <a:gd name="connsiteY428" fmla="*/ 2362517 h 2761837"/>
              <a:gd name="connsiteX429" fmla="*/ 4081346 w 9656525"/>
              <a:gd name="connsiteY429" fmla="*/ 2403062 h 2761837"/>
              <a:gd name="connsiteX430" fmla="*/ 4063741 w 9656525"/>
              <a:gd name="connsiteY430" fmla="*/ 2469946 h 2761837"/>
              <a:gd name="connsiteX431" fmla="*/ 4021096 w 9656525"/>
              <a:gd name="connsiteY431" fmla="*/ 2516512 h 2761837"/>
              <a:gd name="connsiteX432" fmla="*/ 3987379 w 9656525"/>
              <a:gd name="connsiteY432" fmla="*/ 2518670 h 2761837"/>
              <a:gd name="connsiteX433" fmla="*/ 3986445 w 9656525"/>
              <a:gd name="connsiteY433" fmla="*/ 2600926 h 2761837"/>
              <a:gd name="connsiteX434" fmla="*/ 3944548 w 9656525"/>
              <a:gd name="connsiteY434" fmla="*/ 2581688 h 2761837"/>
              <a:gd name="connsiteX435" fmla="*/ 3876678 w 9656525"/>
              <a:gd name="connsiteY435" fmla="*/ 2624388 h 2761837"/>
              <a:gd name="connsiteX436" fmla="*/ 3935247 w 9656525"/>
              <a:gd name="connsiteY436" fmla="*/ 2659000 h 2761837"/>
              <a:gd name="connsiteX437" fmla="*/ 3918078 w 9656525"/>
              <a:gd name="connsiteY437" fmla="*/ 2687497 h 2761837"/>
              <a:gd name="connsiteX438" fmla="*/ 4010550 w 9656525"/>
              <a:gd name="connsiteY438" fmla="*/ 2703501 h 2761837"/>
              <a:gd name="connsiteX439" fmla="*/ 3909524 w 9656525"/>
              <a:gd name="connsiteY439" fmla="*/ 2699004 h 2761837"/>
              <a:gd name="connsiteX440" fmla="*/ 3892478 w 9656525"/>
              <a:gd name="connsiteY440" fmla="*/ 2716534 h 2761837"/>
              <a:gd name="connsiteX441" fmla="*/ 3733771 w 9656525"/>
              <a:gd name="connsiteY441" fmla="*/ 2657162 h 2761837"/>
              <a:gd name="connsiteX442" fmla="*/ 3732232 w 9656525"/>
              <a:gd name="connsiteY442" fmla="*/ 2657590 h 2761837"/>
              <a:gd name="connsiteX443" fmla="*/ 3745823 w 9656525"/>
              <a:gd name="connsiteY443" fmla="*/ 2650568 h 2761837"/>
              <a:gd name="connsiteX444" fmla="*/ 3784080 w 9656525"/>
              <a:gd name="connsiteY444" fmla="*/ 2619352 h 2761837"/>
              <a:gd name="connsiteX445" fmla="*/ 3659010 w 9656525"/>
              <a:gd name="connsiteY445" fmla="*/ 2506795 h 2761837"/>
              <a:gd name="connsiteX446" fmla="*/ 3694346 w 9656525"/>
              <a:gd name="connsiteY446" fmla="*/ 2362059 h 2761837"/>
              <a:gd name="connsiteX447" fmla="*/ 3576835 w 9656525"/>
              <a:gd name="connsiteY447" fmla="*/ 2325737 h 2761837"/>
              <a:gd name="connsiteX448" fmla="*/ 3475060 w 9656525"/>
              <a:gd name="connsiteY448" fmla="*/ 2387047 h 2761837"/>
              <a:gd name="connsiteX449" fmla="*/ 3600503 w 9656525"/>
              <a:gd name="connsiteY449" fmla="*/ 2466699 h 2761837"/>
              <a:gd name="connsiteX450" fmla="*/ 3557921 w 9656525"/>
              <a:gd name="connsiteY450" fmla="*/ 2507782 h 2761837"/>
              <a:gd name="connsiteX451" fmla="*/ 3381530 w 9656525"/>
              <a:gd name="connsiteY451" fmla="*/ 2464267 h 2761837"/>
              <a:gd name="connsiteX452" fmla="*/ 3356428 w 9656525"/>
              <a:gd name="connsiteY452" fmla="*/ 2449433 h 2761837"/>
              <a:gd name="connsiteX453" fmla="*/ 3305665 w 9656525"/>
              <a:gd name="connsiteY453" fmla="*/ 2469120 h 2761837"/>
              <a:gd name="connsiteX454" fmla="*/ 3382090 w 9656525"/>
              <a:gd name="connsiteY454" fmla="*/ 2414913 h 2761837"/>
              <a:gd name="connsiteX455" fmla="*/ 3341187 w 9656525"/>
              <a:gd name="connsiteY455" fmla="*/ 2307932 h 2761837"/>
              <a:gd name="connsiteX456" fmla="*/ 3341499 w 9656525"/>
              <a:gd name="connsiteY456" fmla="*/ 2280514 h 2761837"/>
              <a:gd name="connsiteX457" fmla="*/ 3257517 w 9656525"/>
              <a:gd name="connsiteY457" fmla="*/ 2258487 h 2761837"/>
              <a:gd name="connsiteX458" fmla="*/ 3190020 w 9656525"/>
              <a:gd name="connsiteY458" fmla="*/ 2268284 h 2761837"/>
              <a:gd name="connsiteX459" fmla="*/ 3131234 w 9656525"/>
              <a:gd name="connsiteY459" fmla="*/ 2252865 h 2761837"/>
              <a:gd name="connsiteX460" fmla="*/ 3047159 w 9656525"/>
              <a:gd name="connsiteY460" fmla="*/ 2239064 h 2761837"/>
              <a:gd name="connsiteX461" fmla="*/ 2988029 w 9656525"/>
              <a:gd name="connsiteY461" fmla="*/ 2253806 h 2761837"/>
              <a:gd name="connsiteX462" fmla="*/ 3017345 w 9656525"/>
              <a:gd name="connsiteY462" fmla="*/ 2268370 h 2761837"/>
              <a:gd name="connsiteX463" fmla="*/ 3063581 w 9656525"/>
              <a:gd name="connsiteY463" fmla="*/ 2276372 h 2761837"/>
              <a:gd name="connsiteX464" fmla="*/ 3012757 w 9656525"/>
              <a:gd name="connsiteY464" fmla="*/ 2301543 h 2761837"/>
              <a:gd name="connsiteX465" fmla="*/ 2878573 w 9656525"/>
              <a:gd name="connsiteY465" fmla="*/ 2249848 h 2761837"/>
              <a:gd name="connsiteX466" fmla="*/ 2920657 w 9656525"/>
              <a:gd name="connsiteY466" fmla="*/ 2252636 h 2761837"/>
              <a:gd name="connsiteX467" fmla="*/ 2971233 w 9656525"/>
              <a:gd name="connsiteY467" fmla="*/ 2249401 h 2761837"/>
              <a:gd name="connsiteX468" fmla="*/ 2854219 w 9656525"/>
              <a:gd name="connsiteY468" fmla="*/ 2169209 h 2761837"/>
              <a:gd name="connsiteX469" fmla="*/ 2845354 w 9656525"/>
              <a:gd name="connsiteY469" fmla="*/ 2208134 h 2761837"/>
              <a:gd name="connsiteX470" fmla="*/ 2820066 w 9656525"/>
              <a:gd name="connsiteY470" fmla="*/ 2209752 h 2761837"/>
              <a:gd name="connsiteX471" fmla="*/ 2744265 w 9656525"/>
              <a:gd name="connsiteY471" fmla="*/ 2209121 h 2761837"/>
              <a:gd name="connsiteX472" fmla="*/ 2642305 w 9656525"/>
              <a:gd name="connsiteY472" fmla="*/ 2286881 h 2761837"/>
              <a:gd name="connsiteX473" fmla="*/ 2584046 w 9656525"/>
              <a:gd name="connsiteY473" fmla="*/ 2224850 h 2761837"/>
              <a:gd name="connsiteX474" fmla="*/ 2660160 w 9656525"/>
              <a:gd name="connsiteY474" fmla="*/ 2198061 h 2761837"/>
              <a:gd name="connsiteX475" fmla="*/ 2568558 w 9656525"/>
              <a:gd name="connsiteY475" fmla="*/ 2105285 h 2761837"/>
              <a:gd name="connsiteX476" fmla="*/ 2619693 w 9656525"/>
              <a:gd name="connsiteY476" fmla="*/ 2052695 h 2761837"/>
              <a:gd name="connsiteX477" fmla="*/ 2510829 w 9656525"/>
              <a:gd name="connsiteY477" fmla="*/ 1996641 h 2761837"/>
              <a:gd name="connsiteX478" fmla="*/ 2436117 w 9656525"/>
              <a:gd name="connsiteY478" fmla="*/ 1900042 h 2761837"/>
              <a:gd name="connsiteX479" fmla="*/ 2444734 w 9656525"/>
              <a:gd name="connsiteY479" fmla="*/ 1883052 h 2761837"/>
              <a:gd name="connsiteX480" fmla="*/ 2453350 w 9656525"/>
              <a:gd name="connsiteY480" fmla="*/ 1866061 h 2761837"/>
              <a:gd name="connsiteX481" fmla="*/ 2369616 w 9656525"/>
              <a:gd name="connsiteY481" fmla="*/ 1822099 h 2761837"/>
              <a:gd name="connsiteX482" fmla="*/ 2378295 w 9656525"/>
              <a:gd name="connsiteY482" fmla="*/ 1799625 h 2761837"/>
              <a:gd name="connsiteX483" fmla="*/ 2387098 w 9656525"/>
              <a:gd name="connsiteY483" fmla="*/ 1766183 h 2761837"/>
              <a:gd name="connsiteX484" fmla="*/ 2329151 w 9656525"/>
              <a:gd name="connsiteY484" fmla="*/ 1676732 h 2761837"/>
              <a:gd name="connsiteX485" fmla="*/ 2303427 w 9656525"/>
              <a:gd name="connsiteY485" fmla="*/ 1716736 h 2761837"/>
              <a:gd name="connsiteX486" fmla="*/ 2219134 w 9656525"/>
              <a:gd name="connsiteY486" fmla="*/ 1722129 h 2761837"/>
              <a:gd name="connsiteX487" fmla="*/ 2126039 w 9656525"/>
              <a:gd name="connsiteY487" fmla="*/ 1760962 h 2761837"/>
              <a:gd name="connsiteX488" fmla="*/ 2159507 w 9656525"/>
              <a:gd name="connsiteY488" fmla="*/ 1780741 h 2761837"/>
              <a:gd name="connsiteX489" fmla="*/ 2142337 w 9656525"/>
              <a:gd name="connsiteY489" fmla="*/ 1809238 h 2761837"/>
              <a:gd name="connsiteX490" fmla="*/ 2175899 w 9656525"/>
              <a:gd name="connsiteY490" fmla="*/ 1820792 h 2761837"/>
              <a:gd name="connsiteX491" fmla="*/ 2209461 w 9656525"/>
              <a:gd name="connsiteY491" fmla="*/ 1832344 h 2761837"/>
              <a:gd name="connsiteX492" fmla="*/ 2302555 w 9656525"/>
              <a:gd name="connsiteY492" fmla="*/ 1793509 h 2761837"/>
              <a:gd name="connsiteX493" fmla="*/ 2200657 w 9656525"/>
              <a:gd name="connsiteY493" fmla="*/ 1865786 h 2761837"/>
              <a:gd name="connsiteX494" fmla="*/ 2317796 w 9656525"/>
              <a:gd name="connsiteY494" fmla="*/ 1935011 h 2761837"/>
              <a:gd name="connsiteX495" fmla="*/ 2352321 w 9656525"/>
              <a:gd name="connsiteY495" fmla="*/ 1861564 h 2761837"/>
              <a:gd name="connsiteX496" fmla="*/ 2402587 w 9656525"/>
              <a:gd name="connsiteY496" fmla="*/ 1885748 h 2761837"/>
              <a:gd name="connsiteX497" fmla="*/ 2360005 w 9656525"/>
              <a:gd name="connsiteY497" fmla="*/ 1926830 h 2761837"/>
              <a:gd name="connsiteX498" fmla="*/ 2368122 w 9656525"/>
              <a:gd name="connsiteY498" fmla="*/ 1953711 h 2761837"/>
              <a:gd name="connsiteX499" fmla="*/ 2376366 w 9656525"/>
              <a:gd name="connsiteY499" fmla="*/ 1969623 h 2761837"/>
              <a:gd name="connsiteX500" fmla="*/ 2334529 w 9656525"/>
              <a:gd name="connsiteY500" fmla="*/ 1944900 h 2761837"/>
              <a:gd name="connsiteX501" fmla="*/ 2300376 w 9656525"/>
              <a:gd name="connsiteY501" fmla="*/ 1985443 h 2761837"/>
              <a:gd name="connsiteX502" fmla="*/ 2270998 w 9656525"/>
              <a:gd name="connsiteY502" fmla="*/ 1976363 h 2761837"/>
              <a:gd name="connsiteX503" fmla="*/ 2241684 w 9656525"/>
              <a:gd name="connsiteY503" fmla="*/ 1961799 h 2761837"/>
              <a:gd name="connsiteX504" fmla="*/ 2232943 w 9656525"/>
              <a:gd name="connsiteY504" fmla="*/ 1989757 h 2761837"/>
              <a:gd name="connsiteX505" fmla="*/ 2234387 w 9656525"/>
              <a:gd name="connsiteY505" fmla="*/ 2001651 h 2761837"/>
              <a:gd name="connsiteX506" fmla="*/ 2238480 w 9656525"/>
              <a:gd name="connsiteY506" fmla="*/ 2008936 h 2761837"/>
              <a:gd name="connsiteX507" fmla="*/ 2221707 w 9656525"/>
              <a:gd name="connsiteY507" fmla="*/ 2005546 h 2761837"/>
              <a:gd name="connsiteX508" fmla="*/ 2182305 w 9656525"/>
              <a:gd name="connsiteY508" fmla="*/ 1998476 h 2761837"/>
              <a:gd name="connsiteX509" fmla="*/ 2109179 w 9656525"/>
              <a:gd name="connsiteY509" fmla="*/ 1762041 h 2761837"/>
              <a:gd name="connsiteX510" fmla="*/ 2148605 w 9656525"/>
              <a:gd name="connsiteY510" fmla="*/ 1628003 h 2761837"/>
              <a:gd name="connsiteX511" fmla="*/ 2221375 w 9656525"/>
              <a:gd name="connsiteY511" fmla="*/ 1524711 h 2761837"/>
              <a:gd name="connsiteX512" fmla="*/ 2153879 w 9656525"/>
              <a:gd name="connsiteY512" fmla="*/ 1534509 h 2761837"/>
              <a:gd name="connsiteX513" fmla="*/ 2217432 w 9656525"/>
              <a:gd name="connsiteY513" fmla="*/ 1419749 h 2761837"/>
              <a:gd name="connsiteX514" fmla="*/ 2217206 w 9656525"/>
              <a:gd name="connsiteY514" fmla="*/ 1419641 h 2761837"/>
              <a:gd name="connsiteX515" fmla="*/ 2184311 w 9656525"/>
              <a:gd name="connsiteY515" fmla="*/ 1429195 h 2761837"/>
              <a:gd name="connsiteX516" fmla="*/ 2177319 w 9656525"/>
              <a:gd name="connsiteY516" fmla="*/ 1441056 h 2761837"/>
              <a:gd name="connsiteX517" fmla="*/ 1919032 w 9656525"/>
              <a:gd name="connsiteY517" fmla="*/ 1489389 h 2761837"/>
              <a:gd name="connsiteX518" fmla="*/ 1719541 w 9656525"/>
              <a:gd name="connsiteY518" fmla="*/ 1530475 h 2761837"/>
              <a:gd name="connsiteX519" fmla="*/ 1666375 w 9656525"/>
              <a:gd name="connsiteY519" fmla="*/ 1581019 h 2761837"/>
              <a:gd name="connsiteX520" fmla="*/ 1538262 w 9656525"/>
              <a:gd name="connsiteY520" fmla="*/ 1580314 h 2761837"/>
              <a:gd name="connsiteX521" fmla="*/ 999350 w 9656525"/>
              <a:gd name="connsiteY521" fmla="*/ 1767719 h 2761837"/>
              <a:gd name="connsiteX522" fmla="*/ 330213 w 9656525"/>
              <a:gd name="connsiteY522" fmla="*/ 1938179 h 2761837"/>
              <a:gd name="connsiteX523" fmla="*/ 470147 w 9656525"/>
              <a:gd name="connsiteY523" fmla="*/ 1832948 h 2761837"/>
              <a:gd name="connsiteX524" fmla="*/ 457018 w 9656525"/>
              <a:gd name="connsiteY524" fmla="*/ 1830443 h 2761837"/>
              <a:gd name="connsiteX525" fmla="*/ 439748 w 9656525"/>
              <a:gd name="connsiteY525" fmla="*/ 1823111 h 2761837"/>
              <a:gd name="connsiteX526" fmla="*/ 432861 w 9656525"/>
              <a:gd name="connsiteY526" fmla="*/ 1825173 h 2761837"/>
              <a:gd name="connsiteX527" fmla="*/ 359539 w 9656525"/>
              <a:gd name="connsiteY527" fmla="*/ 1835585 h 2761837"/>
              <a:gd name="connsiteX528" fmla="*/ 470048 w 9656525"/>
              <a:gd name="connsiteY528" fmla="*/ 1700987 h 2761837"/>
              <a:gd name="connsiteX529" fmla="*/ 435037 w 9656525"/>
              <a:gd name="connsiteY529" fmla="*/ 1694305 h 2761837"/>
              <a:gd name="connsiteX530" fmla="*/ 512702 w 9656525"/>
              <a:gd name="connsiteY530" fmla="*/ 1635242 h 2761837"/>
              <a:gd name="connsiteX531" fmla="*/ 610687 w 9656525"/>
              <a:gd name="connsiteY531" fmla="*/ 1601167 h 2761837"/>
              <a:gd name="connsiteX532" fmla="*/ 647758 w 9656525"/>
              <a:gd name="connsiteY532" fmla="*/ 1558106 h 2761837"/>
              <a:gd name="connsiteX533" fmla="*/ 751324 w 9656525"/>
              <a:gd name="connsiteY533" fmla="*/ 1501350 h 2761837"/>
              <a:gd name="connsiteX534" fmla="*/ 859117 w 9656525"/>
              <a:gd name="connsiteY534" fmla="*/ 1477065 h 2761837"/>
              <a:gd name="connsiteX535" fmla="*/ 889195 w 9656525"/>
              <a:gd name="connsiteY535" fmla="*/ 1445862 h 2761837"/>
              <a:gd name="connsiteX536" fmla="*/ 613402 w 9656525"/>
              <a:gd name="connsiteY536" fmla="*/ 1490855 h 2761837"/>
              <a:gd name="connsiteX537" fmla="*/ 341132 w 9656525"/>
              <a:gd name="connsiteY537" fmla="*/ 1562909 h 2761837"/>
              <a:gd name="connsiteX538" fmla="*/ 277400 w 9656525"/>
              <a:gd name="connsiteY538" fmla="*/ 1532272 h 2761837"/>
              <a:gd name="connsiteX539" fmla="*/ 523039 w 9656525"/>
              <a:gd name="connsiteY539" fmla="*/ 1419510 h 2761837"/>
              <a:gd name="connsiteX540" fmla="*/ 774966 w 9656525"/>
              <a:gd name="connsiteY540" fmla="*/ 1289476 h 2761837"/>
              <a:gd name="connsiteX541" fmla="*/ 740662 w 9656525"/>
              <a:gd name="connsiteY541" fmla="*/ 1288206 h 2761837"/>
              <a:gd name="connsiteX542" fmla="*/ 714758 w 9656525"/>
              <a:gd name="connsiteY542" fmla="*/ 1285901 h 2761837"/>
              <a:gd name="connsiteX543" fmla="*/ 686740 w 9656525"/>
              <a:gd name="connsiteY543" fmla="*/ 1267358 h 2761837"/>
              <a:gd name="connsiteX544" fmla="*/ 420101 w 9656525"/>
              <a:gd name="connsiteY544" fmla="*/ 1382708 h 2761837"/>
              <a:gd name="connsiteX545" fmla="*/ 333285 w 9656525"/>
              <a:gd name="connsiteY545" fmla="*/ 1371413 h 2761837"/>
              <a:gd name="connsiteX546" fmla="*/ 436148 w 9656525"/>
              <a:gd name="connsiteY546" fmla="*/ 1309244 h 2761837"/>
              <a:gd name="connsiteX547" fmla="*/ 292644 w 9656525"/>
              <a:gd name="connsiteY547" fmla="*/ 1321434 h 2761837"/>
              <a:gd name="connsiteX548" fmla="*/ 185556 w 9656525"/>
              <a:gd name="connsiteY548" fmla="*/ 1351132 h 2761837"/>
              <a:gd name="connsiteX549" fmla="*/ 97330 w 9656525"/>
              <a:gd name="connsiteY549" fmla="*/ 1329012 h 2761837"/>
              <a:gd name="connsiteX550" fmla="*/ 0 w 9656525"/>
              <a:gd name="connsiteY550" fmla="*/ 1302518 h 2761837"/>
              <a:gd name="connsiteX551" fmla="*/ 229519 w 9656525"/>
              <a:gd name="connsiteY551" fmla="*/ 1164249 h 2761837"/>
              <a:gd name="connsiteX552" fmla="*/ 114028 w 9656525"/>
              <a:gd name="connsiteY552" fmla="*/ 1194979 h 2761837"/>
              <a:gd name="connsiteX553" fmla="*/ 206382 w 9656525"/>
              <a:gd name="connsiteY553" fmla="*/ 1117610 h 2761837"/>
              <a:gd name="connsiteX554" fmla="*/ 327501 w 9656525"/>
              <a:gd name="connsiteY554" fmla="*/ 1130174 h 2761837"/>
              <a:gd name="connsiteX555" fmla="*/ 410799 w 9656525"/>
              <a:gd name="connsiteY555" fmla="*/ 1114408 h 2761837"/>
              <a:gd name="connsiteX556" fmla="*/ 370155 w 9656525"/>
              <a:gd name="connsiteY556" fmla="*/ 1064429 h 2761837"/>
              <a:gd name="connsiteX557" fmla="*/ 256754 w 9656525"/>
              <a:gd name="connsiteY557" fmla="*/ 1078408 h 2761837"/>
              <a:gd name="connsiteX558" fmla="*/ 134955 w 9656525"/>
              <a:gd name="connsiteY558" fmla="*/ 1093421 h 2761837"/>
              <a:gd name="connsiteX559" fmla="*/ 113226 w 9656525"/>
              <a:gd name="connsiteY559" fmla="*/ 1057607 h 2761837"/>
              <a:gd name="connsiteX560" fmla="*/ 438639 w 9656525"/>
              <a:gd name="connsiteY560" fmla="*/ 902018 h 2761837"/>
              <a:gd name="connsiteX561" fmla="*/ 761237 w 9656525"/>
              <a:gd name="connsiteY561" fmla="*/ 724780 h 2761837"/>
              <a:gd name="connsiteX562" fmla="*/ 740214 w 9656525"/>
              <a:gd name="connsiteY562" fmla="*/ 694379 h 2761837"/>
              <a:gd name="connsiteX563" fmla="*/ 792021 w 9656525"/>
              <a:gd name="connsiteY563" fmla="*/ 698990 h 2761837"/>
              <a:gd name="connsiteX564" fmla="*/ 768280 w 9656525"/>
              <a:gd name="connsiteY564" fmla="*/ 778902 h 2761837"/>
              <a:gd name="connsiteX565" fmla="*/ 827784 w 9656525"/>
              <a:gd name="connsiteY565" fmla="*/ 777067 h 2761837"/>
              <a:gd name="connsiteX566" fmla="*/ 1114041 w 9656525"/>
              <a:gd name="connsiteY566" fmla="*/ 681293 h 2761837"/>
              <a:gd name="connsiteX567" fmla="*/ 1967325 w 9656525"/>
              <a:gd name="connsiteY567" fmla="*/ 548622 h 2761837"/>
              <a:gd name="connsiteX568" fmla="*/ 2135326 w 9656525"/>
              <a:gd name="connsiteY568" fmla="*/ 527914 h 2761837"/>
              <a:gd name="connsiteX569" fmla="*/ 2180846 w 9656525"/>
              <a:gd name="connsiteY569" fmla="*/ 549796 h 2761837"/>
              <a:gd name="connsiteX570" fmla="*/ 2295630 w 9656525"/>
              <a:gd name="connsiteY570" fmla="*/ 513652 h 2761837"/>
              <a:gd name="connsiteX571" fmla="*/ 2323597 w 9656525"/>
              <a:gd name="connsiteY571" fmla="*/ 466213 h 2761837"/>
              <a:gd name="connsiteX572" fmla="*/ 2272493 w 9656525"/>
              <a:gd name="connsiteY572" fmla="*/ 467014 h 2761837"/>
              <a:gd name="connsiteX573" fmla="*/ 2227676 w 9656525"/>
              <a:gd name="connsiteY573" fmla="*/ 450542 h 2761837"/>
              <a:gd name="connsiteX574" fmla="*/ 2235021 w 9656525"/>
              <a:gd name="connsiteY574" fmla="*/ 441390 h 2761837"/>
              <a:gd name="connsiteX575" fmla="*/ 2241660 w 9656525"/>
              <a:gd name="connsiteY575" fmla="*/ 426824 h 2761837"/>
              <a:gd name="connsiteX576" fmla="*/ 2223452 w 9656525"/>
              <a:gd name="connsiteY576" fmla="*/ 418070 h 2761837"/>
              <a:gd name="connsiteX577" fmla="*/ 2383806 w 9656525"/>
              <a:gd name="connsiteY577" fmla="*/ 469791 h 2761837"/>
              <a:gd name="connsiteX578" fmla="*/ 2374023 w 9656525"/>
              <a:gd name="connsiteY578" fmla="*/ 492992 h 2761837"/>
              <a:gd name="connsiteX579" fmla="*/ 2362831 w 9656525"/>
              <a:gd name="connsiteY579" fmla="*/ 505369 h 2761837"/>
              <a:gd name="connsiteX580" fmla="*/ 2515440 w 9656525"/>
              <a:gd name="connsiteY580" fmla="*/ 497556 h 2761837"/>
              <a:gd name="connsiteX581" fmla="*/ 2631684 w 9656525"/>
              <a:gd name="connsiteY581" fmla="*/ 538216 h 2761837"/>
              <a:gd name="connsiteX582" fmla="*/ 2610004 w 9656525"/>
              <a:gd name="connsiteY582" fmla="*/ 568382 h 2761837"/>
              <a:gd name="connsiteX583" fmla="*/ 2493056 w 9656525"/>
              <a:gd name="connsiteY583" fmla="*/ 522311 h 2761837"/>
              <a:gd name="connsiteX584" fmla="*/ 2354481 w 9656525"/>
              <a:gd name="connsiteY584" fmla="*/ 572385 h 2761837"/>
              <a:gd name="connsiteX585" fmla="*/ 2417506 w 9656525"/>
              <a:gd name="connsiteY585" fmla="*/ 597610 h 2761837"/>
              <a:gd name="connsiteX586" fmla="*/ 2535810 w 9656525"/>
              <a:gd name="connsiteY586" fmla="*/ 588527 h 2761837"/>
              <a:gd name="connsiteX587" fmla="*/ 2742996 w 9656525"/>
              <a:gd name="connsiteY587" fmla="*/ 540992 h 2761837"/>
              <a:gd name="connsiteX588" fmla="*/ 2767491 w 9656525"/>
              <a:gd name="connsiteY588" fmla="*/ 532474 h 2761837"/>
              <a:gd name="connsiteX589" fmla="*/ 2686259 w 9656525"/>
              <a:gd name="connsiteY589" fmla="*/ 498496 h 2761837"/>
              <a:gd name="connsiteX590" fmla="*/ 2871763 w 9656525"/>
              <a:gd name="connsiteY590" fmla="*/ 481130 h 2761837"/>
              <a:gd name="connsiteX591" fmla="*/ 2774433 w 9656525"/>
              <a:gd name="connsiteY591" fmla="*/ 454633 h 2761837"/>
              <a:gd name="connsiteX592" fmla="*/ 2915675 w 9656525"/>
              <a:gd name="connsiteY592" fmla="*/ 457844 h 2761837"/>
              <a:gd name="connsiteX593" fmla="*/ 2950886 w 9656525"/>
              <a:gd name="connsiteY593" fmla="*/ 456853 h 2761837"/>
              <a:gd name="connsiteX594" fmla="*/ 2915173 w 9656525"/>
              <a:gd name="connsiteY594" fmla="*/ 486777 h 2761837"/>
              <a:gd name="connsiteX595" fmla="*/ 3127990 w 9656525"/>
              <a:gd name="connsiteY595" fmla="*/ 482539 h 2761837"/>
              <a:gd name="connsiteX596" fmla="*/ 3175622 w 9656525"/>
              <a:gd name="connsiteY596" fmla="*/ 520659 h 2761837"/>
              <a:gd name="connsiteX597" fmla="*/ 3616650 w 9656525"/>
              <a:gd name="connsiteY597" fmla="*/ 499290 h 2761837"/>
              <a:gd name="connsiteX598" fmla="*/ 4493827 w 9656525"/>
              <a:gd name="connsiteY598" fmla="*/ 484649 h 2761837"/>
              <a:gd name="connsiteX599" fmla="*/ 5335340 w 9656525"/>
              <a:gd name="connsiteY599" fmla="*/ 523894 h 2761837"/>
              <a:gd name="connsiteX600" fmla="*/ 5324449 w 9656525"/>
              <a:gd name="connsiteY600" fmla="*/ 472998 h 2761837"/>
              <a:gd name="connsiteX601" fmla="*/ 5279959 w 9656525"/>
              <a:gd name="connsiteY601" fmla="*/ 426242 h 2761837"/>
              <a:gd name="connsiteX602" fmla="*/ 5341611 w 9656525"/>
              <a:gd name="connsiteY602" fmla="*/ 371215 h 2761837"/>
              <a:gd name="connsiteX603" fmla="*/ 5360745 w 9656525"/>
              <a:gd name="connsiteY603" fmla="*/ 341783 h 2761837"/>
              <a:gd name="connsiteX604" fmla="*/ 5365128 w 9656525"/>
              <a:gd name="connsiteY604" fmla="*/ 342882 h 2761837"/>
              <a:gd name="connsiteX605" fmla="*/ 5423416 w 9656525"/>
              <a:gd name="connsiteY605" fmla="*/ 348071 h 2761837"/>
              <a:gd name="connsiteX606" fmla="*/ 5485032 w 9656525"/>
              <a:gd name="connsiteY606" fmla="*/ 362472 h 2761837"/>
              <a:gd name="connsiteX607" fmla="*/ 5513705 w 9656525"/>
              <a:gd name="connsiteY607" fmla="*/ 320444 h 2761837"/>
              <a:gd name="connsiteX608" fmla="*/ 5522052 w 9656525"/>
              <a:gd name="connsiteY608" fmla="*/ 253429 h 2761837"/>
              <a:gd name="connsiteX609" fmla="*/ 5558420 w 9656525"/>
              <a:gd name="connsiteY609" fmla="*/ 204954 h 2761837"/>
              <a:gd name="connsiteX610" fmla="*/ 5592021 w 9656525"/>
              <a:gd name="connsiteY610" fmla="*/ 200813 h 2761837"/>
              <a:gd name="connsiteX611" fmla="*/ 5581459 w 9656525"/>
              <a:gd name="connsiteY611" fmla="*/ 119632 h 2761837"/>
              <a:gd name="connsiteX612" fmla="*/ 5626275 w 9656525"/>
              <a:gd name="connsiteY612" fmla="*/ 136103 h 2761837"/>
              <a:gd name="connsiteX613" fmla="*/ 5688547 w 9656525"/>
              <a:gd name="connsiteY613" fmla="*/ 89934 h 2761837"/>
              <a:gd name="connsiteX614" fmla="*/ 5624817 w 9656525"/>
              <a:gd name="connsiteY614" fmla="*/ 59298 h 2761837"/>
              <a:gd name="connsiteX615" fmla="*/ 5638096 w 9656525"/>
              <a:gd name="connsiteY615" fmla="*/ 30167 h 2761837"/>
              <a:gd name="connsiteX616" fmla="*/ 5542878 w 9656525"/>
              <a:gd name="connsiteY616" fmla="*/ 19907 h 2761837"/>
              <a:gd name="connsiteX617" fmla="*/ 5645088 w 9656525"/>
              <a:gd name="connsiteY617" fmla="*/ 18306 h 2761837"/>
              <a:gd name="connsiteX618" fmla="*/ 5659775 w 9656525"/>
              <a:gd name="connsiteY618" fmla="*/ 0 h 276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</a:cxnLst>
            <a:rect l="l" t="t" r="r" b="b"/>
            <a:pathLst>
              <a:path w="9656525" h="2761837">
                <a:moveTo>
                  <a:pt x="7548172" y="2712838"/>
                </a:moveTo>
                <a:lnTo>
                  <a:pt x="7547798" y="2745741"/>
                </a:lnTo>
                <a:lnTo>
                  <a:pt x="7514082" y="2747898"/>
                </a:lnTo>
                <a:lnTo>
                  <a:pt x="7514456" y="2714995"/>
                </a:lnTo>
                <a:close/>
                <a:moveTo>
                  <a:pt x="3732232" y="2657590"/>
                </a:moveTo>
                <a:lnTo>
                  <a:pt x="3729935" y="2658777"/>
                </a:lnTo>
                <a:cubicBezTo>
                  <a:pt x="3725000" y="2660691"/>
                  <a:pt x="3720424" y="2661782"/>
                  <a:pt x="3716210" y="2662052"/>
                </a:cubicBezTo>
                <a:close/>
                <a:moveTo>
                  <a:pt x="7264005" y="2517302"/>
                </a:moveTo>
                <a:cubicBezTo>
                  <a:pt x="7247022" y="2529348"/>
                  <a:pt x="7246875" y="2542144"/>
                  <a:pt x="7263568" y="2555689"/>
                </a:cubicBezTo>
                <a:lnTo>
                  <a:pt x="7212620" y="2591827"/>
                </a:lnTo>
                <a:lnTo>
                  <a:pt x="7188016" y="2533122"/>
                </a:lnTo>
                <a:cubicBezTo>
                  <a:pt x="7204874" y="2532045"/>
                  <a:pt x="7230205" y="2526771"/>
                  <a:pt x="7264005" y="2517302"/>
                </a:cubicBezTo>
                <a:close/>
                <a:moveTo>
                  <a:pt x="7550911" y="2471550"/>
                </a:moveTo>
                <a:cubicBezTo>
                  <a:pt x="7567271" y="2514342"/>
                  <a:pt x="7611833" y="2546197"/>
                  <a:pt x="7684596" y="2567115"/>
                </a:cubicBezTo>
                <a:cubicBezTo>
                  <a:pt x="7695214" y="2621234"/>
                  <a:pt x="7753783" y="2655846"/>
                  <a:pt x="7860304" y="2670952"/>
                </a:cubicBezTo>
                <a:lnTo>
                  <a:pt x="7859807" y="2714822"/>
                </a:lnTo>
                <a:cubicBezTo>
                  <a:pt x="7820180" y="2742930"/>
                  <a:pt x="7775077" y="2758602"/>
                  <a:pt x="7724503" y="2761837"/>
                </a:cubicBezTo>
                <a:cubicBezTo>
                  <a:pt x="7741693" y="2731511"/>
                  <a:pt x="7711075" y="2707897"/>
                  <a:pt x="7632651" y="2690994"/>
                </a:cubicBezTo>
                <a:cubicBezTo>
                  <a:pt x="7632651" y="2690994"/>
                  <a:pt x="7642496" y="2689451"/>
                  <a:pt x="7662185" y="2686365"/>
                </a:cubicBezTo>
                <a:cubicBezTo>
                  <a:pt x="7681874" y="2683279"/>
                  <a:pt x="7691802" y="2674425"/>
                  <a:pt x="7691969" y="2659800"/>
                </a:cubicBezTo>
                <a:cubicBezTo>
                  <a:pt x="7692342" y="2626898"/>
                  <a:pt x="7678583" y="2602206"/>
                  <a:pt x="7650692" y="2585723"/>
                </a:cubicBezTo>
                <a:cubicBezTo>
                  <a:pt x="7594870" y="2556415"/>
                  <a:pt x="7553057" y="2529864"/>
                  <a:pt x="7525249" y="2506070"/>
                </a:cubicBezTo>
                <a:cubicBezTo>
                  <a:pt x="7542274" y="2490368"/>
                  <a:pt x="7550828" y="2478861"/>
                  <a:pt x="7550911" y="2471550"/>
                </a:cubicBezTo>
                <a:close/>
                <a:moveTo>
                  <a:pt x="6609172" y="2418428"/>
                </a:moveTo>
                <a:lnTo>
                  <a:pt x="6627984" y="2419025"/>
                </a:lnTo>
                <a:lnTo>
                  <a:pt x="6624935" y="2421187"/>
                </a:lnTo>
                <a:lnTo>
                  <a:pt x="6607239" y="2418475"/>
                </a:lnTo>
                <a:close/>
                <a:moveTo>
                  <a:pt x="6606018" y="2418288"/>
                </a:moveTo>
                <a:lnTo>
                  <a:pt x="6607239" y="2418475"/>
                </a:lnTo>
                <a:lnTo>
                  <a:pt x="6565993" y="2419477"/>
                </a:lnTo>
                <a:cubicBezTo>
                  <a:pt x="6582851" y="2418398"/>
                  <a:pt x="6596193" y="2418002"/>
                  <a:pt x="6606018" y="2418288"/>
                </a:cubicBezTo>
                <a:close/>
                <a:moveTo>
                  <a:pt x="6928451" y="2396291"/>
                </a:moveTo>
                <a:lnTo>
                  <a:pt x="6928203" y="2418226"/>
                </a:lnTo>
                <a:lnTo>
                  <a:pt x="6877627" y="2421461"/>
                </a:lnTo>
                <a:lnTo>
                  <a:pt x="6877876" y="2399526"/>
                </a:lnTo>
                <a:close/>
                <a:moveTo>
                  <a:pt x="4235183" y="2390745"/>
                </a:moveTo>
                <a:lnTo>
                  <a:pt x="4238879" y="2391957"/>
                </a:lnTo>
                <a:cubicBezTo>
                  <a:pt x="4239222" y="2392620"/>
                  <a:pt x="4237287" y="2393087"/>
                  <a:pt x="4233073" y="2393356"/>
                </a:cubicBezTo>
                <a:close/>
                <a:moveTo>
                  <a:pt x="5900951" y="2385301"/>
                </a:moveTo>
                <a:cubicBezTo>
                  <a:pt x="6142174" y="2406403"/>
                  <a:pt x="6349848" y="2415037"/>
                  <a:pt x="6523970" y="2411205"/>
                </a:cubicBezTo>
                <a:lnTo>
                  <a:pt x="6422633" y="2434127"/>
                </a:lnTo>
                <a:cubicBezTo>
                  <a:pt x="6394535" y="2435925"/>
                  <a:pt x="6186861" y="2427290"/>
                  <a:pt x="5799613" y="2408223"/>
                </a:cubicBezTo>
                <a:cubicBezTo>
                  <a:pt x="5810976" y="2396537"/>
                  <a:pt x="5844755" y="2388896"/>
                  <a:pt x="5900951" y="2385301"/>
                </a:cubicBezTo>
                <a:close/>
                <a:moveTo>
                  <a:pt x="3206194" y="2327527"/>
                </a:moveTo>
                <a:lnTo>
                  <a:pt x="3205697" y="2371399"/>
                </a:lnTo>
                <a:lnTo>
                  <a:pt x="3171980" y="2373555"/>
                </a:lnTo>
                <a:lnTo>
                  <a:pt x="3172478" y="2329685"/>
                </a:lnTo>
                <a:close/>
                <a:moveTo>
                  <a:pt x="4705860" y="2297354"/>
                </a:moveTo>
                <a:lnTo>
                  <a:pt x="4815129" y="2317763"/>
                </a:lnTo>
                <a:lnTo>
                  <a:pt x="4806513" y="2334754"/>
                </a:lnTo>
                <a:lnTo>
                  <a:pt x="4705673" y="2313806"/>
                </a:lnTo>
                <a:close/>
                <a:moveTo>
                  <a:pt x="4015530" y="2264796"/>
                </a:moveTo>
                <a:cubicBezTo>
                  <a:pt x="4015447" y="2272108"/>
                  <a:pt x="4018112" y="2284723"/>
                  <a:pt x="4023524" y="2302644"/>
                </a:cubicBezTo>
                <a:cubicBezTo>
                  <a:pt x="4028936" y="2320564"/>
                  <a:pt x="4031642" y="2329524"/>
                  <a:pt x="4031642" y="2329524"/>
                </a:cubicBezTo>
                <a:lnTo>
                  <a:pt x="4124365" y="2323592"/>
                </a:lnTo>
                <a:lnTo>
                  <a:pt x="4124862" y="2279722"/>
                </a:lnTo>
                <a:cubicBezTo>
                  <a:pt x="4074452" y="2268334"/>
                  <a:pt x="4038009" y="2263358"/>
                  <a:pt x="4015530" y="2264796"/>
                </a:cubicBezTo>
                <a:close/>
                <a:moveTo>
                  <a:pt x="3907194" y="2162129"/>
                </a:moveTo>
                <a:cubicBezTo>
                  <a:pt x="3935085" y="2178611"/>
                  <a:pt x="3965598" y="2211365"/>
                  <a:pt x="3998734" y="2260390"/>
                </a:cubicBezTo>
                <a:lnTo>
                  <a:pt x="4066168" y="2256077"/>
                </a:lnTo>
                <a:cubicBezTo>
                  <a:pt x="4066334" y="2241453"/>
                  <a:pt x="4074846" y="2233602"/>
                  <a:pt x="4091706" y="2232524"/>
                </a:cubicBezTo>
                <a:cubicBezTo>
                  <a:pt x="4125173" y="2252302"/>
                  <a:pt x="4155956" y="2261293"/>
                  <a:pt x="4184054" y="2259495"/>
                </a:cubicBezTo>
                <a:lnTo>
                  <a:pt x="4142219" y="2234772"/>
                </a:lnTo>
                <a:cubicBezTo>
                  <a:pt x="4164863" y="2218711"/>
                  <a:pt x="4178335" y="2206889"/>
                  <a:pt x="4182630" y="2199308"/>
                </a:cubicBezTo>
                <a:cubicBezTo>
                  <a:pt x="4186929" y="2191727"/>
                  <a:pt x="4182054" y="2188385"/>
                  <a:pt x="4168003" y="2189284"/>
                </a:cubicBezTo>
                <a:cubicBezTo>
                  <a:pt x="4162344" y="2193300"/>
                  <a:pt x="4075406" y="2184248"/>
                  <a:pt x="3907194" y="2162129"/>
                </a:cubicBezTo>
                <a:close/>
                <a:moveTo>
                  <a:pt x="3679790" y="2160237"/>
                </a:moveTo>
                <a:lnTo>
                  <a:pt x="3654379" y="2172822"/>
                </a:lnTo>
                <a:lnTo>
                  <a:pt x="3704581" y="2202489"/>
                </a:lnTo>
                <a:lnTo>
                  <a:pt x="3721627" y="2184959"/>
                </a:lnTo>
                <a:close/>
                <a:moveTo>
                  <a:pt x="2238480" y="2008936"/>
                </a:moveTo>
                <a:lnTo>
                  <a:pt x="2247444" y="2010748"/>
                </a:lnTo>
                <a:cubicBezTo>
                  <a:pt x="2260048" y="2013596"/>
                  <a:pt x="2263539" y="2015199"/>
                  <a:pt x="2257919" y="2015558"/>
                </a:cubicBezTo>
                <a:cubicBezTo>
                  <a:pt x="2249491" y="2016097"/>
                  <a:pt x="2243193" y="2014218"/>
                  <a:pt x="2239032" y="2009918"/>
                </a:cubicBezTo>
                <a:close/>
                <a:moveTo>
                  <a:pt x="6372006" y="1885273"/>
                </a:moveTo>
                <a:cubicBezTo>
                  <a:pt x="6350943" y="1885707"/>
                  <a:pt x="6336176" y="1888021"/>
                  <a:pt x="6327706" y="1892216"/>
                </a:cubicBezTo>
                <a:cubicBezTo>
                  <a:pt x="6361174" y="1911995"/>
                  <a:pt x="6389190" y="1917509"/>
                  <a:pt x="6411750" y="1908760"/>
                </a:cubicBezTo>
                <a:cubicBezTo>
                  <a:pt x="6423030" y="1904384"/>
                  <a:pt x="6437141" y="1898002"/>
                  <a:pt x="6454083" y="1889612"/>
                </a:cubicBezTo>
                <a:cubicBezTo>
                  <a:pt x="6420428" y="1886285"/>
                  <a:pt x="6393069" y="1884839"/>
                  <a:pt x="6372006" y="1885273"/>
                </a:cubicBezTo>
                <a:close/>
                <a:moveTo>
                  <a:pt x="6783260" y="1830196"/>
                </a:moveTo>
                <a:cubicBezTo>
                  <a:pt x="6614343" y="1870227"/>
                  <a:pt x="6529884" y="1890242"/>
                  <a:pt x="6529884" y="1890242"/>
                </a:cubicBezTo>
                <a:cubicBezTo>
                  <a:pt x="6591492" y="1904568"/>
                  <a:pt x="6636344" y="1910832"/>
                  <a:pt x="6664442" y="1909034"/>
                </a:cubicBezTo>
                <a:cubicBezTo>
                  <a:pt x="6709398" y="1906159"/>
                  <a:pt x="6743281" y="1889378"/>
                  <a:pt x="6766091" y="1858694"/>
                </a:cubicBezTo>
                <a:cubicBezTo>
                  <a:pt x="6771669" y="1861990"/>
                  <a:pt x="6791317" y="1862559"/>
                  <a:pt x="6825033" y="1860403"/>
                </a:cubicBezTo>
                <a:close/>
                <a:moveTo>
                  <a:pt x="7137166" y="1818517"/>
                </a:moveTo>
                <a:lnTo>
                  <a:pt x="7136979" y="1834968"/>
                </a:lnTo>
                <a:lnTo>
                  <a:pt x="7086403" y="1838204"/>
                </a:lnTo>
                <a:lnTo>
                  <a:pt x="7086591" y="1821752"/>
                </a:lnTo>
                <a:close/>
                <a:moveTo>
                  <a:pt x="5007670" y="1680745"/>
                </a:moveTo>
                <a:cubicBezTo>
                  <a:pt x="5114068" y="1706818"/>
                  <a:pt x="5487123" y="1739579"/>
                  <a:pt x="6126835" y="1779029"/>
                </a:cubicBezTo>
                <a:cubicBezTo>
                  <a:pt x="6166088" y="1783824"/>
                  <a:pt x="6191210" y="1796831"/>
                  <a:pt x="6202200" y="1818047"/>
                </a:cubicBezTo>
                <a:cubicBezTo>
                  <a:pt x="6314592" y="1810857"/>
                  <a:pt x="6421300" y="1809511"/>
                  <a:pt x="6522326" y="1814009"/>
                </a:cubicBezTo>
                <a:cubicBezTo>
                  <a:pt x="6527905" y="1817304"/>
                  <a:pt x="6606577" y="1812273"/>
                  <a:pt x="6758346" y="1798911"/>
                </a:cubicBezTo>
                <a:cubicBezTo>
                  <a:pt x="6865117" y="1792080"/>
                  <a:pt x="6938026" y="1800203"/>
                  <a:pt x="6977072" y="1823278"/>
                </a:cubicBezTo>
                <a:cubicBezTo>
                  <a:pt x="6943314" y="1829091"/>
                  <a:pt x="6898232" y="1842934"/>
                  <a:pt x="6841830" y="1864808"/>
                </a:cubicBezTo>
                <a:cubicBezTo>
                  <a:pt x="6852944" y="1875057"/>
                  <a:pt x="6866911" y="1881470"/>
                  <a:pt x="6883727" y="1884047"/>
                </a:cubicBezTo>
                <a:cubicBezTo>
                  <a:pt x="7007315" y="1879795"/>
                  <a:pt x="7173091" y="1869190"/>
                  <a:pt x="7381054" y="1852234"/>
                </a:cubicBezTo>
                <a:cubicBezTo>
                  <a:pt x="7364486" y="1827722"/>
                  <a:pt x="7333870" y="1804108"/>
                  <a:pt x="7289204" y="1781392"/>
                </a:cubicBezTo>
                <a:lnTo>
                  <a:pt x="7331662" y="1751277"/>
                </a:lnTo>
                <a:cubicBezTo>
                  <a:pt x="7292325" y="1753793"/>
                  <a:pt x="7258598" y="1756864"/>
                  <a:pt x="7230480" y="1760489"/>
                </a:cubicBezTo>
                <a:lnTo>
                  <a:pt x="7217376" y="1762923"/>
                </a:lnTo>
                <a:lnTo>
                  <a:pt x="7243591" y="1764788"/>
                </a:lnTo>
                <a:cubicBezTo>
                  <a:pt x="7253052" y="1766238"/>
                  <a:pt x="7262677" y="1768476"/>
                  <a:pt x="7272470" y="1771502"/>
                </a:cubicBezTo>
                <a:cubicBezTo>
                  <a:pt x="7272303" y="1786127"/>
                  <a:pt x="7266581" y="1795625"/>
                  <a:pt x="7255300" y="1800001"/>
                </a:cubicBezTo>
                <a:lnTo>
                  <a:pt x="7044569" y="1813480"/>
                </a:lnTo>
                <a:cubicBezTo>
                  <a:pt x="7027793" y="1807247"/>
                  <a:pt x="7013911" y="1793522"/>
                  <a:pt x="7002920" y="1772306"/>
                </a:cubicBezTo>
                <a:cubicBezTo>
                  <a:pt x="6789669" y="1760375"/>
                  <a:pt x="6573587" y="1750451"/>
                  <a:pt x="6354674" y="1742536"/>
                </a:cubicBezTo>
                <a:cubicBezTo>
                  <a:pt x="6326577" y="1744333"/>
                  <a:pt x="6295649" y="1748138"/>
                  <a:pt x="6261891" y="1753951"/>
                </a:cubicBezTo>
                <a:cubicBezTo>
                  <a:pt x="6222595" y="1752811"/>
                  <a:pt x="6017732" y="1743996"/>
                  <a:pt x="5647299" y="1727507"/>
                </a:cubicBezTo>
                <a:cubicBezTo>
                  <a:pt x="5585651" y="1716837"/>
                  <a:pt x="5493095" y="1708146"/>
                  <a:pt x="5369631" y="1701430"/>
                </a:cubicBezTo>
                <a:cubicBezTo>
                  <a:pt x="5279843" y="1696214"/>
                  <a:pt x="5159190" y="1689320"/>
                  <a:pt x="5007670" y="1680745"/>
                </a:cubicBezTo>
                <a:close/>
                <a:moveTo>
                  <a:pt x="2413817" y="1638437"/>
                </a:moveTo>
                <a:lnTo>
                  <a:pt x="2362929" y="1669092"/>
                </a:lnTo>
                <a:cubicBezTo>
                  <a:pt x="2379581" y="1686292"/>
                  <a:pt x="2387761" y="1707688"/>
                  <a:pt x="2387471" y="1733279"/>
                </a:cubicBezTo>
                <a:cubicBezTo>
                  <a:pt x="2409948" y="1731842"/>
                  <a:pt x="2432510" y="1723093"/>
                  <a:pt x="2455154" y="1707030"/>
                </a:cubicBezTo>
                <a:cubicBezTo>
                  <a:pt x="2455569" y="1670472"/>
                  <a:pt x="2455776" y="1652192"/>
                  <a:pt x="2455776" y="1652192"/>
                </a:cubicBezTo>
                <a:cubicBezTo>
                  <a:pt x="2444538" y="1652911"/>
                  <a:pt x="2430551" y="1648326"/>
                  <a:pt x="2413817" y="1638437"/>
                </a:cubicBezTo>
                <a:close/>
                <a:moveTo>
                  <a:pt x="2331890" y="1435444"/>
                </a:moveTo>
                <a:lnTo>
                  <a:pt x="2330982" y="1435502"/>
                </a:lnTo>
                <a:lnTo>
                  <a:pt x="2288633" y="1443831"/>
                </a:lnTo>
                <a:lnTo>
                  <a:pt x="2273405" y="1439185"/>
                </a:lnTo>
                <a:lnTo>
                  <a:pt x="2239167" y="1441376"/>
                </a:lnTo>
                <a:lnTo>
                  <a:pt x="2238919" y="1463311"/>
                </a:lnTo>
                <a:lnTo>
                  <a:pt x="2331640" y="1457379"/>
                </a:lnTo>
                <a:close/>
                <a:moveTo>
                  <a:pt x="7400437" y="1308640"/>
                </a:moveTo>
                <a:lnTo>
                  <a:pt x="7410949" y="1323841"/>
                </a:lnTo>
                <a:lnTo>
                  <a:pt x="7362661" y="1346290"/>
                </a:lnTo>
                <a:lnTo>
                  <a:pt x="7360547" y="1330053"/>
                </a:lnTo>
                <a:close/>
                <a:moveTo>
                  <a:pt x="7497617" y="1137193"/>
                </a:moveTo>
                <a:lnTo>
                  <a:pt x="7405216" y="1148582"/>
                </a:lnTo>
                <a:lnTo>
                  <a:pt x="7408033" y="1170231"/>
                </a:lnTo>
                <a:lnTo>
                  <a:pt x="7500434" y="1158842"/>
                </a:lnTo>
                <a:close/>
                <a:moveTo>
                  <a:pt x="2571168" y="1057075"/>
                </a:moveTo>
                <a:lnTo>
                  <a:pt x="2573281" y="1073311"/>
                </a:lnTo>
                <a:lnTo>
                  <a:pt x="2522879" y="1079523"/>
                </a:lnTo>
                <a:lnTo>
                  <a:pt x="2520769" y="1063287"/>
                </a:lnTo>
                <a:close/>
                <a:moveTo>
                  <a:pt x="2768545" y="999753"/>
                </a:moveTo>
                <a:cubicBezTo>
                  <a:pt x="2644874" y="1011329"/>
                  <a:pt x="2479672" y="1031694"/>
                  <a:pt x="2272941" y="1060840"/>
                </a:cubicBezTo>
                <a:cubicBezTo>
                  <a:pt x="2293029" y="1084027"/>
                  <a:pt x="2327115" y="1105488"/>
                  <a:pt x="2375201" y="1125220"/>
                </a:cubicBezTo>
                <a:lnTo>
                  <a:pt x="2336721" y="1157458"/>
                </a:lnTo>
                <a:cubicBezTo>
                  <a:pt x="2375922" y="1152627"/>
                  <a:pt x="2409405" y="1147583"/>
                  <a:pt x="2437169" y="1142328"/>
                </a:cubicBezTo>
                <a:lnTo>
                  <a:pt x="2450002" y="1139145"/>
                </a:lnTo>
                <a:lnTo>
                  <a:pt x="2423386" y="1138872"/>
                </a:lnTo>
                <a:cubicBezTo>
                  <a:pt x="2413670" y="1138007"/>
                  <a:pt x="2403678" y="1136375"/>
                  <a:pt x="2393408" y="1133974"/>
                </a:cubicBezTo>
                <a:cubicBezTo>
                  <a:pt x="2391530" y="1119542"/>
                  <a:pt x="2395959" y="1109833"/>
                  <a:pt x="2406689" y="1104843"/>
                </a:cubicBezTo>
                <a:lnTo>
                  <a:pt x="2616691" y="1078958"/>
                </a:lnTo>
                <a:cubicBezTo>
                  <a:pt x="2634429" y="1084103"/>
                  <a:pt x="2650306" y="1096809"/>
                  <a:pt x="2664323" y="1117078"/>
                </a:cubicBezTo>
                <a:cubicBezTo>
                  <a:pt x="2880410" y="1116104"/>
                  <a:pt x="3099062" y="1112980"/>
                  <a:pt x="3320281" y="1107709"/>
                </a:cubicBezTo>
                <a:cubicBezTo>
                  <a:pt x="3348281" y="1104257"/>
                  <a:pt x="3378847" y="1098658"/>
                  <a:pt x="3411977" y="1090907"/>
                </a:cubicBezTo>
                <a:cubicBezTo>
                  <a:pt x="3451646" y="1089683"/>
                  <a:pt x="3658865" y="1086137"/>
                  <a:pt x="4033630" y="1080268"/>
                </a:cubicBezTo>
                <a:cubicBezTo>
                  <a:pt x="4097108" y="1087107"/>
                  <a:pt x="4191387" y="1090150"/>
                  <a:pt x="4316464" y="1089396"/>
                </a:cubicBezTo>
                <a:cubicBezTo>
                  <a:pt x="4407475" y="1089176"/>
                  <a:pt x="4529752" y="1088767"/>
                  <a:pt x="4683299" y="1088171"/>
                </a:cubicBezTo>
                <a:cubicBezTo>
                  <a:pt x="4572674" y="1068813"/>
                  <a:pt x="4192996" y="1058791"/>
                  <a:pt x="3544267" y="1058104"/>
                </a:cubicBezTo>
                <a:cubicBezTo>
                  <a:pt x="3504128" y="1055719"/>
                  <a:pt x="3477048" y="1044394"/>
                  <a:pt x="3463031" y="1024125"/>
                </a:cubicBezTo>
                <a:cubicBezTo>
                  <a:pt x="3351029" y="1037933"/>
                  <a:pt x="3243927" y="1045635"/>
                  <a:pt x="3141718" y="1047235"/>
                </a:cubicBezTo>
                <a:cubicBezTo>
                  <a:pt x="3135647" y="1044317"/>
                  <a:pt x="3057247" y="1053981"/>
                  <a:pt x="2906516" y="1076227"/>
                </a:cubicBezTo>
                <a:cubicBezTo>
                  <a:pt x="2800116" y="1089342"/>
                  <a:pt x="2725673" y="1085687"/>
                  <a:pt x="2683187" y="1065262"/>
                </a:cubicBezTo>
                <a:cubicBezTo>
                  <a:pt x="2716317" y="1057513"/>
                  <a:pt x="2759707" y="1041166"/>
                  <a:pt x="2813361" y="1016224"/>
                </a:cubicBezTo>
                <a:cubicBezTo>
                  <a:pt x="2800752" y="1006779"/>
                  <a:pt x="2785814" y="1001290"/>
                  <a:pt x="2768545" y="999753"/>
                </a:cubicBezTo>
                <a:close/>
                <a:moveTo>
                  <a:pt x="2985537" y="962008"/>
                </a:moveTo>
                <a:cubicBezTo>
                  <a:pt x="2940737" y="967529"/>
                  <a:pt x="2909015" y="986103"/>
                  <a:pt x="2890371" y="1017729"/>
                </a:cubicBezTo>
                <a:cubicBezTo>
                  <a:pt x="2884300" y="1014811"/>
                  <a:pt x="2864467" y="1015424"/>
                  <a:pt x="2830866" y="1019565"/>
                </a:cubicBezTo>
                <a:lnTo>
                  <a:pt x="2877092" y="1046861"/>
                </a:lnTo>
                <a:cubicBezTo>
                  <a:pt x="3041335" y="997288"/>
                  <a:pt x="3123458" y="972502"/>
                  <a:pt x="3123458" y="972502"/>
                </a:cubicBezTo>
                <a:cubicBezTo>
                  <a:pt x="3059513" y="962054"/>
                  <a:pt x="3013537" y="958556"/>
                  <a:pt x="2985537" y="962008"/>
                </a:cubicBezTo>
                <a:close/>
                <a:moveTo>
                  <a:pt x="3277451" y="942522"/>
                </a:moveTo>
                <a:cubicBezTo>
                  <a:pt x="3262982" y="940639"/>
                  <a:pt x="3250381" y="942192"/>
                  <a:pt x="3239651" y="947181"/>
                </a:cubicBezTo>
                <a:cubicBezTo>
                  <a:pt x="3228921" y="952171"/>
                  <a:pt x="3215624" y="959308"/>
                  <a:pt x="3199764" y="968594"/>
                </a:cubicBezTo>
                <a:cubicBezTo>
                  <a:pt x="3268372" y="971136"/>
                  <a:pt x="3310608" y="967762"/>
                  <a:pt x="3326468" y="958475"/>
                </a:cubicBezTo>
                <a:cubicBezTo>
                  <a:pt x="3308260" y="949722"/>
                  <a:pt x="3291921" y="944404"/>
                  <a:pt x="3277451" y="942522"/>
                </a:cubicBezTo>
                <a:close/>
                <a:moveTo>
                  <a:pt x="7310504" y="879813"/>
                </a:moveTo>
                <a:cubicBezTo>
                  <a:pt x="7288103" y="882573"/>
                  <a:pt x="7266643" y="892550"/>
                  <a:pt x="7246119" y="909745"/>
                </a:cubicBezTo>
                <a:cubicBezTo>
                  <a:pt x="7250814" y="945825"/>
                  <a:pt x="7253161" y="963865"/>
                  <a:pt x="7253161" y="963865"/>
                </a:cubicBezTo>
                <a:cubicBezTo>
                  <a:pt x="7264361" y="962484"/>
                  <a:pt x="7279064" y="966172"/>
                  <a:pt x="7297275" y="974924"/>
                </a:cubicBezTo>
                <a:lnTo>
                  <a:pt x="7344153" y="941651"/>
                </a:lnTo>
                <a:cubicBezTo>
                  <a:pt x="7325004" y="925682"/>
                  <a:pt x="7313790" y="905069"/>
                  <a:pt x="7310504" y="879813"/>
                </a:cubicBezTo>
                <a:close/>
                <a:moveTo>
                  <a:pt x="7401296" y="593675"/>
                </a:moveTo>
                <a:cubicBezTo>
                  <a:pt x="7409696" y="592639"/>
                  <a:pt x="7416291" y="594117"/>
                  <a:pt x="7421076" y="598110"/>
                </a:cubicBezTo>
                <a:lnTo>
                  <a:pt x="7421767" y="599046"/>
                </a:lnTo>
                <a:lnTo>
                  <a:pt x="7412500" y="597792"/>
                </a:lnTo>
                <a:cubicBezTo>
                  <a:pt x="7399430" y="595738"/>
                  <a:pt x="7395695" y="594364"/>
                  <a:pt x="7401296" y="593675"/>
                </a:cubicBezTo>
                <a:close/>
                <a:moveTo>
                  <a:pt x="5920576" y="495748"/>
                </a:moveTo>
                <a:lnTo>
                  <a:pt x="5905887" y="514054"/>
                </a:lnTo>
                <a:lnTo>
                  <a:pt x="5951409" y="535939"/>
                </a:lnTo>
                <a:lnTo>
                  <a:pt x="5975200" y="522008"/>
                </a:lnTo>
                <a:close/>
                <a:moveTo>
                  <a:pt x="2699538" y="469364"/>
                </a:moveTo>
                <a:lnTo>
                  <a:pt x="2702354" y="491013"/>
                </a:lnTo>
                <a:lnTo>
                  <a:pt x="2651953" y="497226"/>
                </a:lnTo>
                <a:lnTo>
                  <a:pt x="2649136" y="475577"/>
                </a:lnTo>
                <a:close/>
                <a:moveTo>
                  <a:pt x="5616716" y="456217"/>
                </a:moveTo>
                <a:lnTo>
                  <a:pt x="5549516" y="464501"/>
                </a:lnTo>
                <a:cubicBezTo>
                  <a:pt x="5551392" y="478933"/>
                  <a:pt x="5543931" y="487185"/>
                  <a:pt x="5527133" y="489255"/>
                </a:cubicBezTo>
                <a:cubicBezTo>
                  <a:pt x="5490714" y="471749"/>
                  <a:pt x="5458508" y="464721"/>
                  <a:pt x="5430507" y="468172"/>
                </a:cubicBezTo>
                <a:lnTo>
                  <a:pt x="5476028" y="490056"/>
                </a:lnTo>
                <a:cubicBezTo>
                  <a:pt x="5434983" y="524443"/>
                  <a:pt x="5428460" y="539911"/>
                  <a:pt x="5456463" y="536460"/>
                </a:cubicBezTo>
                <a:cubicBezTo>
                  <a:pt x="5461591" y="532161"/>
                  <a:pt x="5550270" y="535894"/>
                  <a:pt x="5722495" y="547657"/>
                </a:cubicBezTo>
                <a:cubicBezTo>
                  <a:pt x="5692147" y="533069"/>
                  <a:pt x="5656889" y="502589"/>
                  <a:pt x="5616716" y="456217"/>
                </a:cubicBezTo>
                <a:close/>
                <a:moveTo>
                  <a:pt x="2953650" y="454539"/>
                </a:moveTo>
                <a:lnTo>
                  <a:pt x="2971822" y="456155"/>
                </a:lnTo>
                <a:lnTo>
                  <a:pt x="2969885" y="456318"/>
                </a:lnTo>
                <a:lnTo>
                  <a:pt x="2950886" y="456853"/>
                </a:lnTo>
                <a:close/>
                <a:moveTo>
                  <a:pt x="3013155" y="452703"/>
                </a:moveTo>
                <a:cubicBezTo>
                  <a:pt x="2996356" y="454774"/>
                  <a:pt x="2982995" y="455961"/>
                  <a:pt x="2973079" y="456268"/>
                </a:cubicBezTo>
                <a:lnTo>
                  <a:pt x="2971822" y="456155"/>
                </a:lnTo>
                <a:close/>
                <a:moveTo>
                  <a:pt x="4794115" y="431138"/>
                </a:moveTo>
                <a:lnTo>
                  <a:pt x="4898437" y="445774"/>
                </a:lnTo>
                <a:lnTo>
                  <a:pt x="4900549" y="462011"/>
                </a:lnTo>
                <a:lnTo>
                  <a:pt x="4787828" y="448410"/>
                </a:lnTo>
                <a:close/>
                <a:moveTo>
                  <a:pt x="3785304" y="418014"/>
                </a:moveTo>
                <a:cubicBezTo>
                  <a:pt x="3775514" y="430219"/>
                  <a:pt x="3742617" y="439772"/>
                  <a:pt x="3686618" y="446675"/>
                </a:cubicBezTo>
                <a:cubicBezTo>
                  <a:pt x="3441121" y="440276"/>
                  <a:pt x="3231104" y="444167"/>
                  <a:pt x="3056564" y="458350"/>
                </a:cubicBezTo>
                <a:lnTo>
                  <a:pt x="3155252" y="429689"/>
                </a:lnTo>
                <a:cubicBezTo>
                  <a:pt x="3183252" y="426238"/>
                  <a:pt x="3393268" y="422345"/>
                  <a:pt x="3785304" y="418014"/>
                </a:cubicBezTo>
                <a:close/>
                <a:moveTo>
                  <a:pt x="5573962" y="390001"/>
                </a:moveTo>
                <a:lnTo>
                  <a:pt x="5481562" y="401391"/>
                </a:lnTo>
                <a:lnTo>
                  <a:pt x="5487194" y="444687"/>
                </a:lnTo>
                <a:cubicBezTo>
                  <a:pt x="5539473" y="452908"/>
                  <a:pt x="5576811" y="455637"/>
                  <a:pt x="5599211" y="452877"/>
                </a:cubicBezTo>
                <a:cubicBezTo>
                  <a:pt x="5598272" y="445660"/>
                  <a:pt x="5593831" y="433377"/>
                  <a:pt x="5585883" y="416027"/>
                </a:cubicBezTo>
                <a:cubicBezTo>
                  <a:pt x="5577936" y="398678"/>
                  <a:pt x="5573962" y="390001"/>
                  <a:pt x="5573962" y="390001"/>
                </a:cubicBezTo>
                <a:close/>
                <a:moveTo>
                  <a:pt x="5362501" y="339082"/>
                </a:moveTo>
                <a:lnTo>
                  <a:pt x="5360745" y="341783"/>
                </a:lnTo>
                <a:lnTo>
                  <a:pt x="5356860" y="340808"/>
                </a:lnTo>
                <a:cubicBezTo>
                  <a:pt x="5356422" y="340175"/>
                  <a:pt x="5358301" y="339599"/>
                  <a:pt x="5362501" y="339082"/>
                </a:cubicBezTo>
                <a:close/>
                <a:moveTo>
                  <a:pt x="2338890" y="321357"/>
                </a:moveTo>
                <a:lnTo>
                  <a:pt x="2371836" y="377784"/>
                </a:lnTo>
                <a:cubicBezTo>
                  <a:pt x="2355034" y="379855"/>
                  <a:pt x="2330306" y="386570"/>
                  <a:pt x="2297641" y="397928"/>
                </a:cubicBezTo>
                <a:cubicBezTo>
                  <a:pt x="2313034" y="385032"/>
                  <a:pt x="2311391" y="372405"/>
                  <a:pt x="2292714" y="360042"/>
                </a:cubicBezTo>
                <a:close/>
                <a:moveTo>
                  <a:pt x="6432175" y="295215"/>
                </a:moveTo>
                <a:lnTo>
                  <a:pt x="6437808" y="338510"/>
                </a:lnTo>
                <a:lnTo>
                  <a:pt x="6404209" y="342653"/>
                </a:lnTo>
                <a:lnTo>
                  <a:pt x="6398575" y="299357"/>
                </a:lnTo>
                <a:close/>
                <a:moveTo>
                  <a:pt x="2013955" y="185444"/>
                </a:moveTo>
                <a:lnTo>
                  <a:pt x="2018180" y="217918"/>
                </a:lnTo>
                <a:lnTo>
                  <a:pt x="1984579" y="222059"/>
                </a:lnTo>
                <a:lnTo>
                  <a:pt x="1980354" y="189586"/>
                </a:lnTo>
                <a:close/>
                <a:moveTo>
                  <a:pt x="1800433" y="184270"/>
                </a:moveTo>
                <a:cubicBezTo>
                  <a:pt x="1787387" y="215204"/>
                  <a:pt x="1821475" y="236665"/>
                  <a:pt x="1902692" y="248650"/>
                </a:cubicBezTo>
                <a:cubicBezTo>
                  <a:pt x="1902692" y="248650"/>
                  <a:pt x="1893009" y="250759"/>
                  <a:pt x="1873643" y="254979"/>
                </a:cubicBezTo>
                <a:cubicBezTo>
                  <a:pt x="1854277" y="259200"/>
                  <a:pt x="1845535" y="268526"/>
                  <a:pt x="1847412" y="282958"/>
                </a:cubicBezTo>
                <a:cubicBezTo>
                  <a:pt x="1851636" y="315430"/>
                  <a:pt x="1868923" y="338961"/>
                  <a:pt x="1899271" y="353550"/>
                </a:cubicBezTo>
                <a:cubicBezTo>
                  <a:pt x="1959494" y="379119"/>
                  <a:pt x="2005253" y="402808"/>
                  <a:pt x="2036538" y="424613"/>
                </a:cubicBezTo>
                <a:cubicBezTo>
                  <a:pt x="2021614" y="441116"/>
                  <a:pt x="2014623" y="452975"/>
                  <a:pt x="2015562" y="460192"/>
                </a:cubicBezTo>
                <a:cubicBezTo>
                  <a:pt x="1993128" y="418966"/>
                  <a:pt x="1943869" y="390211"/>
                  <a:pt x="1867782" y="373927"/>
                </a:cubicBezTo>
                <a:cubicBezTo>
                  <a:pt x="1849542" y="321188"/>
                  <a:pt x="1785811" y="290550"/>
                  <a:pt x="1676595" y="282017"/>
                </a:cubicBezTo>
                <a:lnTo>
                  <a:pt x="1670961" y="238721"/>
                </a:lnTo>
                <a:cubicBezTo>
                  <a:pt x="1706875" y="208633"/>
                  <a:pt x="1750033" y="190481"/>
                  <a:pt x="1800433" y="184270"/>
                </a:cubicBezTo>
                <a:close/>
                <a:moveTo>
                  <a:pt x="5844627" y="43200"/>
                </a:moveTo>
                <a:lnTo>
                  <a:pt x="5829141" y="48560"/>
                </a:lnTo>
                <a:lnTo>
                  <a:pt x="5831286" y="47252"/>
                </a:lnTo>
                <a:cubicBezTo>
                  <a:pt x="5835979" y="45068"/>
                  <a:pt x="5840428" y="43719"/>
                  <a:pt x="5844627" y="43200"/>
                </a:cubicBezTo>
                <a:close/>
                <a:moveTo>
                  <a:pt x="5659775" y="0"/>
                </a:moveTo>
                <a:cubicBezTo>
                  <a:pt x="5730047" y="42662"/>
                  <a:pt x="5786007" y="59019"/>
                  <a:pt x="5827652" y="49074"/>
                </a:cubicBezTo>
                <a:lnTo>
                  <a:pt x="5829141" y="48560"/>
                </a:lnTo>
                <a:lnTo>
                  <a:pt x="5816459" y="56296"/>
                </a:lnTo>
                <a:cubicBezTo>
                  <a:pt x="5806081" y="63990"/>
                  <a:pt x="5794713" y="75015"/>
                  <a:pt x="5782355" y="89369"/>
                </a:cubicBezTo>
                <a:cubicBezTo>
                  <a:pt x="5877153" y="162000"/>
                  <a:pt x="5924316" y="196512"/>
                  <a:pt x="5923848" y="192904"/>
                </a:cubicBezTo>
                <a:cubicBezTo>
                  <a:pt x="5931829" y="254242"/>
                  <a:pt x="5926731" y="302527"/>
                  <a:pt x="5908556" y="337761"/>
                </a:cubicBezTo>
                <a:cubicBezTo>
                  <a:pt x="5951511" y="361794"/>
                  <a:pt x="5992589" y="371395"/>
                  <a:pt x="6031788" y="366563"/>
                </a:cubicBezTo>
                <a:cubicBezTo>
                  <a:pt x="6042989" y="365182"/>
                  <a:pt x="6074243" y="342999"/>
                  <a:pt x="6125548" y="300017"/>
                </a:cubicBezTo>
                <a:cubicBezTo>
                  <a:pt x="6094731" y="281819"/>
                  <a:pt x="6048975" y="258133"/>
                  <a:pt x="5988281" y="228954"/>
                </a:cubicBezTo>
                <a:cubicBezTo>
                  <a:pt x="6014404" y="211069"/>
                  <a:pt x="6026762" y="196716"/>
                  <a:pt x="6025352" y="185892"/>
                </a:cubicBezTo>
                <a:cubicBezTo>
                  <a:pt x="6111232" y="189971"/>
                  <a:pt x="6172379" y="200762"/>
                  <a:pt x="6208795" y="218270"/>
                </a:cubicBezTo>
                <a:cubicBezTo>
                  <a:pt x="6214864" y="221187"/>
                  <a:pt x="6223968" y="225564"/>
                  <a:pt x="6236107" y="231399"/>
                </a:cubicBezTo>
                <a:cubicBezTo>
                  <a:pt x="6257100" y="217813"/>
                  <a:pt x="6273196" y="210331"/>
                  <a:pt x="6284396" y="208951"/>
                </a:cubicBezTo>
                <a:cubicBezTo>
                  <a:pt x="6274134" y="217548"/>
                  <a:pt x="6251047" y="236890"/>
                  <a:pt x="6215132" y="266979"/>
                </a:cubicBezTo>
                <a:cubicBezTo>
                  <a:pt x="6247359" y="296000"/>
                  <a:pt x="6266051" y="330354"/>
                  <a:pt x="6271214" y="370044"/>
                </a:cubicBezTo>
                <a:lnTo>
                  <a:pt x="6274737" y="397104"/>
                </a:lnTo>
                <a:cubicBezTo>
                  <a:pt x="6304145" y="404477"/>
                  <a:pt x="6333320" y="410045"/>
                  <a:pt x="6362259" y="413810"/>
                </a:cubicBezTo>
                <a:cubicBezTo>
                  <a:pt x="6408465" y="419113"/>
                  <a:pt x="6430632" y="414546"/>
                  <a:pt x="6428752" y="400114"/>
                </a:cubicBezTo>
                <a:cubicBezTo>
                  <a:pt x="6434355" y="399425"/>
                  <a:pt x="6454776" y="403323"/>
                  <a:pt x="6490019" y="411810"/>
                </a:cubicBezTo>
                <a:cubicBezTo>
                  <a:pt x="6525262" y="420296"/>
                  <a:pt x="6554084" y="423159"/>
                  <a:pt x="6576484" y="420398"/>
                </a:cubicBezTo>
                <a:cubicBezTo>
                  <a:pt x="6604486" y="416947"/>
                  <a:pt x="6623615" y="410922"/>
                  <a:pt x="6633876" y="402327"/>
                </a:cubicBezTo>
                <a:cubicBezTo>
                  <a:pt x="6633405" y="398717"/>
                  <a:pt x="6622904" y="394514"/>
                  <a:pt x="6602365" y="389713"/>
                </a:cubicBezTo>
                <a:cubicBezTo>
                  <a:pt x="6581825" y="384913"/>
                  <a:pt x="6565956" y="383203"/>
                  <a:pt x="6554755" y="384584"/>
                </a:cubicBezTo>
                <a:cubicBezTo>
                  <a:pt x="6575276" y="367391"/>
                  <a:pt x="6591139" y="358104"/>
                  <a:pt x="6602340" y="356722"/>
                </a:cubicBezTo>
                <a:cubicBezTo>
                  <a:pt x="6641538" y="351891"/>
                  <a:pt x="6688921" y="366214"/>
                  <a:pt x="6744485" y="399689"/>
                </a:cubicBezTo>
                <a:cubicBezTo>
                  <a:pt x="6739354" y="403988"/>
                  <a:pt x="6725120" y="403909"/>
                  <a:pt x="6701780" y="399454"/>
                </a:cubicBezTo>
                <a:cubicBezTo>
                  <a:pt x="6678912" y="398607"/>
                  <a:pt x="6662110" y="400678"/>
                  <a:pt x="6651381" y="405667"/>
                </a:cubicBezTo>
                <a:cubicBezTo>
                  <a:pt x="6670997" y="425244"/>
                  <a:pt x="6713953" y="449277"/>
                  <a:pt x="6780248" y="477765"/>
                </a:cubicBezTo>
                <a:lnTo>
                  <a:pt x="6783718" y="438845"/>
                </a:lnTo>
                <a:lnTo>
                  <a:pt x="6808920" y="435739"/>
                </a:lnTo>
                <a:cubicBezTo>
                  <a:pt x="6848588" y="434515"/>
                  <a:pt x="6874023" y="433213"/>
                  <a:pt x="6885223" y="431832"/>
                </a:cubicBezTo>
                <a:cubicBezTo>
                  <a:pt x="6924425" y="426999"/>
                  <a:pt x="6954973" y="399407"/>
                  <a:pt x="6976870" y="349050"/>
                </a:cubicBezTo>
                <a:cubicBezTo>
                  <a:pt x="6989946" y="362102"/>
                  <a:pt x="7012364" y="381334"/>
                  <a:pt x="7044118" y="406748"/>
                </a:cubicBezTo>
                <a:cubicBezTo>
                  <a:pt x="7016120" y="410199"/>
                  <a:pt x="6991859" y="420521"/>
                  <a:pt x="6971335" y="437714"/>
                </a:cubicBezTo>
                <a:cubicBezTo>
                  <a:pt x="7035284" y="448162"/>
                  <a:pt x="7070308" y="476838"/>
                  <a:pt x="7076411" y="523742"/>
                </a:cubicBezTo>
                <a:cubicBezTo>
                  <a:pt x="7077350" y="530958"/>
                  <a:pt x="7062662" y="549266"/>
                  <a:pt x="7032349" y="578664"/>
                </a:cubicBezTo>
                <a:cubicBezTo>
                  <a:pt x="7056156" y="586728"/>
                  <a:pt x="7095256" y="602987"/>
                  <a:pt x="7149646" y="627443"/>
                </a:cubicBezTo>
                <a:cubicBezTo>
                  <a:pt x="7204038" y="651900"/>
                  <a:pt x="7233580" y="682168"/>
                  <a:pt x="7238274" y="718249"/>
                </a:cubicBezTo>
                <a:cubicBezTo>
                  <a:pt x="7239682" y="729074"/>
                  <a:pt x="7237587" y="734830"/>
                  <a:pt x="7231987" y="735520"/>
                </a:cubicBezTo>
                <a:cubicBezTo>
                  <a:pt x="7226388" y="736211"/>
                  <a:pt x="7224291" y="741968"/>
                  <a:pt x="7225699" y="752792"/>
                </a:cubicBezTo>
                <a:cubicBezTo>
                  <a:pt x="7227575" y="767225"/>
                  <a:pt x="7257690" y="780011"/>
                  <a:pt x="7316038" y="791147"/>
                </a:cubicBezTo>
                <a:cubicBezTo>
                  <a:pt x="7316507" y="794755"/>
                  <a:pt x="7314646" y="802317"/>
                  <a:pt x="7310454" y="813833"/>
                </a:cubicBezTo>
                <a:cubicBezTo>
                  <a:pt x="7306262" y="825346"/>
                  <a:pt x="7304871" y="836516"/>
                  <a:pt x="7306279" y="847340"/>
                </a:cubicBezTo>
                <a:cubicBezTo>
                  <a:pt x="7305340" y="840124"/>
                  <a:pt x="7328929" y="868377"/>
                  <a:pt x="7377051" y="932097"/>
                </a:cubicBezTo>
                <a:cubicBezTo>
                  <a:pt x="7393849" y="930026"/>
                  <a:pt x="7400608" y="916363"/>
                  <a:pt x="7397322" y="891108"/>
                </a:cubicBezTo>
                <a:cubicBezTo>
                  <a:pt x="7409459" y="896943"/>
                  <a:pt x="7437460" y="893490"/>
                  <a:pt x="7481321" y="880753"/>
                </a:cubicBezTo>
                <a:cubicBezTo>
                  <a:pt x="7525652" y="871622"/>
                  <a:pt x="7555045" y="857001"/>
                  <a:pt x="7569498" y="836890"/>
                </a:cubicBezTo>
                <a:cubicBezTo>
                  <a:pt x="7545218" y="825219"/>
                  <a:pt x="7533079" y="819384"/>
                  <a:pt x="7533079" y="819384"/>
                </a:cubicBezTo>
                <a:cubicBezTo>
                  <a:pt x="7532142" y="812167"/>
                  <a:pt x="7536567" y="802458"/>
                  <a:pt x="7546360" y="790251"/>
                </a:cubicBezTo>
                <a:cubicBezTo>
                  <a:pt x="7540289" y="787334"/>
                  <a:pt x="7528503" y="784205"/>
                  <a:pt x="7510999" y="780863"/>
                </a:cubicBezTo>
                <a:cubicBezTo>
                  <a:pt x="7493495" y="777522"/>
                  <a:pt x="7481706" y="774392"/>
                  <a:pt x="7475638" y="771475"/>
                </a:cubicBezTo>
                <a:cubicBezTo>
                  <a:pt x="7444853" y="797266"/>
                  <a:pt x="7415464" y="811886"/>
                  <a:pt x="7387462" y="815337"/>
                </a:cubicBezTo>
                <a:cubicBezTo>
                  <a:pt x="7413584" y="797454"/>
                  <a:pt x="7444368" y="771663"/>
                  <a:pt x="7479814" y="737967"/>
                </a:cubicBezTo>
                <a:cubicBezTo>
                  <a:pt x="7444805" y="731284"/>
                  <a:pt x="7402319" y="710859"/>
                  <a:pt x="7352354" y="676693"/>
                </a:cubicBezTo>
                <a:cubicBezTo>
                  <a:pt x="7328579" y="712618"/>
                  <a:pt x="7320430" y="737450"/>
                  <a:pt x="7327907" y="751192"/>
                </a:cubicBezTo>
                <a:cubicBezTo>
                  <a:pt x="7325561" y="733152"/>
                  <a:pt x="7307586" y="726203"/>
                  <a:pt x="7273986" y="730344"/>
                </a:cubicBezTo>
                <a:cubicBezTo>
                  <a:pt x="7300109" y="712460"/>
                  <a:pt x="7312466" y="698106"/>
                  <a:pt x="7311057" y="687283"/>
                </a:cubicBezTo>
                <a:cubicBezTo>
                  <a:pt x="7309651" y="676457"/>
                  <a:pt x="7305675" y="667783"/>
                  <a:pt x="7299137" y="661257"/>
                </a:cubicBezTo>
                <a:cubicBezTo>
                  <a:pt x="7292599" y="654731"/>
                  <a:pt x="7289093" y="649664"/>
                  <a:pt x="7288622" y="646055"/>
                </a:cubicBezTo>
                <a:lnTo>
                  <a:pt x="7334146" y="667939"/>
                </a:lnTo>
                <a:cubicBezTo>
                  <a:pt x="7356546" y="665179"/>
                  <a:pt x="7366103" y="651170"/>
                  <a:pt x="7362817" y="625912"/>
                </a:cubicBezTo>
                <a:cubicBezTo>
                  <a:pt x="7368885" y="628831"/>
                  <a:pt x="7379156" y="631230"/>
                  <a:pt x="7393624" y="633114"/>
                </a:cubicBezTo>
                <a:cubicBezTo>
                  <a:pt x="7408094" y="634996"/>
                  <a:pt x="7418599" y="639199"/>
                  <a:pt x="7425137" y="645725"/>
                </a:cubicBezTo>
                <a:cubicBezTo>
                  <a:pt x="7429800" y="637819"/>
                  <a:pt x="7431427" y="628453"/>
                  <a:pt x="7430017" y="617629"/>
                </a:cubicBezTo>
                <a:cubicBezTo>
                  <a:pt x="7429430" y="613119"/>
                  <a:pt x="7428393" y="609237"/>
                  <a:pt x="7426902" y="605984"/>
                </a:cubicBezTo>
                <a:lnTo>
                  <a:pt x="7421767" y="599046"/>
                </a:lnTo>
                <a:lnTo>
                  <a:pt x="7439107" y="601387"/>
                </a:lnTo>
                <a:cubicBezTo>
                  <a:pt x="7450309" y="602757"/>
                  <a:pt x="7463844" y="604294"/>
                  <a:pt x="7479713" y="606005"/>
                </a:cubicBezTo>
                <a:cubicBezTo>
                  <a:pt x="7549361" y="747724"/>
                  <a:pt x="7584888" y="823995"/>
                  <a:pt x="7586297" y="834819"/>
                </a:cubicBezTo>
                <a:cubicBezTo>
                  <a:pt x="7590052" y="863684"/>
                  <a:pt x="7583085" y="908534"/>
                  <a:pt x="7565396" y="969369"/>
                </a:cubicBezTo>
                <a:cubicBezTo>
                  <a:pt x="7547707" y="1030205"/>
                  <a:pt x="7528133" y="1065611"/>
                  <a:pt x="7506670" y="1075589"/>
                </a:cubicBezTo>
                <a:cubicBezTo>
                  <a:pt x="7530948" y="1087260"/>
                  <a:pt x="7553113" y="1082694"/>
                  <a:pt x="7573167" y="1061893"/>
                </a:cubicBezTo>
                <a:cubicBezTo>
                  <a:pt x="7555496" y="1144721"/>
                  <a:pt x="7508412" y="1220179"/>
                  <a:pt x="7431924" y="1288262"/>
                </a:cubicBezTo>
                <a:lnTo>
                  <a:pt x="7384996" y="1255554"/>
                </a:lnTo>
                <a:cubicBezTo>
                  <a:pt x="7430734" y="1257249"/>
                  <a:pt x="7465255" y="1238329"/>
                  <a:pt x="7488563" y="1198797"/>
                </a:cubicBezTo>
                <a:cubicBezTo>
                  <a:pt x="7482493" y="1195878"/>
                  <a:pt x="7465458" y="1196145"/>
                  <a:pt x="7437458" y="1199598"/>
                </a:cubicBezTo>
                <a:cubicBezTo>
                  <a:pt x="7415059" y="1202358"/>
                  <a:pt x="7375865" y="1218186"/>
                  <a:pt x="7319882" y="1247083"/>
                </a:cubicBezTo>
                <a:cubicBezTo>
                  <a:pt x="7263899" y="1275979"/>
                  <a:pt x="7236844" y="1297645"/>
                  <a:pt x="7238724" y="1312077"/>
                </a:cubicBezTo>
                <a:cubicBezTo>
                  <a:pt x="7240132" y="1322900"/>
                  <a:pt x="7244105" y="1331575"/>
                  <a:pt x="7250644" y="1338102"/>
                </a:cubicBezTo>
                <a:cubicBezTo>
                  <a:pt x="7257182" y="1344627"/>
                  <a:pt x="7260685" y="1349693"/>
                  <a:pt x="7261155" y="1353303"/>
                </a:cubicBezTo>
                <a:cubicBezTo>
                  <a:pt x="7238286" y="1352456"/>
                  <a:pt x="7205391" y="1362008"/>
                  <a:pt x="7162468" y="1381964"/>
                </a:cubicBezTo>
                <a:cubicBezTo>
                  <a:pt x="7119546" y="1401918"/>
                  <a:pt x="7093893" y="1423410"/>
                  <a:pt x="7085509" y="1446438"/>
                </a:cubicBezTo>
                <a:lnTo>
                  <a:pt x="6952979" y="1462774"/>
                </a:lnTo>
                <a:lnTo>
                  <a:pt x="7174618" y="1487331"/>
                </a:lnTo>
                <a:cubicBezTo>
                  <a:pt x="7241968" y="1490329"/>
                  <a:pt x="7323472" y="1483289"/>
                  <a:pt x="7419129" y="1466210"/>
                </a:cubicBezTo>
                <a:cubicBezTo>
                  <a:pt x="7469456" y="1484909"/>
                  <a:pt x="7491809" y="1494440"/>
                  <a:pt x="7486190" y="1494799"/>
                </a:cubicBezTo>
                <a:cubicBezTo>
                  <a:pt x="7508669" y="1493361"/>
                  <a:pt x="7519928" y="1490814"/>
                  <a:pt x="7519970" y="1487159"/>
                </a:cubicBezTo>
                <a:cubicBezTo>
                  <a:pt x="7520010" y="1483502"/>
                  <a:pt x="7522862" y="1479667"/>
                  <a:pt x="7528523" y="1475652"/>
                </a:cubicBezTo>
                <a:cubicBezTo>
                  <a:pt x="7584718" y="1472057"/>
                  <a:pt x="7671884" y="1461002"/>
                  <a:pt x="7790018" y="1442484"/>
                </a:cubicBezTo>
                <a:cubicBezTo>
                  <a:pt x="7834974" y="1439609"/>
                  <a:pt x="7902470" y="1429812"/>
                  <a:pt x="7992507" y="1413092"/>
                </a:cubicBezTo>
                <a:cubicBezTo>
                  <a:pt x="7998251" y="1401765"/>
                  <a:pt x="8018086" y="1385883"/>
                  <a:pt x="8052009" y="1365448"/>
                </a:cubicBezTo>
                <a:cubicBezTo>
                  <a:pt x="8080066" y="1367306"/>
                  <a:pt x="8122151" y="1370094"/>
                  <a:pt x="8178262" y="1373810"/>
                </a:cubicBezTo>
                <a:cubicBezTo>
                  <a:pt x="8302182" y="1340311"/>
                  <a:pt x="8488083" y="1288234"/>
                  <a:pt x="8735964" y="1217579"/>
                </a:cubicBezTo>
                <a:cubicBezTo>
                  <a:pt x="8966365" y="1202840"/>
                  <a:pt x="9194288" y="1159035"/>
                  <a:pt x="9419732" y="1086162"/>
                </a:cubicBezTo>
                <a:cubicBezTo>
                  <a:pt x="9363080" y="1129971"/>
                  <a:pt x="9312173" y="1162454"/>
                  <a:pt x="9267009" y="1183609"/>
                </a:cubicBezTo>
                <a:cubicBezTo>
                  <a:pt x="9269819" y="1183429"/>
                  <a:pt x="9274017" y="1184529"/>
                  <a:pt x="9279606" y="1186914"/>
                </a:cubicBezTo>
                <a:lnTo>
                  <a:pt x="9295615" y="1195317"/>
                </a:lnTo>
                <a:lnTo>
                  <a:pt x="9302694" y="1193655"/>
                </a:lnTo>
                <a:cubicBezTo>
                  <a:pt x="9315349" y="1191933"/>
                  <a:pt x="9339939" y="1189903"/>
                  <a:pt x="9376466" y="1187567"/>
                </a:cubicBezTo>
                <a:cubicBezTo>
                  <a:pt x="9308574" y="1232096"/>
                  <a:pt x="9265972" y="1275006"/>
                  <a:pt x="9248657" y="1316299"/>
                </a:cubicBezTo>
                <a:cubicBezTo>
                  <a:pt x="9259813" y="1322891"/>
                  <a:pt x="9271009" y="1325829"/>
                  <a:pt x="9282250" y="1325110"/>
                </a:cubicBezTo>
                <a:cubicBezTo>
                  <a:pt x="9287869" y="1324750"/>
                  <a:pt x="9259584" y="1342999"/>
                  <a:pt x="9197396" y="1379856"/>
                </a:cubicBezTo>
                <a:cubicBezTo>
                  <a:pt x="9186074" y="1387887"/>
                  <a:pt x="9152273" y="1397356"/>
                  <a:pt x="9095996" y="1408262"/>
                </a:cubicBezTo>
                <a:cubicBezTo>
                  <a:pt x="9079055" y="1416652"/>
                  <a:pt x="9064860" y="1430346"/>
                  <a:pt x="9053414" y="1449345"/>
                </a:cubicBezTo>
                <a:cubicBezTo>
                  <a:pt x="9053414" y="1449345"/>
                  <a:pt x="9016721" y="1466304"/>
                  <a:pt x="8943335" y="1500225"/>
                </a:cubicBezTo>
                <a:cubicBezTo>
                  <a:pt x="8898171" y="1521380"/>
                  <a:pt x="8861603" y="1527373"/>
                  <a:pt x="8833630" y="1518202"/>
                </a:cubicBezTo>
                <a:cubicBezTo>
                  <a:pt x="8810986" y="1534263"/>
                  <a:pt x="8799642" y="1544122"/>
                  <a:pt x="8799602" y="1547778"/>
                </a:cubicBezTo>
                <a:cubicBezTo>
                  <a:pt x="8872572" y="1550417"/>
                  <a:pt x="8965336" y="1540829"/>
                  <a:pt x="9077892" y="1519017"/>
                </a:cubicBezTo>
                <a:cubicBezTo>
                  <a:pt x="9258007" y="1481922"/>
                  <a:pt x="9350874" y="1463195"/>
                  <a:pt x="9356495" y="1462835"/>
                </a:cubicBezTo>
                <a:lnTo>
                  <a:pt x="9415063" y="1497448"/>
                </a:lnTo>
                <a:cubicBezTo>
                  <a:pt x="9369692" y="1536883"/>
                  <a:pt x="9283683" y="1569784"/>
                  <a:pt x="9157036" y="1596151"/>
                </a:cubicBezTo>
                <a:cubicBezTo>
                  <a:pt x="9030391" y="1622519"/>
                  <a:pt x="8941510" y="1661083"/>
                  <a:pt x="8890393" y="1711845"/>
                </a:cubicBezTo>
                <a:cubicBezTo>
                  <a:pt x="8895972" y="1715141"/>
                  <a:pt x="8907190" y="1716251"/>
                  <a:pt x="8924049" y="1715172"/>
                </a:cubicBezTo>
                <a:cubicBezTo>
                  <a:pt x="8940908" y="1714094"/>
                  <a:pt x="8949317" y="1715382"/>
                  <a:pt x="8949275" y="1719039"/>
                </a:cubicBezTo>
                <a:lnTo>
                  <a:pt x="8974314" y="1739356"/>
                </a:lnTo>
                <a:cubicBezTo>
                  <a:pt x="9087326" y="1677329"/>
                  <a:pt x="9180360" y="1643978"/>
                  <a:pt x="9253413" y="1639305"/>
                </a:cubicBezTo>
                <a:cubicBezTo>
                  <a:pt x="9281344" y="1652131"/>
                  <a:pt x="9309360" y="1657646"/>
                  <a:pt x="9337457" y="1655848"/>
                </a:cubicBezTo>
                <a:cubicBezTo>
                  <a:pt x="9314937" y="1660942"/>
                  <a:pt x="9278224" y="1679730"/>
                  <a:pt x="9227316" y="1712212"/>
                </a:cubicBezTo>
                <a:cubicBezTo>
                  <a:pt x="9277725" y="1723600"/>
                  <a:pt x="9325471" y="1722373"/>
                  <a:pt x="9370552" y="1708529"/>
                </a:cubicBezTo>
                <a:cubicBezTo>
                  <a:pt x="9432491" y="1693608"/>
                  <a:pt x="9469079" y="1685787"/>
                  <a:pt x="9480319" y="1685068"/>
                </a:cubicBezTo>
                <a:cubicBezTo>
                  <a:pt x="9491558" y="1684349"/>
                  <a:pt x="9519531" y="1693520"/>
                  <a:pt x="9564238" y="1712580"/>
                </a:cubicBezTo>
                <a:cubicBezTo>
                  <a:pt x="9608945" y="1731638"/>
                  <a:pt x="9639708" y="1742457"/>
                  <a:pt x="9656525" y="1745035"/>
                </a:cubicBezTo>
                <a:cubicBezTo>
                  <a:pt x="9605783" y="1762893"/>
                  <a:pt x="9523884" y="1804664"/>
                  <a:pt x="9410830" y="1870348"/>
                </a:cubicBezTo>
                <a:cubicBezTo>
                  <a:pt x="9483802" y="1872987"/>
                  <a:pt x="9523200" y="1864986"/>
                  <a:pt x="9529028" y="1846347"/>
                </a:cubicBezTo>
                <a:cubicBezTo>
                  <a:pt x="9500432" y="1892015"/>
                  <a:pt x="9466465" y="1916108"/>
                  <a:pt x="9427130" y="1918624"/>
                </a:cubicBezTo>
                <a:cubicBezTo>
                  <a:pt x="9455226" y="1916826"/>
                  <a:pt x="9415994" y="1910203"/>
                  <a:pt x="9309429" y="1898754"/>
                </a:cubicBezTo>
                <a:cubicBezTo>
                  <a:pt x="9292613" y="1896176"/>
                  <a:pt x="9264495" y="1899802"/>
                  <a:pt x="9225075" y="1909630"/>
                </a:cubicBezTo>
                <a:cubicBezTo>
                  <a:pt x="9247387" y="1922816"/>
                  <a:pt x="9258419" y="1940375"/>
                  <a:pt x="9258169" y="1962311"/>
                </a:cubicBezTo>
                <a:cubicBezTo>
                  <a:pt x="9280648" y="1960873"/>
                  <a:pt x="9318580" y="1958447"/>
                  <a:pt x="9371965" y="1955032"/>
                </a:cubicBezTo>
                <a:cubicBezTo>
                  <a:pt x="9425351" y="1951617"/>
                  <a:pt x="9466092" y="1949011"/>
                  <a:pt x="9494189" y="1947213"/>
                </a:cubicBezTo>
                <a:cubicBezTo>
                  <a:pt x="9505262" y="1961118"/>
                  <a:pt x="9510737" y="1973554"/>
                  <a:pt x="9510613" y="1984521"/>
                </a:cubicBezTo>
                <a:cubicBezTo>
                  <a:pt x="9510197" y="2021081"/>
                  <a:pt x="9395967" y="2066746"/>
                  <a:pt x="9167919" y="2121519"/>
                </a:cubicBezTo>
                <a:cubicBezTo>
                  <a:pt x="8939873" y="2176292"/>
                  <a:pt x="8825557" y="2229270"/>
                  <a:pt x="8824977" y="2280453"/>
                </a:cubicBezTo>
                <a:cubicBezTo>
                  <a:pt x="8824810" y="2295077"/>
                  <a:pt x="8830306" y="2305685"/>
                  <a:pt x="8841462" y="2312278"/>
                </a:cubicBezTo>
                <a:cubicBezTo>
                  <a:pt x="8819068" y="2306403"/>
                  <a:pt x="8802250" y="2303826"/>
                  <a:pt x="8791012" y="2304545"/>
                </a:cubicBezTo>
                <a:cubicBezTo>
                  <a:pt x="8791219" y="2286266"/>
                  <a:pt x="8802748" y="2259956"/>
                  <a:pt x="8825599" y="2225615"/>
                </a:cubicBezTo>
                <a:cubicBezTo>
                  <a:pt x="8820022" y="2222319"/>
                  <a:pt x="8800373" y="2221749"/>
                  <a:pt x="8766657" y="2223906"/>
                </a:cubicBezTo>
                <a:cubicBezTo>
                  <a:pt x="8817233" y="2220670"/>
                  <a:pt x="8718664" y="2247069"/>
                  <a:pt x="8470948" y="2303100"/>
                </a:cubicBezTo>
                <a:cubicBezTo>
                  <a:pt x="8195259" y="2349961"/>
                  <a:pt x="7908559" y="2377433"/>
                  <a:pt x="7610850" y="2385518"/>
                </a:cubicBezTo>
                <a:cubicBezTo>
                  <a:pt x="7498502" y="2389052"/>
                  <a:pt x="7442305" y="2392647"/>
                  <a:pt x="7442265" y="2396302"/>
                </a:cubicBezTo>
                <a:lnTo>
                  <a:pt x="7400428" y="2371580"/>
                </a:lnTo>
                <a:cubicBezTo>
                  <a:pt x="7360926" y="2388720"/>
                  <a:pt x="7321506" y="2398548"/>
                  <a:pt x="7282170" y="2401064"/>
                </a:cubicBezTo>
                <a:cubicBezTo>
                  <a:pt x="7259527" y="2417125"/>
                  <a:pt x="7248121" y="2432467"/>
                  <a:pt x="7247955" y="2447091"/>
                </a:cubicBezTo>
                <a:cubicBezTo>
                  <a:pt x="7253574" y="2446732"/>
                  <a:pt x="7270412" y="2447481"/>
                  <a:pt x="7298468" y="2449340"/>
                </a:cubicBezTo>
                <a:cubicBezTo>
                  <a:pt x="7326524" y="2451198"/>
                  <a:pt x="7340490" y="2457611"/>
                  <a:pt x="7340366" y="2468579"/>
                </a:cubicBezTo>
                <a:cubicBezTo>
                  <a:pt x="7340282" y="2475890"/>
                  <a:pt x="7337441" y="2478812"/>
                  <a:pt x="7331844" y="2477344"/>
                </a:cubicBezTo>
                <a:cubicBezTo>
                  <a:pt x="7326243" y="2475876"/>
                  <a:pt x="7323382" y="2480624"/>
                  <a:pt x="7323259" y="2491592"/>
                </a:cubicBezTo>
                <a:cubicBezTo>
                  <a:pt x="7323176" y="2498904"/>
                  <a:pt x="7328753" y="2502201"/>
                  <a:pt x="7339992" y="2501482"/>
                </a:cubicBezTo>
                <a:cubicBezTo>
                  <a:pt x="7239006" y="2493329"/>
                  <a:pt x="7188700" y="2472801"/>
                  <a:pt x="7189075" y="2439898"/>
                </a:cubicBezTo>
                <a:cubicBezTo>
                  <a:pt x="7189198" y="2428931"/>
                  <a:pt x="7193497" y="2421349"/>
                  <a:pt x="7201968" y="2417153"/>
                </a:cubicBezTo>
                <a:cubicBezTo>
                  <a:pt x="7210437" y="2412958"/>
                  <a:pt x="7214694" y="2409033"/>
                  <a:pt x="7214736" y="2405377"/>
                </a:cubicBezTo>
                <a:cubicBezTo>
                  <a:pt x="7198001" y="2395488"/>
                  <a:pt x="7147468" y="2395068"/>
                  <a:pt x="7063134" y="2404116"/>
                </a:cubicBezTo>
                <a:cubicBezTo>
                  <a:pt x="6995699" y="2408428"/>
                  <a:pt x="6959379" y="2392486"/>
                  <a:pt x="6954176" y="2356287"/>
                </a:cubicBezTo>
                <a:cubicBezTo>
                  <a:pt x="6954217" y="2352631"/>
                  <a:pt x="6962750" y="2342952"/>
                  <a:pt x="6979774" y="2327250"/>
                </a:cubicBezTo>
                <a:cubicBezTo>
                  <a:pt x="7007789" y="2332765"/>
                  <a:pt x="7044087" y="2350535"/>
                  <a:pt x="7088669" y="2380563"/>
                </a:cubicBezTo>
                <a:cubicBezTo>
                  <a:pt x="7099950" y="2376188"/>
                  <a:pt x="7147840" y="2362164"/>
                  <a:pt x="7232341" y="2338493"/>
                </a:cubicBezTo>
                <a:cubicBezTo>
                  <a:pt x="7209946" y="2332619"/>
                  <a:pt x="7190402" y="2322910"/>
                  <a:pt x="7173709" y="2309365"/>
                </a:cubicBezTo>
                <a:cubicBezTo>
                  <a:pt x="7162513" y="2306427"/>
                  <a:pt x="7123196" y="2307116"/>
                  <a:pt x="7055762" y="2311430"/>
                </a:cubicBezTo>
                <a:cubicBezTo>
                  <a:pt x="7089478" y="2309273"/>
                  <a:pt x="7019153" y="2321078"/>
                  <a:pt x="6844782" y="2346845"/>
                </a:cubicBezTo>
                <a:cubicBezTo>
                  <a:pt x="6839203" y="2343549"/>
                  <a:pt x="6830754" y="2345916"/>
                  <a:pt x="6819431" y="2353946"/>
                </a:cubicBezTo>
                <a:cubicBezTo>
                  <a:pt x="6836207" y="2360179"/>
                  <a:pt x="6861328" y="2373186"/>
                  <a:pt x="6894797" y="2392964"/>
                </a:cubicBezTo>
                <a:cubicBezTo>
                  <a:pt x="6816331" y="2379718"/>
                  <a:pt x="6754537" y="2381844"/>
                  <a:pt x="6709415" y="2399342"/>
                </a:cubicBezTo>
                <a:cubicBezTo>
                  <a:pt x="6720530" y="2409592"/>
                  <a:pt x="6751292" y="2420410"/>
                  <a:pt x="6801701" y="2431798"/>
                </a:cubicBezTo>
                <a:cubicBezTo>
                  <a:pt x="6748419" y="2426074"/>
                  <a:pt x="6702137" y="2422185"/>
                  <a:pt x="6662852" y="2420132"/>
                </a:cubicBezTo>
                <a:lnTo>
                  <a:pt x="6627984" y="2419025"/>
                </a:lnTo>
                <a:lnTo>
                  <a:pt x="6667394" y="2391072"/>
                </a:lnTo>
                <a:cubicBezTo>
                  <a:pt x="6639420" y="2381901"/>
                  <a:pt x="6569258" y="2379082"/>
                  <a:pt x="6456910" y="2382616"/>
                </a:cubicBezTo>
                <a:cubicBezTo>
                  <a:pt x="6451414" y="2372008"/>
                  <a:pt x="6437531" y="2358284"/>
                  <a:pt x="6415261" y="2341442"/>
                </a:cubicBezTo>
                <a:cubicBezTo>
                  <a:pt x="6319813" y="2340241"/>
                  <a:pt x="6173829" y="2338620"/>
                  <a:pt x="5977312" y="2336578"/>
                </a:cubicBezTo>
                <a:cubicBezTo>
                  <a:pt x="5730137" y="2345083"/>
                  <a:pt x="5441084" y="2332520"/>
                  <a:pt x="5110154" y="2298891"/>
                </a:cubicBezTo>
                <a:cubicBezTo>
                  <a:pt x="4835337" y="2268979"/>
                  <a:pt x="4560520" y="2239066"/>
                  <a:pt x="4285702" y="2209155"/>
                </a:cubicBezTo>
                <a:cubicBezTo>
                  <a:pt x="4274381" y="2217185"/>
                  <a:pt x="4275590" y="2234461"/>
                  <a:pt x="4289326" y="2260982"/>
                </a:cubicBezTo>
                <a:cubicBezTo>
                  <a:pt x="4303064" y="2287502"/>
                  <a:pt x="4315511" y="2304058"/>
                  <a:pt x="4326667" y="2310651"/>
                </a:cubicBezTo>
                <a:cubicBezTo>
                  <a:pt x="4305530" y="2317483"/>
                  <a:pt x="4282700" y="2334699"/>
                  <a:pt x="4258169" y="2362296"/>
                </a:cubicBezTo>
                <a:lnTo>
                  <a:pt x="4235183" y="2390745"/>
                </a:lnTo>
                <a:lnTo>
                  <a:pt x="4231013" y="2389378"/>
                </a:lnTo>
                <a:cubicBezTo>
                  <a:pt x="4221211" y="2387266"/>
                  <a:pt x="4202290" y="2384365"/>
                  <a:pt x="4174255" y="2380679"/>
                </a:cubicBezTo>
                <a:cubicBezTo>
                  <a:pt x="4157355" y="2385413"/>
                  <a:pt x="4137769" y="2379360"/>
                  <a:pt x="4115499" y="2362517"/>
                </a:cubicBezTo>
                <a:cubicBezTo>
                  <a:pt x="4104093" y="2377861"/>
                  <a:pt x="4092709" y="2391375"/>
                  <a:pt x="4081346" y="2403062"/>
                </a:cubicBezTo>
                <a:cubicBezTo>
                  <a:pt x="4058619" y="2426434"/>
                  <a:pt x="4052750" y="2448729"/>
                  <a:pt x="4063741" y="2469946"/>
                </a:cubicBezTo>
                <a:lnTo>
                  <a:pt x="4021096" y="2516512"/>
                </a:lnTo>
                <a:cubicBezTo>
                  <a:pt x="4009857" y="2517231"/>
                  <a:pt x="3998618" y="2517951"/>
                  <a:pt x="3987379" y="2518670"/>
                </a:cubicBezTo>
                <a:lnTo>
                  <a:pt x="3986445" y="2600926"/>
                </a:lnTo>
                <a:cubicBezTo>
                  <a:pt x="3980826" y="2601286"/>
                  <a:pt x="3966860" y="2594873"/>
                  <a:pt x="3944548" y="2581688"/>
                </a:cubicBezTo>
                <a:cubicBezTo>
                  <a:pt x="3922111" y="2579469"/>
                  <a:pt x="3899487" y="2593703"/>
                  <a:pt x="3876678" y="2624388"/>
                </a:cubicBezTo>
                <a:cubicBezTo>
                  <a:pt x="3915725" y="2647462"/>
                  <a:pt x="3935247" y="2659000"/>
                  <a:pt x="3935247" y="2659000"/>
                </a:cubicBezTo>
                <a:cubicBezTo>
                  <a:pt x="3935165" y="2666311"/>
                  <a:pt x="3929441" y="2675811"/>
                  <a:pt x="3918078" y="2687497"/>
                </a:cubicBezTo>
                <a:cubicBezTo>
                  <a:pt x="3940389" y="2700683"/>
                  <a:pt x="3971214" y="2706018"/>
                  <a:pt x="4010550" y="2703501"/>
                </a:cubicBezTo>
                <a:cubicBezTo>
                  <a:pt x="3965470" y="2717345"/>
                  <a:pt x="3931794" y="2715846"/>
                  <a:pt x="3909524" y="2699004"/>
                </a:cubicBezTo>
                <a:cubicBezTo>
                  <a:pt x="3898243" y="2703379"/>
                  <a:pt x="3892561" y="2709222"/>
                  <a:pt x="3892478" y="2716534"/>
                </a:cubicBezTo>
                <a:cubicBezTo>
                  <a:pt x="3829138" y="2669441"/>
                  <a:pt x="3776235" y="2649650"/>
                  <a:pt x="3733771" y="2657162"/>
                </a:cubicBezTo>
                <a:lnTo>
                  <a:pt x="3732232" y="2657590"/>
                </a:lnTo>
                <a:lnTo>
                  <a:pt x="3745823" y="2650568"/>
                </a:lnTo>
                <a:cubicBezTo>
                  <a:pt x="3757133" y="2643452"/>
                  <a:pt x="3769886" y="2633046"/>
                  <a:pt x="3784080" y="2619352"/>
                </a:cubicBezTo>
                <a:cubicBezTo>
                  <a:pt x="3700742" y="2540658"/>
                  <a:pt x="3659052" y="2503140"/>
                  <a:pt x="3659010" y="2506795"/>
                </a:cubicBezTo>
                <a:cubicBezTo>
                  <a:pt x="3659716" y="2444645"/>
                  <a:pt x="3671495" y="2396400"/>
                  <a:pt x="3694346" y="2362059"/>
                </a:cubicBezTo>
                <a:cubicBezTo>
                  <a:pt x="3655342" y="2335329"/>
                  <a:pt x="3616170" y="2323221"/>
                  <a:pt x="3576835" y="2325737"/>
                </a:cubicBezTo>
                <a:cubicBezTo>
                  <a:pt x="3565595" y="2326457"/>
                  <a:pt x="3531671" y="2346892"/>
                  <a:pt x="3475060" y="2387047"/>
                </a:cubicBezTo>
                <a:cubicBezTo>
                  <a:pt x="3502908" y="2407184"/>
                  <a:pt x="3544723" y="2433735"/>
                  <a:pt x="3600503" y="2466699"/>
                </a:cubicBezTo>
                <a:cubicBezTo>
                  <a:pt x="3572239" y="2483120"/>
                  <a:pt x="3558046" y="2496814"/>
                  <a:pt x="3557921" y="2507782"/>
                </a:cubicBezTo>
                <a:cubicBezTo>
                  <a:pt x="3473795" y="2498550"/>
                  <a:pt x="3414997" y="2484046"/>
                  <a:pt x="3381530" y="2464267"/>
                </a:cubicBezTo>
                <a:cubicBezTo>
                  <a:pt x="3375951" y="2460971"/>
                  <a:pt x="3367584" y="2456026"/>
                  <a:pt x="3356428" y="2449433"/>
                </a:cubicBezTo>
                <a:cubicBezTo>
                  <a:pt x="3333825" y="2461839"/>
                  <a:pt x="3316904" y="2468401"/>
                  <a:pt x="3305665" y="2469120"/>
                </a:cubicBezTo>
                <a:cubicBezTo>
                  <a:pt x="3316987" y="2461089"/>
                  <a:pt x="3342463" y="2443020"/>
                  <a:pt x="3382090" y="2414913"/>
                </a:cubicBezTo>
                <a:cubicBezTo>
                  <a:pt x="3354366" y="2383807"/>
                  <a:pt x="3340730" y="2348147"/>
                  <a:pt x="3341187" y="2307932"/>
                </a:cubicBezTo>
                <a:lnTo>
                  <a:pt x="3341499" y="2280514"/>
                </a:lnTo>
                <a:cubicBezTo>
                  <a:pt x="3313526" y="2271343"/>
                  <a:pt x="3285532" y="2264001"/>
                  <a:pt x="3257517" y="2258487"/>
                </a:cubicBezTo>
                <a:cubicBezTo>
                  <a:pt x="3212685" y="2250394"/>
                  <a:pt x="3190187" y="2253660"/>
                  <a:pt x="3190020" y="2268284"/>
                </a:cubicBezTo>
                <a:cubicBezTo>
                  <a:pt x="3184401" y="2268643"/>
                  <a:pt x="3164805" y="2263504"/>
                  <a:pt x="3131234" y="2252865"/>
                </a:cubicBezTo>
                <a:cubicBezTo>
                  <a:pt x="3097662" y="2242227"/>
                  <a:pt x="3069637" y="2237626"/>
                  <a:pt x="3047159" y="2239064"/>
                </a:cubicBezTo>
                <a:cubicBezTo>
                  <a:pt x="3019061" y="2240861"/>
                  <a:pt x="2999351" y="2245775"/>
                  <a:pt x="2988029" y="2253806"/>
                </a:cubicBezTo>
                <a:cubicBezTo>
                  <a:pt x="2987988" y="2257462"/>
                  <a:pt x="2997759" y="2262316"/>
                  <a:pt x="3017345" y="2268370"/>
                </a:cubicBezTo>
                <a:cubicBezTo>
                  <a:pt x="3036931" y="2274423"/>
                  <a:pt x="3052342" y="2277091"/>
                  <a:pt x="3063581" y="2276372"/>
                </a:cubicBezTo>
                <a:cubicBezTo>
                  <a:pt x="3040938" y="2292434"/>
                  <a:pt x="3023996" y="2300824"/>
                  <a:pt x="3012757" y="2301543"/>
                </a:cubicBezTo>
                <a:cubicBezTo>
                  <a:pt x="2973420" y="2304059"/>
                  <a:pt x="2928692" y="2286828"/>
                  <a:pt x="2878573" y="2249848"/>
                </a:cubicBezTo>
                <a:cubicBezTo>
                  <a:pt x="2884235" y="2245833"/>
                  <a:pt x="2898262" y="2246762"/>
                  <a:pt x="2920657" y="2252636"/>
                </a:cubicBezTo>
                <a:cubicBezTo>
                  <a:pt x="2943094" y="2254854"/>
                  <a:pt x="2959952" y="2253775"/>
                  <a:pt x="2971233" y="2249401"/>
                </a:cubicBezTo>
                <a:cubicBezTo>
                  <a:pt x="2954623" y="2228544"/>
                  <a:pt x="2915618" y="2201813"/>
                  <a:pt x="2854219" y="2169209"/>
                </a:cubicBezTo>
                <a:lnTo>
                  <a:pt x="2845354" y="2208134"/>
                </a:lnTo>
                <a:lnTo>
                  <a:pt x="2820066" y="2209752"/>
                </a:lnTo>
                <a:cubicBezTo>
                  <a:pt x="2780771" y="2208612"/>
                  <a:pt x="2755505" y="2208402"/>
                  <a:pt x="2744265" y="2209121"/>
                </a:cubicBezTo>
                <a:cubicBezTo>
                  <a:pt x="2704929" y="2211638"/>
                  <a:pt x="2670942" y="2237557"/>
                  <a:pt x="2642305" y="2286881"/>
                </a:cubicBezTo>
                <a:cubicBezTo>
                  <a:pt x="2631232" y="2272977"/>
                  <a:pt x="2611813" y="2252299"/>
                  <a:pt x="2584046" y="2224850"/>
                </a:cubicBezTo>
                <a:cubicBezTo>
                  <a:pt x="2612144" y="2223053"/>
                  <a:pt x="2637516" y="2214123"/>
                  <a:pt x="2660160" y="2198061"/>
                </a:cubicBezTo>
                <a:cubicBezTo>
                  <a:pt x="2598552" y="2183737"/>
                  <a:pt x="2568018" y="2152811"/>
                  <a:pt x="2568558" y="2105285"/>
                </a:cubicBezTo>
                <a:cubicBezTo>
                  <a:pt x="2568640" y="2097973"/>
                  <a:pt x="2585686" y="2080443"/>
                  <a:pt x="2619693" y="2052695"/>
                </a:cubicBezTo>
                <a:cubicBezTo>
                  <a:pt x="2597341" y="2043164"/>
                  <a:pt x="2561052" y="2024480"/>
                  <a:pt x="2510829" y="1996641"/>
                </a:cubicBezTo>
                <a:cubicBezTo>
                  <a:pt x="2460606" y="1968801"/>
                  <a:pt x="2435702" y="1936602"/>
                  <a:pt x="2436117" y="1900042"/>
                </a:cubicBezTo>
                <a:cubicBezTo>
                  <a:pt x="2436242" y="1889075"/>
                  <a:pt x="2439114" y="1883412"/>
                  <a:pt x="2444734" y="1883052"/>
                </a:cubicBezTo>
                <a:cubicBezTo>
                  <a:pt x="2450353" y="1882692"/>
                  <a:pt x="2453225" y="1877028"/>
                  <a:pt x="2453350" y="1866061"/>
                </a:cubicBezTo>
                <a:cubicBezTo>
                  <a:pt x="2453515" y="1851438"/>
                  <a:pt x="2425604" y="1836784"/>
                  <a:pt x="2369616" y="1822099"/>
                </a:cubicBezTo>
                <a:cubicBezTo>
                  <a:pt x="2369658" y="1818443"/>
                  <a:pt x="2372551" y="1810951"/>
                  <a:pt x="2378295" y="1799625"/>
                </a:cubicBezTo>
                <a:cubicBezTo>
                  <a:pt x="2384039" y="1788298"/>
                  <a:pt x="2386973" y="1777150"/>
                  <a:pt x="2387098" y="1766183"/>
                </a:cubicBezTo>
                <a:cubicBezTo>
                  <a:pt x="2387014" y="1773494"/>
                  <a:pt x="2367699" y="1743677"/>
                  <a:pt x="2329151" y="1676732"/>
                </a:cubicBezTo>
                <a:cubicBezTo>
                  <a:pt x="2312293" y="1677811"/>
                  <a:pt x="2303718" y="1691145"/>
                  <a:pt x="2303427" y="1716736"/>
                </a:cubicBezTo>
                <a:cubicBezTo>
                  <a:pt x="2292271" y="1710143"/>
                  <a:pt x="2264173" y="1711941"/>
                  <a:pt x="2219134" y="1722129"/>
                </a:cubicBezTo>
                <a:cubicBezTo>
                  <a:pt x="2174137" y="1728660"/>
                  <a:pt x="2143105" y="1741605"/>
                  <a:pt x="2126039" y="1760962"/>
                </a:cubicBezTo>
                <a:cubicBezTo>
                  <a:pt x="2148351" y="1774148"/>
                  <a:pt x="2159507" y="1780741"/>
                  <a:pt x="2159507" y="1780741"/>
                </a:cubicBezTo>
                <a:cubicBezTo>
                  <a:pt x="2159424" y="1788053"/>
                  <a:pt x="2153701" y="1797551"/>
                  <a:pt x="2142337" y="1809238"/>
                </a:cubicBezTo>
                <a:cubicBezTo>
                  <a:pt x="2147914" y="1812535"/>
                  <a:pt x="2159101" y="1816386"/>
                  <a:pt x="2175899" y="1820792"/>
                </a:cubicBezTo>
                <a:cubicBezTo>
                  <a:pt x="2192694" y="1825196"/>
                  <a:pt x="2203882" y="1829048"/>
                  <a:pt x="2209461" y="1832344"/>
                </a:cubicBezTo>
                <a:cubicBezTo>
                  <a:pt x="2243426" y="1808251"/>
                  <a:pt x="2274459" y="1795307"/>
                  <a:pt x="2302555" y="1793509"/>
                </a:cubicBezTo>
                <a:cubicBezTo>
                  <a:pt x="2274292" y="1809930"/>
                  <a:pt x="2240327" y="1834023"/>
                  <a:pt x="2200657" y="1865786"/>
                </a:cubicBezTo>
                <a:cubicBezTo>
                  <a:pt x="2234250" y="1874596"/>
                  <a:pt x="2273297" y="1897672"/>
                  <a:pt x="2317796" y="1935011"/>
                </a:cubicBezTo>
                <a:cubicBezTo>
                  <a:pt x="2346267" y="1900310"/>
                  <a:pt x="2357775" y="1875828"/>
                  <a:pt x="2352321" y="1861564"/>
                </a:cubicBezTo>
                <a:cubicBezTo>
                  <a:pt x="2352114" y="1879844"/>
                  <a:pt x="2368869" y="1887905"/>
                  <a:pt x="2402587" y="1885748"/>
                </a:cubicBezTo>
                <a:cubicBezTo>
                  <a:pt x="2374323" y="1902169"/>
                  <a:pt x="2360128" y="1915863"/>
                  <a:pt x="2360005" y="1926830"/>
                </a:cubicBezTo>
                <a:cubicBezTo>
                  <a:pt x="2359881" y="1937798"/>
                  <a:pt x="2362585" y="1946758"/>
                  <a:pt x="2368122" y="1953711"/>
                </a:cubicBezTo>
                <a:cubicBezTo>
                  <a:pt x="2373659" y="1960663"/>
                  <a:pt x="2376406" y="1965967"/>
                  <a:pt x="2376366" y="1969623"/>
                </a:cubicBezTo>
                <a:lnTo>
                  <a:pt x="2334529" y="1944900"/>
                </a:lnTo>
                <a:cubicBezTo>
                  <a:pt x="2312052" y="1946338"/>
                  <a:pt x="2300667" y="1959852"/>
                  <a:pt x="2300376" y="1985443"/>
                </a:cubicBezTo>
                <a:cubicBezTo>
                  <a:pt x="2294799" y="1982147"/>
                  <a:pt x="2285006" y="1979120"/>
                  <a:pt x="2270998" y="1976363"/>
                </a:cubicBezTo>
                <a:cubicBezTo>
                  <a:pt x="2256992" y="1973606"/>
                  <a:pt x="2247219" y="1968751"/>
                  <a:pt x="2241684" y="1961799"/>
                </a:cubicBezTo>
                <a:cubicBezTo>
                  <a:pt x="2235980" y="1969471"/>
                  <a:pt x="2233068" y="1978789"/>
                  <a:pt x="2232943" y="1989757"/>
                </a:cubicBezTo>
                <a:cubicBezTo>
                  <a:pt x="2232891" y="1994327"/>
                  <a:pt x="2233372" y="1998292"/>
                  <a:pt x="2234387" y="2001651"/>
                </a:cubicBezTo>
                <a:lnTo>
                  <a:pt x="2238480" y="2008936"/>
                </a:lnTo>
                <a:lnTo>
                  <a:pt x="2221707" y="2005546"/>
                </a:lnTo>
                <a:cubicBezTo>
                  <a:pt x="2210851" y="2003499"/>
                  <a:pt x="2197718" y="2001143"/>
                  <a:pt x="2182305" y="1998476"/>
                </a:cubicBezTo>
                <a:cubicBezTo>
                  <a:pt x="2133431" y="1851820"/>
                  <a:pt x="2109056" y="1773008"/>
                  <a:pt x="2109179" y="1762041"/>
                </a:cubicBezTo>
                <a:cubicBezTo>
                  <a:pt x="2109511" y="1732794"/>
                  <a:pt x="2122654" y="1688115"/>
                  <a:pt x="2148605" y="1628003"/>
                </a:cubicBezTo>
                <a:cubicBezTo>
                  <a:pt x="2174557" y="1567892"/>
                  <a:pt x="2198813" y="1533460"/>
                  <a:pt x="2221375" y="1524711"/>
                </a:cubicBezTo>
                <a:cubicBezTo>
                  <a:pt x="2199063" y="1511525"/>
                  <a:pt x="2176564" y="1514791"/>
                  <a:pt x="2153879" y="1534509"/>
                </a:cubicBezTo>
                <a:lnTo>
                  <a:pt x="2217432" y="1419749"/>
                </a:lnTo>
                <a:lnTo>
                  <a:pt x="2217206" y="1419641"/>
                </a:lnTo>
                <a:cubicBezTo>
                  <a:pt x="2194807" y="1422402"/>
                  <a:pt x="2183843" y="1425586"/>
                  <a:pt x="2184311" y="1429195"/>
                </a:cubicBezTo>
                <a:cubicBezTo>
                  <a:pt x="2184782" y="1432803"/>
                  <a:pt x="2182451" y="1436756"/>
                  <a:pt x="2177319" y="1441056"/>
                </a:cubicBezTo>
                <a:cubicBezTo>
                  <a:pt x="2121320" y="1447958"/>
                  <a:pt x="2035222" y="1464070"/>
                  <a:pt x="1919032" y="1489389"/>
                </a:cubicBezTo>
                <a:cubicBezTo>
                  <a:pt x="1874230" y="1494911"/>
                  <a:pt x="1807734" y="1508607"/>
                  <a:pt x="1719541" y="1530475"/>
                </a:cubicBezTo>
                <a:cubicBezTo>
                  <a:pt x="1715350" y="1541990"/>
                  <a:pt x="1697628" y="1558838"/>
                  <a:pt x="1666375" y="1581019"/>
                </a:cubicBezTo>
                <a:cubicBezTo>
                  <a:pt x="1637905" y="1580863"/>
                  <a:pt x="1595201" y="1580628"/>
                  <a:pt x="1538262" y="1580314"/>
                </a:cubicBezTo>
                <a:cubicBezTo>
                  <a:pt x="1418347" y="1620756"/>
                  <a:pt x="1238709" y="1683225"/>
                  <a:pt x="999350" y="1767719"/>
                </a:cubicBezTo>
                <a:cubicBezTo>
                  <a:pt x="769748" y="1796019"/>
                  <a:pt x="546704" y="1852840"/>
                  <a:pt x="330213" y="1938179"/>
                </a:cubicBezTo>
                <a:cubicBezTo>
                  <a:pt x="381051" y="1891588"/>
                  <a:pt x="427693" y="1856512"/>
                  <a:pt x="470147" y="1832948"/>
                </a:cubicBezTo>
                <a:cubicBezTo>
                  <a:pt x="467347" y="1833294"/>
                  <a:pt x="462971" y="1832460"/>
                  <a:pt x="457018" y="1830443"/>
                </a:cubicBezTo>
                <a:lnTo>
                  <a:pt x="439748" y="1823111"/>
                </a:lnTo>
                <a:lnTo>
                  <a:pt x="432861" y="1825173"/>
                </a:lnTo>
                <a:cubicBezTo>
                  <a:pt x="420380" y="1827627"/>
                  <a:pt x="395938" y="1831098"/>
                  <a:pt x="359539" y="1835585"/>
                </a:cubicBezTo>
                <a:cubicBezTo>
                  <a:pt x="421573" y="1787613"/>
                  <a:pt x="458411" y="1742746"/>
                  <a:pt x="470048" y="1700987"/>
                </a:cubicBezTo>
                <a:cubicBezTo>
                  <a:pt x="457909" y="1695151"/>
                  <a:pt x="446238" y="1692924"/>
                  <a:pt x="435037" y="1694305"/>
                </a:cubicBezTo>
                <a:cubicBezTo>
                  <a:pt x="429438" y="1694995"/>
                  <a:pt x="455325" y="1675308"/>
                  <a:pt x="512702" y="1635242"/>
                </a:cubicBezTo>
                <a:cubicBezTo>
                  <a:pt x="522962" y="1626645"/>
                  <a:pt x="555623" y="1615287"/>
                  <a:pt x="610687" y="1601167"/>
                </a:cubicBezTo>
                <a:cubicBezTo>
                  <a:pt x="626546" y="1591881"/>
                  <a:pt x="638904" y="1577528"/>
                  <a:pt x="647758" y="1558106"/>
                </a:cubicBezTo>
                <a:cubicBezTo>
                  <a:pt x="647758" y="1558106"/>
                  <a:pt x="682280" y="1539188"/>
                  <a:pt x="751324" y="1501350"/>
                </a:cubicBezTo>
                <a:cubicBezTo>
                  <a:pt x="793778" y="1477786"/>
                  <a:pt x="829708" y="1469691"/>
                  <a:pt x="859117" y="1477065"/>
                </a:cubicBezTo>
                <a:cubicBezTo>
                  <a:pt x="879639" y="1459871"/>
                  <a:pt x="889665" y="1449472"/>
                  <a:pt x="889195" y="1445862"/>
                </a:cubicBezTo>
                <a:cubicBezTo>
                  <a:pt x="815456" y="1447619"/>
                  <a:pt x="723524" y="1462617"/>
                  <a:pt x="613402" y="1490855"/>
                </a:cubicBezTo>
                <a:cubicBezTo>
                  <a:pt x="437488" y="1538201"/>
                  <a:pt x="346730" y="1562218"/>
                  <a:pt x="341132" y="1562909"/>
                </a:cubicBezTo>
                <a:lnTo>
                  <a:pt x="277400" y="1532272"/>
                </a:lnTo>
                <a:cubicBezTo>
                  <a:pt x="317506" y="1490668"/>
                  <a:pt x="399385" y="1453082"/>
                  <a:pt x="523039" y="1419510"/>
                </a:cubicBezTo>
                <a:cubicBezTo>
                  <a:pt x="646693" y="1385939"/>
                  <a:pt x="730669" y="1342593"/>
                  <a:pt x="774966" y="1289476"/>
                </a:cubicBezTo>
                <a:cubicBezTo>
                  <a:pt x="768897" y="1286559"/>
                  <a:pt x="757462" y="1286135"/>
                  <a:pt x="740662" y="1288206"/>
                </a:cubicBezTo>
                <a:cubicBezTo>
                  <a:pt x="723862" y="1290277"/>
                  <a:pt x="715226" y="1289507"/>
                  <a:pt x="714758" y="1285901"/>
                </a:cubicBezTo>
                <a:lnTo>
                  <a:pt x="686740" y="1267358"/>
                </a:lnTo>
                <a:cubicBezTo>
                  <a:pt x="581784" y="1335284"/>
                  <a:pt x="492901" y="1373735"/>
                  <a:pt x="420101" y="1382708"/>
                </a:cubicBezTo>
                <a:cubicBezTo>
                  <a:pt x="390224" y="1371727"/>
                  <a:pt x="361285" y="1367963"/>
                  <a:pt x="333285" y="1371413"/>
                </a:cubicBezTo>
                <a:cubicBezTo>
                  <a:pt x="355215" y="1365044"/>
                  <a:pt x="389504" y="1344321"/>
                  <a:pt x="436148" y="1309244"/>
                </a:cubicBezTo>
                <a:cubicBezTo>
                  <a:pt x="383869" y="1301024"/>
                  <a:pt x="336034" y="1305089"/>
                  <a:pt x="292644" y="1321434"/>
                </a:cubicBezTo>
                <a:cubicBezTo>
                  <a:pt x="232452" y="1339852"/>
                  <a:pt x="196755" y="1349750"/>
                  <a:pt x="185556" y="1351132"/>
                </a:cubicBezTo>
                <a:cubicBezTo>
                  <a:pt x="174355" y="1352511"/>
                  <a:pt x="144947" y="1345139"/>
                  <a:pt x="97330" y="1329012"/>
                </a:cubicBezTo>
                <a:cubicBezTo>
                  <a:pt x="49713" y="1312885"/>
                  <a:pt x="17269" y="1304054"/>
                  <a:pt x="0" y="1302518"/>
                </a:cubicBezTo>
                <a:cubicBezTo>
                  <a:pt x="48522" y="1281872"/>
                  <a:pt x="125028" y="1235783"/>
                  <a:pt x="229519" y="1164249"/>
                </a:cubicBezTo>
                <a:cubicBezTo>
                  <a:pt x="155779" y="1166006"/>
                  <a:pt x="117283" y="1176249"/>
                  <a:pt x="114028" y="1194979"/>
                </a:cubicBezTo>
                <a:cubicBezTo>
                  <a:pt x="136395" y="1148231"/>
                  <a:pt x="167180" y="1122442"/>
                  <a:pt x="206382" y="1117610"/>
                </a:cubicBezTo>
                <a:cubicBezTo>
                  <a:pt x="178379" y="1121060"/>
                  <a:pt x="218754" y="1125249"/>
                  <a:pt x="327501" y="1130174"/>
                </a:cubicBezTo>
                <a:cubicBezTo>
                  <a:pt x="344772" y="1131712"/>
                  <a:pt x="372538" y="1126456"/>
                  <a:pt x="410799" y="1114408"/>
                </a:cubicBezTo>
                <a:cubicBezTo>
                  <a:pt x="386521" y="1102736"/>
                  <a:pt x="372974" y="1086078"/>
                  <a:pt x="370155" y="1064429"/>
                </a:cubicBezTo>
                <a:cubicBezTo>
                  <a:pt x="347755" y="1067190"/>
                  <a:pt x="309955" y="1071850"/>
                  <a:pt x="256754" y="1078408"/>
                </a:cubicBezTo>
                <a:cubicBezTo>
                  <a:pt x="203555" y="1084965"/>
                  <a:pt x="162954" y="1089969"/>
                  <a:pt x="134955" y="1093421"/>
                </a:cubicBezTo>
                <a:cubicBezTo>
                  <a:pt x="121878" y="1080368"/>
                  <a:pt x="114634" y="1068432"/>
                  <a:pt x="113226" y="1057607"/>
                </a:cubicBezTo>
                <a:cubicBezTo>
                  <a:pt x="108532" y="1021525"/>
                  <a:pt x="217004" y="969664"/>
                  <a:pt x="438639" y="902018"/>
                </a:cubicBezTo>
                <a:cubicBezTo>
                  <a:pt x="660278" y="834374"/>
                  <a:pt x="767810" y="775293"/>
                  <a:pt x="761237" y="724780"/>
                </a:cubicBezTo>
                <a:cubicBezTo>
                  <a:pt x="759360" y="710349"/>
                  <a:pt x="752352" y="700215"/>
                  <a:pt x="740214" y="694379"/>
                </a:cubicBezTo>
                <a:cubicBezTo>
                  <a:pt x="763553" y="698833"/>
                  <a:pt x="780822" y="700371"/>
                  <a:pt x="792021" y="698990"/>
                </a:cubicBezTo>
                <a:cubicBezTo>
                  <a:pt x="794369" y="717031"/>
                  <a:pt x="786457" y="743668"/>
                  <a:pt x="768280" y="778902"/>
                </a:cubicBezTo>
                <a:cubicBezTo>
                  <a:pt x="774351" y="781819"/>
                  <a:pt x="794184" y="781208"/>
                  <a:pt x="827784" y="777067"/>
                </a:cubicBezTo>
                <a:cubicBezTo>
                  <a:pt x="777384" y="783279"/>
                  <a:pt x="872803" y="751354"/>
                  <a:pt x="1114041" y="681293"/>
                </a:cubicBezTo>
                <a:cubicBezTo>
                  <a:pt x="1384686" y="618606"/>
                  <a:pt x="1669116" y="574381"/>
                  <a:pt x="1967325" y="548622"/>
                </a:cubicBezTo>
                <a:cubicBezTo>
                  <a:pt x="2079796" y="538424"/>
                  <a:pt x="2135793" y="531521"/>
                  <a:pt x="2135326" y="527914"/>
                </a:cubicBezTo>
                <a:lnTo>
                  <a:pt x="2180846" y="549796"/>
                </a:lnTo>
                <a:cubicBezTo>
                  <a:pt x="2218169" y="530532"/>
                  <a:pt x="2256431" y="518484"/>
                  <a:pt x="2295630" y="513652"/>
                </a:cubicBezTo>
                <a:cubicBezTo>
                  <a:pt x="2316155" y="496459"/>
                  <a:pt x="2325474" y="480646"/>
                  <a:pt x="2323597" y="466213"/>
                </a:cubicBezTo>
                <a:cubicBezTo>
                  <a:pt x="2317997" y="466904"/>
                  <a:pt x="2300962" y="467171"/>
                  <a:pt x="2272493" y="467014"/>
                </a:cubicBezTo>
                <a:cubicBezTo>
                  <a:pt x="2244025" y="466858"/>
                  <a:pt x="2229083" y="461367"/>
                  <a:pt x="2227676" y="450542"/>
                </a:cubicBezTo>
                <a:cubicBezTo>
                  <a:pt x="2226738" y="443326"/>
                  <a:pt x="2229186" y="440275"/>
                  <a:pt x="2235021" y="441390"/>
                </a:cubicBezTo>
                <a:cubicBezTo>
                  <a:pt x="2240853" y="442504"/>
                  <a:pt x="2243069" y="437647"/>
                  <a:pt x="2241660" y="426824"/>
                </a:cubicBezTo>
                <a:cubicBezTo>
                  <a:pt x="2240721" y="419608"/>
                  <a:pt x="2234651" y="416689"/>
                  <a:pt x="2223452" y="418070"/>
                </a:cubicBezTo>
                <a:cubicBezTo>
                  <a:pt x="2326130" y="420077"/>
                  <a:pt x="2379580" y="437317"/>
                  <a:pt x="2383806" y="469791"/>
                </a:cubicBezTo>
                <a:cubicBezTo>
                  <a:pt x="2385215" y="480614"/>
                  <a:pt x="2381953" y="488347"/>
                  <a:pt x="2374023" y="492992"/>
                </a:cubicBezTo>
                <a:cubicBezTo>
                  <a:pt x="2366092" y="497636"/>
                  <a:pt x="2362360" y="501761"/>
                  <a:pt x="2362831" y="505369"/>
                </a:cubicBezTo>
                <a:cubicBezTo>
                  <a:pt x="2381039" y="514122"/>
                  <a:pt x="2431908" y="511518"/>
                  <a:pt x="2515440" y="497556"/>
                </a:cubicBezTo>
                <a:cubicBezTo>
                  <a:pt x="2582641" y="489273"/>
                  <a:pt x="2621389" y="502826"/>
                  <a:pt x="2631684" y="538216"/>
                </a:cubicBezTo>
                <a:cubicBezTo>
                  <a:pt x="2632153" y="541825"/>
                  <a:pt x="2624926" y="551881"/>
                  <a:pt x="2610004" y="568382"/>
                </a:cubicBezTo>
                <a:cubicBezTo>
                  <a:pt x="2581062" y="564619"/>
                  <a:pt x="2542082" y="549261"/>
                  <a:pt x="2493056" y="522311"/>
                </a:cubicBezTo>
                <a:cubicBezTo>
                  <a:pt x="2482326" y="527299"/>
                  <a:pt x="2436133" y="543991"/>
                  <a:pt x="2354481" y="572385"/>
                </a:cubicBezTo>
                <a:cubicBezTo>
                  <a:pt x="2377821" y="576840"/>
                  <a:pt x="2398828" y="585248"/>
                  <a:pt x="2417506" y="597610"/>
                </a:cubicBezTo>
                <a:cubicBezTo>
                  <a:pt x="2429175" y="599837"/>
                  <a:pt x="2468609" y="596810"/>
                  <a:pt x="2535810" y="588527"/>
                </a:cubicBezTo>
                <a:cubicBezTo>
                  <a:pt x="2502210" y="592669"/>
                  <a:pt x="2571273" y="576823"/>
                  <a:pt x="2742996" y="540992"/>
                </a:cubicBezTo>
                <a:cubicBezTo>
                  <a:pt x="2749064" y="543910"/>
                  <a:pt x="2757231" y="541071"/>
                  <a:pt x="2767491" y="532474"/>
                </a:cubicBezTo>
                <a:cubicBezTo>
                  <a:pt x="2749753" y="527329"/>
                  <a:pt x="2722675" y="516003"/>
                  <a:pt x="2686259" y="498496"/>
                </a:cubicBezTo>
                <a:cubicBezTo>
                  <a:pt x="2767006" y="506872"/>
                  <a:pt x="2828841" y="501084"/>
                  <a:pt x="2871763" y="481130"/>
                </a:cubicBezTo>
                <a:cubicBezTo>
                  <a:pt x="2859154" y="471686"/>
                  <a:pt x="2826711" y="462853"/>
                  <a:pt x="2774433" y="454633"/>
                </a:cubicBezTo>
                <a:cubicBezTo>
                  <a:pt x="2828807" y="457097"/>
                  <a:pt x="2875889" y="458166"/>
                  <a:pt x="2915675" y="457844"/>
                </a:cubicBezTo>
                <a:lnTo>
                  <a:pt x="2950886" y="456853"/>
                </a:lnTo>
                <a:lnTo>
                  <a:pt x="2915173" y="486777"/>
                </a:lnTo>
                <a:cubicBezTo>
                  <a:pt x="2944580" y="494149"/>
                  <a:pt x="3015520" y="492737"/>
                  <a:pt x="3127990" y="482539"/>
                </a:cubicBezTo>
                <a:cubicBezTo>
                  <a:pt x="3134999" y="492674"/>
                  <a:pt x="3150876" y="505379"/>
                  <a:pt x="3175622" y="520659"/>
                </a:cubicBezTo>
                <a:cubicBezTo>
                  <a:pt x="3271762" y="516141"/>
                  <a:pt x="3418771" y="509019"/>
                  <a:pt x="3616650" y="499290"/>
                </a:cubicBezTo>
                <a:cubicBezTo>
                  <a:pt x="3863991" y="476135"/>
                  <a:pt x="4156383" y="471254"/>
                  <a:pt x="4493827" y="484649"/>
                </a:cubicBezTo>
                <a:cubicBezTo>
                  <a:pt x="4774332" y="497731"/>
                  <a:pt x="5054835" y="510813"/>
                  <a:pt x="5335340" y="523894"/>
                </a:cubicBezTo>
                <a:cubicBezTo>
                  <a:pt x="5345599" y="515298"/>
                  <a:pt x="5341971" y="498332"/>
                  <a:pt x="5324449" y="472998"/>
                </a:cubicBezTo>
                <a:cubicBezTo>
                  <a:pt x="5306930" y="447662"/>
                  <a:pt x="5292099" y="432077"/>
                  <a:pt x="5279959" y="426242"/>
                </a:cubicBezTo>
                <a:cubicBezTo>
                  <a:pt x="5300255" y="418241"/>
                  <a:pt x="5320804" y="399896"/>
                  <a:pt x="5341611" y="371215"/>
                </a:cubicBezTo>
                <a:lnTo>
                  <a:pt x="5360745" y="341783"/>
                </a:lnTo>
                <a:lnTo>
                  <a:pt x="5365128" y="342882"/>
                </a:lnTo>
                <a:cubicBezTo>
                  <a:pt x="5375281" y="344380"/>
                  <a:pt x="5394710" y="346110"/>
                  <a:pt x="5423416" y="348071"/>
                </a:cubicBezTo>
                <a:cubicBezTo>
                  <a:pt x="5439747" y="342392"/>
                  <a:pt x="5460285" y="347193"/>
                  <a:pt x="5485032" y="362472"/>
                </a:cubicBezTo>
                <a:cubicBezTo>
                  <a:pt x="5494353" y="346658"/>
                  <a:pt x="5503912" y="332650"/>
                  <a:pt x="5513705" y="320444"/>
                </a:cubicBezTo>
                <a:cubicBezTo>
                  <a:pt x="5533287" y="296036"/>
                  <a:pt x="5536071" y="273696"/>
                  <a:pt x="5522052" y="253429"/>
                </a:cubicBezTo>
                <a:lnTo>
                  <a:pt x="5558420" y="204954"/>
                </a:lnTo>
                <a:cubicBezTo>
                  <a:pt x="5569620" y="203574"/>
                  <a:pt x="5580820" y="202194"/>
                  <a:pt x="5592021" y="200813"/>
                </a:cubicBezTo>
                <a:lnTo>
                  <a:pt x="5581459" y="119632"/>
                </a:lnTo>
                <a:cubicBezTo>
                  <a:pt x="5587058" y="118941"/>
                  <a:pt x="5601998" y="124432"/>
                  <a:pt x="5626275" y="136103"/>
                </a:cubicBezTo>
                <a:cubicBezTo>
                  <a:pt x="5649144" y="136950"/>
                  <a:pt x="5669902" y="121560"/>
                  <a:pt x="5688547" y="89934"/>
                </a:cubicBezTo>
                <a:cubicBezTo>
                  <a:pt x="5646060" y="69511"/>
                  <a:pt x="5624817" y="59298"/>
                  <a:pt x="5624817" y="59298"/>
                </a:cubicBezTo>
                <a:cubicBezTo>
                  <a:pt x="5623876" y="52082"/>
                  <a:pt x="5628306" y="42371"/>
                  <a:pt x="5638096" y="30167"/>
                </a:cubicBezTo>
                <a:cubicBezTo>
                  <a:pt x="5613819" y="18495"/>
                  <a:pt x="5582080" y="15075"/>
                  <a:pt x="5542878" y="19907"/>
                </a:cubicBezTo>
                <a:cubicBezTo>
                  <a:pt x="5586271" y="3562"/>
                  <a:pt x="5620339" y="3027"/>
                  <a:pt x="5645088" y="18306"/>
                </a:cubicBezTo>
                <a:cubicBezTo>
                  <a:pt x="5655819" y="13318"/>
                  <a:pt x="5660714" y="7216"/>
                  <a:pt x="56597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 algn="ctr">
              <a:buNone/>
              <a:defRPr sz="2700"/>
            </a:lvl1pPr>
          </a:lstStyle>
          <a:p>
            <a:endParaRPr lang="en-US" dirty="0"/>
          </a:p>
        </p:txBody>
      </p:sp>
      <p:sp>
        <p:nvSpPr>
          <p:cNvPr id="4" name="Rectangle 3"/>
          <p:cNvSpPr/>
          <p:nvPr userDrawn="1"/>
        </p:nvSpPr>
        <p:spPr>
          <a:xfrm>
            <a:off x="1" y="4090737"/>
            <a:ext cx="9144000" cy="1052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6771554" y="4241367"/>
            <a:ext cx="2124939" cy="751502"/>
            <a:chOff x="201705" y="174812"/>
            <a:chExt cx="3307977" cy="1169894"/>
          </a:xfrm>
        </p:grpSpPr>
        <p:sp>
          <p:nvSpPr>
            <p:cNvPr id="10" name="Rectangle 9"/>
            <p:cNvSpPr/>
            <p:nvPr/>
          </p:nvSpPr>
          <p:spPr>
            <a:xfrm>
              <a:off x="201705" y="174812"/>
              <a:ext cx="3307977" cy="1169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40" y="223246"/>
              <a:ext cx="3182707" cy="1073027"/>
            </a:xfrm>
            <a:prstGeom prst="rect">
              <a:avLst/>
            </a:prstGeom>
          </p:spPr>
        </p:pic>
      </p:grpSp>
      <p:sp>
        <p:nvSpPr>
          <p:cNvPr id="12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293915" y="254183"/>
            <a:ext cx="3425457" cy="532374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buNone/>
              <a:defRPr sz="30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293914" y="2568697"/>
            <a:ext cx="5395303" cy="6263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5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293914" y="3214374"/>
            <a:ext cx="5395303" cy="626327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5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5890418" y="3305507"/>
            <a:ext cx="3006076" cy="63459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3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293914" y="4301980"/>
            <a:ext cx="5969726" cy="65977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 b="1">
                <a:solidFill>
                  <a:schemeClr val="tx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0600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prism/>
      </p:transition>
    </mc:Choice>
    <mc:Fallback xmlns="">
      <p:transition spd="slow" advClick="0" advTm="8000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-8335"/>
            <a:ext cx="9144000" cy="51518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43069" y="1162568"/>
            <a:ext cx="4679066" cy="5423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0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243069" y="2172471"/>
            <a:ext cx="4679066" cy="5099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43069" y="2788823"/>
            <a:ext cx="4679066" cy="1490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0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998317" y="4600156"/>
            <a:ext cx="3220655" cy="4081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00" b="1" u="sng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</a:t>
            </a:r>
            <a:r>
              <a:rPr lang="en-US"/>
              <a:t>edit text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595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2200988" y="-107155"/>
            <a:ext cx="5816360" cy="5357809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43069" y="1162568"/>
            <a:ext cx="4514128" cy="5423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43069" y="2054379"/>
            <a:ext cx="4514127" cy="1490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60094" y="3732505"/>
            <a:ext cx="4098556" cy="1124361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100" b="0" u="none">
                <a:solidFill>
                  <a:srgbClr val="0077BD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73" y="342793"/>
            <a:ext cx="1644050" cy="44186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68986" y="0"/>
            <a:ext cx="4162425" cy="5143500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marL="0" indent="0" algn="ctr">
              <a:buNone/>
              <a:defRPr sz="3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743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Welcome Message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2200988" y="-107155"/>
            <a:ext cx="5816360" cy="5357809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43069" y="1162568"/>
            <a:ext cx="4514128" cy="5423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43069" y="2054379"/>
            <a:ext cx="4514127" cy="1490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60094" y="3732505"/>
            <a:ext cx="4098556" cy="1124361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100" b="0" u="none">
                <a:solidFill>
                  <a:srgbClr val="022169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73" y="342793"/>
            <a:ext cx="1644050" cy="44186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68986" y="0"/>
            <a:ext cx="4162425" cy="5143500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marL="0" indent="0" algn="ctr">
              <a:buNone/>
              <a:defRPr sz="3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38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Welcome Message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2200988" y="-107155"/>
            <a:ext cx="5816360" cy="5357809"/>
          </a:xfrm>
          <a:prstGeom prst="rect">
            <a:avLst/>
          </a:prstGeom>
        </p:spPr>
      </p:pic>
      <p:sp>
        <p:nvSpPr>
          <p:cNvPr id="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243069" y="1162568"/>
            <a:ext cx="4514128" cy="54233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43069" y="2054379"/>
            <a:ext cx="4514127" cy="1490917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5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60094" y="3732505"/>
            <a:ext cx="4098556" cy="1124361"/>
          </a:xfrm>
          <a:prstGeom prst="rect">
            <a:avLst/>
          </a:prstGeom>
          <a:solidFill>
            <a:schemeClr val="bg1"/>
          </a:solidFill>
        </p:spPr>
        <p:txBody>
          <a:bodyPr anchor="ctr"/>
          <a:lstStyle>
            <a:lvl1pPr marL="0" indent="0" algn="ctr">
              <a:buNone/>
              <a:defRPr sz="2100" b="0" u="none">
                <a:solidFill>
                  <a:srgbClr val="881F9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26073" y="342793"/>
            <a:ext cx="1644050" cy="441863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968986" y="0"/>
            <a:ext cx="4162425" cy="5143500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marL="0" indent="0" algn="ctr">
              <a:buNone/>
              <a:defRPr sz="3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953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"/>
          <p:cNvPicPr>
            <a:picLocks noChangeAspect="1"/>
          </p:cNvPicPr>
          <p:nvPr userDrawn="1"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r="18952"/>
          <a:stretch>
            <a:fillRect/>
          </a:stretch>
        </p:blipFill>
        <p:spPr>
          <a:xfrm>
            <a:off x="0" y="0"/>
            <a:ext cx="4212772" cy="514350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 userDrawn="1"/>
        </p:nvSpPr>
        <p:spPr>
          <a:xfrm>
            <a:off x="3698316" y="0"/>
            <a:ext cx="76947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301634" y="4191635"/>
            <a:ext cx="4075883" cy="796372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u="none">
                <a:solidFill>
                  <a:srgbClr val="022169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7484" y="374533"/>
            <a:ext cx="1980341" cy="532247"/>
          </a:xfrm>
          <a:prstGeom prst="rect">
            <a:avLst/>
          </a:prstGeom>
        </p:spPr>
      </p:pic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19919" y="408247"/>
            <a:ext cx="3671048" cy="62324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19919" y="1275730"/>
            <a:ext cx="4073947" cy="15021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719919" y="2994950"/>
            <a:ext cx="4073947" cy="2864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19919" y="3437681"/>
            <a:ext cx="4073947" cy="11301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2188383" y="2571426"/>
            <a:ext cx="3789341" cy="76947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300" b="1">
                <a:solidFill>
                  <a:srgbClr val="0077BD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7507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Lines Title_Cover (No icon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985F3CE2-8460-4AF3-B213-B335BAB3463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3980" cy="4479851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653AA-E7F0-4262-91CA-F3A9A89941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1" y="2269381"/>
            <a:ext cx="2250349" cy="369332"/>
          </a:xfrm>
          <a:solidFill>
            <a:schemeClr val="bg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b">
            <a:noAutofit/>
          </a:bodyPr>
          <a:lstStyle>
            <a:lvl1pPr marL="0" marR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>
                <a:solidFill>
                  <a:schemeClr val="accent2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>
              <a:defRPr lang="en-US" sz="1350" dirty="0" smtClean="0">
                <a:latin typeface="+mn-lt"/>
                <a:ea typeface="+mn-ea"/>
                <a:cs typeface="+mn-cs"/>
              </a:defRPr>
            </a:lvl2pPr>
            <a:lvl3pPr>
              <a:defRPr lang="en-US" sz="1350" dirty="0" smtClean="0">
                <a:latin typeface="+mn-lt"/>
                <a:ea typeface="+mn-ea"/>
                <a:cs typeface="+mn-cs"/>
              </a:defRPr>
            </a:lvl3pPr>
            <a:lvl4pPr>
              <a:defRPr lang="en-US" sz="1350" dirty="0" smtClean="0">
                <a:latin typeface="+mn-lt"/>
                <a:ea typeface="+mn-ea"/>
                <a:cs typeface="+mn-cs"/>
              </a:defRPr>
            </a:lvl4pPr>
            <a:lvl5pPr>
              <a:defRPr lang="pt-PT" sz="1350" dirty="0"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22169"/>
              </a:solidFill>
              <a:effectLst/>
              <a:uLnTx/>
              <a:uFillTx/>
              <a:latin typeface="+mn-lt"/>
              <a:ea typeface="Source Sans Pro Light" charset="0"/>
              <a:cs typeface="Source Sans Pro Light" charset="0"/>
            </a:endParaRP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CE66C6-30E6-4E0C-BF29-F53A4A35D1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710" y="2638714"/>
            <a:ext cx="6632802" cy="553998"/>
          </a:xfrm>
          <a:solidFill>
            <a:schemeClr val="accent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b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Event Name Here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8637CC4B-59BA-4AE3-9BAA-8B1CFBC2732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15711" y="3746399"/>
            <a:ext cx="2250349" cy="369332"/>
          </a:xfrm>
          <a:solidFill>
            <a:schemeClr val="accent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t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Event Data Here</a:t>
            </a:r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BF913A9-5BBD-4EFD-8841-1E6DBAFA4CC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15710" y="3192401"/>
            <a:ext cx="6632802" cy="553998"/>
          </a:xfrm>
          <a:solidFill>
            <a:schemeClr val="accent2">
              <a:alpha val="80000"/>
            </a:schemeClr>
          </a:solidFill>
          <a:ln>
            <a:noFill/>
          </a:ln>
        </p:spPr>
        <p:txBody>
          <a:bodyPr wrap="square" lIns="108000" tIns="0" rIns="108000" bIns="0" rtlCol="0" anchor="b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4000" b="1" kern="1200" dirty="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Event Name Here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1A10247-1252-45F7-B23F-7BF7FDAA164B}"/>
              </a:ext>
            </a:extLst>
          </p:cNvPr>
          <p:cNvSpPr/>
          <p:nvPr userDrawn="1"/>
        </p:nvSpPr>
        <p:spPr>
          <a:xfrm>
            <a:off x="1" y="4479852"/>
            <a:ext cx="9143980" cy="663647"/>
          </a:xfrm>
          <a:prstGeom prst="rect">
            <a:avLst/>
          </a:prstGeom>
          <a:solidFill>
            <a:srgbClr val="F2F2F2"/>
          </a:solidFill>
        </p:spPr>
        <p:txBody>
          <a:bodyPr vert="horz" lIns="91440" tIns="45720" rIns="91440" bIns="45720" rtlCol="0">
            <a:normAutofit/>
          </a:bodyPr>
          <a:lstStyle/>
          <a:p>
            <a:pPr lvl="0" indent="0" defTabSz="914400">
              <a:lnSpc>
                <a:spcPct val="90000"/>
              </a:lnSpc>
              <a:spcBef>
                <a:spcPts val="1000"/>
              </a:spcBef>
              <a:buFontTx/>
              <a:buNone/>
            </a:pPr>
            <a:endParaRPr lang="pt-PT" sz="2400">
              <a:solidFill>
                <a:schemeClr val="tx1"/>
              </a:solidFill>
              <a:latin typeface="Georgia" panose="02040502050405020303" pitchFamily="18" charset="0"/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9E02238-6C95-4AF8-AF26-8690E63C7A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074" y="4509622"/>
            <a:ext cx="1782082" cy="600816"/>
          </a:xfrm>
          <a:prstGeom prst="rect">
            <a:avLst/>
          </a:prstGeom>
        </p:spPr>
      </p:pic>
      <p:sp>
        <p:nvSpPr>
          <p:cNvPr id="14" name="Text Placeholder 8">
            <a:extLst>
              <a:ext uri="{FF2B5EF4-FFF2-40B4-BE49-F238E27FC236}">
                <a16:creationId xmlns:a16="http://schemas.microsoft.com/office/drawing/2014/main" id="{2B1BCD5B-EE3C-42E8-A92E-C7C2AAF22FD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74606" y="4688565"/>
            <a:ext cx="6036468" cy="246221"/>
          </a:xfrm>
          <a:noFill/>
        </p:spPr>
        <p:txBody>
          <a:bodyPr anchor="ctr">
            <a:noAutofit/>
          </a:bodyPr>
          <a:lstStyle>
            <a:lvl1pPr marL="0" marR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1600" kern="1200" noProof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Source Sans Pro Light" charset="0"/>
                <a:cs typeface="Source Sans Pro Light" charset="0"/>
              </a:defRPr>
            </a:lvl1pPr>
          </a:lstStyle>
          <a:p>
            <a:pPr marL="0" marR="0" lvl="0" indent="0" algn="l" defTabSz="1785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Calibri"/>
              <a:ea typeface="Source Sans Pro Light" charset="0"/>
              <a:cs typeface="Source Sans Pro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553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Welcome Message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"/>
          <p:cNvPicPr>
            <a:picLocks noChangeAspect="1"/>
          </p:cNvPicPr>
          <p:nvPr userDrawn="1"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r="18952"/>
          <a:stretch>
            <a:fillRect/>
          </a:stretch>
        </p:blipFill>
        <p:spPr>
          <a:xfrm>
            <a:off x="0" y="0"/>
            <a:ext cx="4212772" cy="514350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 userDrawn="1"/>
        </p:nvSpPr>
        <p:spPr>
          <a:xfrm>
            <a:off x="3698316" y="0"/>
            <a:ext cx="76947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301634" y="4191635"/>
            <a:ext cx="4075883" cy="796372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u="none">
                <a:solidFill>
                  <a:srgbClr val="022169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7484" y="374533"/>
            <a:ext cx="1980341" cy="532247"/>
          </a:xfrm>
          <a:prstGeom prst="rect">
            <a:avLst/>
          </a:prstGeom>
        </p:spPr>
      </p:pic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19919" y="408247"/>
            <a:ext cx="3671048" cy="62324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19919" y="1275730"/>
            <a:ext cx="4073947" cy="15021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719919" y="2994950"/>
            <a:ext cx="4073947" cy="2864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19919" y="3437681"/>
            <a:ext cx="4073947" cy="11301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2188383" y="2571426"/>
            <a:ext cx="3789341" cy="76947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300" b="1">
                <a:solidFill>
                  <a:srgbClr val="022169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481035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Welcome Message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"/>
          <p:cNvPicPr>
            <a:picLocks noChangeAspect="1"/>
          </p:cNvPicPr>
          <p:nvPr userDrawn="1"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r="18952"/>
          <a:stretch>
            <a:fillRect/>
          </a:stretch>
        </p:blipFill>
        <p:spPr>
          <a:xfrm>
            <a:off x="0" y="0"/>
            <a:ext cx="4212772" cy="514350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 userDrawn="1"/>
        </p:nvSpPr>
        <p:spPr>
          <a:xfrm>
            <a:off x="3698316" y="0"/>
            <a:ext cx="76947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301634" y="4191635"/>
            <a:ext cx="4075883" cy="796372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u="none">
                <a:solidFill>
                  <a:srgbClr val="022169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57484" y="374533"/>
            <a:ext cx="1980341" cy="532247"/>
          </a:xfrm>
          <a:prstGeom prst="rect">
            <a:avLst/>
          </a:prstGeom>
        </p:spPr>
      </p:pic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19919" y="408247"/>
            <a:ext cx="3671048" cy="62324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19919" y="1275730"/>
            <a:ext cx="4073947" cy="15021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719919" y="2994950"/>
            <a:ext cx="4073947" cy="2864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19919" y="3437681"/>
            <a:ext cx="4073947" cy="11301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2188383" y="2571426"/>
            <a:ext cx="3789341" cy="76947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300" b="1">
                <a:solidFill>
                  <a:srgbClr val="881F9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387013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Welcome Message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"/>
          <p:cNvPicPr>
            <a:picLocks noChangeAspect="1"/>
          </p:cNvPicPr>
          <p:nvPr userDrawn="1"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r="18952"/>
          <a:stretch>
            <a:fillRect/>
          </a:stretch>
        </p:blipFill>
        <p:spPr>
          <a:xfrm>
            <a:off x="0" y="0"/>
            <a:ext cx="4212772" cy="514350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 userDrawn="1"/>
        </p:nvSpPr>
        <p:spPr>
          <a:xfrm>
            <a:off x="3698316" y="0"/>
            <a:ext cx="76947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301634" y="4191635"/>
            <a:ext cx="4075883" cy="796372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u="none">
                <a:solidFill>
                  <a:srgbClr val="022169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19919" y="408247"/>
            <a:ext cx="3671048" cy="62324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19919" y="1275730"/>
            <a:ext cx="4073947" cy="15021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719919" y="2994950"/>
            <a:ext cx="4073947" cy="2864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19919" y="3437681"/>
            <a:ext cx="4073947" cy="11301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2188383" y="2571426"/>
            <a:ext cx="3789341" cy="76947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300" b="1">
                <a:solidFill>
                  <a:srgbClr val="881F94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3698081" cy="5143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5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Welcome Message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"/>
          <p:cNvPicPr>
            <a:picLocks noChangeAspect="1"/>
          </p:cNvPicPr>
          <p:nvPr userDrawn="1"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r="18952"/>
          <a:stretch>
            <a:fillRect/>
          </a:stretch>
        </p:blipFill>
        <p:spPr>
          <a:xfrm>
            <a:off x="0" y="0"/>
            <a:ext cx="4212772" cy="514350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 userDrawn="1"/>
        </p:nvSpPr>
        <p:spPr>
          <a:xfrm>
            <a:off x="3698316" y="0"/>
            <a:ext cx="76947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301634" y="4191635"/>
            <a:ext cx="4075883" cy="796372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u="none">
                <a:solidFill>
                  <a:srgbClr val="022169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19919" y="408247"/>
            <a:ext cx="3671048" cy="62324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19919" y="1275730"/>
            <a:ext cx="4073947" cy="15021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719919" y="2994950"/>
            <a:ext cx="4073947" cy="2864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19919" y="3437681"/>
            <a:ext cx="4073947" cy="11301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2188383" y="2571426"/>
            <a:ext cx="3789341" cy="76947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300" b="1">
                <a:solidFill>
                  <a:srgbClr val="022169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3698081" cy="5143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237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Welcome Message">
    <p:bg>
      <p:bgPr>
        <a:solidFill>
          <a:srgbClr val="007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1"/>
          <p:cNvPicPr>
            <a:picLocks noChangeAspect="1"/>
          </p:cNvPicPr>
          <p:nvPr userDrawn="1"/>
        </p:nvPicPr>
        <p:blipFill>
          <a:blip r:embed="rId2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r="18952"/>
          <a:stretch>
            <a:fillRect/>
          </a:stretch>
        </p:blipFill>
        <p:spPr>
          <a:xfrm>
            <a:off x="0" y="0"/>
            <a:ext cx="4212772" cy="514350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 userDrawn="1"/>
        </p:nvSpPr>
        <p:spPr>
          <a:xfrm>
            <a:off x="3698316" y="0"/>
            <a:ext cx="76947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301634" y="4191635"/>
            <a:ext cx="4075883" cy="796372"/>
          </a:xfrm>
          <a:prstGeom prst="rect">
            <a:avLst/>
          </a:prstGeom>
          <a:solidFill>
            <a:schemeClr val="bg1"/>
          </a:solidFill>
        </p:spPr>
        <p:txBody>
          <a:bodyPr anchor="t"/>
          <a:lstStyle>
            <a:lvl1pPr marL="0" indent="0" algn="l">
              <a:lnSpc>
                <a:spcPct val="150000"/>
              </a:lnSpc>
              <a:buNone/>
              <a:defRPr sz="1500" b="0" u="none">
                <a:solidFill>
                  <a:srgbClr val="022169"/>
                </a:solidFill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sp>
        <p:nvSpPr>
          <p:cNvPr id="12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19919" y="408247"/>
            <a:ext cx="3671048" cy="623247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36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5"/>
          </p:nvPr>
        </p:nvSpPr>
        <p:spPr>
          <a:xfrm>
            <a:off x="4719919" y="1275730"/>
            <a:ext cx="4073947" cy="150219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719919" y="2994950"/>
            <a:ext cx="4073947" cy="28647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1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4719919" y="3437681"/>
            <a:ext cx="4073947" cy="113016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Text Placeholder 19"/>
          <p:cNvSpPr>
            <a:spLocks noGrp="1"/>
          </p:cNvSpPr>
          <p:nvPr>
            <p:ph type="body" sz="quarter" idx="13" hasCustomPrompt="1"/>
          </p:nvPr>
        </p:nvSpPr>
        <p:spPr>
          <a:xfrm rot="16200000">
            <a:off x="2188383" y="2571426"/>
            <a:ext cx="3789341" cy="769471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3300" b="1">
                <a:solidFill>
                  <a:srgbClr val="0077BD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1" y="0"/>
            <a:ext cx="3698081" cy="5143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4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Welcome Message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1" t="14462" r="2419"/>
          <a:stretch/>
        </p:blipFill>
        <p:spPr>
          <a:xfrm>
            <a:off x="4633899" y="0"/>
            <a:ext cx="4522008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22211" y="0"/>
            <a:ext cx="111485" cy="520324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13"/>
          </a:p>
        </p:txBody>
      </p:sp>
      <p:sp>
        <p:nvSpPr>
          <p:cNvPr id="6" name="TextBox 5"/>
          <p:cNvSpPr txBox="1"/>
          <p:nvPr userDrawn="1"/>
        </p:nvSpPr>
        <p:spPr>
          <a:xfrm>
            <a:off x="4860759" y="787723"/>
            <a:ext cx="4283242" cy="715581"/>
          </a:xfrm>
          <a:prstGeom prst="rect">
            <a:avLst/>
          </a:prstGeom>
          <a:solidFill>
            <a:srgbClr val="0077BD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YOUR</a:t>
            </a:r>
            <a:r>
              <a:rPr lang="en-US" sz="4050" b="1" dirty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 TRINITY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5257" y="192970"/>
            <a:ext cx="1739294" cy="467462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7954" cy="5143500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marL="0" indent="0" algn="ctr">
              <a:buNone/>
              <a:defRPr sz="3000"/>
            </a:lvl1pPr>
          </a:lstStyle>
          <a:p>
            <a:endParaRPr lang="en-US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852155" y="1796591"/>
            <a:ext cx="4073947" cy="11115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4852155" y="3098742"/>
            <a:ext cx="4073947" cy="2781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u="sng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4852155" y="3411258"/>
            <a:ext cx="4073947" cy="59068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u="none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4852155" y="4214804"/>
            <a:ext cx="4073947" cy="2781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u="sng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4852155" y="4532613"/>
            <a:ext cx="4073947" cy="329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u="none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2506926739"/>
      </p:ext>
    </p:extLst>
  </p:cSld>
  <p:clrMapOvr>
    <a:masterClrMapping/>
  </p:clrMapOvr>
  <p:transition spd="slow" advClick="0" advTm="8000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Welcome Message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1" t="14462" r="2419"/>
          <a:stretch/>
        </p:blipFill>
        <p:spPr>
          <a:xfrm>
            <a:off x="4633899" y="0"/>
            <a:ext cx="4522008" cy="514350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4522211" y="0"/>
            <a:ext cx="111485" cy="520324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013"/>
          </a:p>
        </p:txBody>
      </p:sp>
      <p:sp>
        <p:nvSpPr>
          <p:cNvPr id="6" name="TextBox 5"/>
          <p:cNvSpPr txBox="1"/>
          <p:nvPr userDrawn="1"/>
        </p:nvSpPr>
        <p:spPr>
          <a:xfrm>
            <a:off x="4860759" y="787723"/>
            <a:ext cx="4283242" cy="715581"/>
          </a:xfrm>
          <a:prstGeom prst="rect">
            <a:avLst/>
          </a:prstGeom>
          <a:solidFill>
            <a:srgbClr val="0077BD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YOUR</a:t>
            </a:r>
            <a:r>
              <a:rPr lang="en-US" sz="4050" b="1" dirty="0">
                <a:solidFill>
                  <a:schemeClr val="bg1"/>
                </a:solidFill>
                <a:ea typeface="Lato Black" panose="020F0502020204030203" pitchFamily="34" charset="0"/>
                <a:cs typeface="Lato Black" panose="020F0502020204030203" pitchFamily="34" charset="0"/>
              </a:rPr>
              <a:t> TRINITY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35257" y="192970"/>
            <a:ext cx="1739294" cy="467462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4577954" cy="5143500"/>
          </a:xfrm>
          <a:prstGeom prst="rect">
            <a:avLst/>
          </a:prstGeom>
          <a:solidFill>
            <a:schemeClr val="bg2"/>
          </a:solidFill>
        </p:spPr>
        <p:txBody>
          <a:bodyPr anchor="t"/>
          <a:lstStyle>
            <a:lvl1pPr marL="0" indent="0" algn="ctr">
              <a:buNone/>
              <a:defRPr sz="3000"/>
            </a:lvl1pPr>
          </a:lstStyle>
          <a:p>
            <a:endParaRPr lang="en-US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4852155" y="1796591"/>
            <a:ext cx="4073947" cy="111154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7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7" hasCustomPrompt="1"/>
          </p:nvPr>
        </p:nvSpPr>
        <p:spPr>
          <a:xfrm>
            <a:off x="4852155" y="3098742"/>
            <a:ext cx="4073947" cy="2781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u="sng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2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4852155" y="3411258"/>
            <a:ext cx="4073947" cy="59068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u="none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9" hasCustomPrompt="1"/>
          </p:nvPr>
        </p:nvSpPr>
        <p:spPr>
          <a:xfrm>
            <a:off x="4852155" y="4214804"/>
            <a:ext cx="4073947" cy="27817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u="sng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5" name="Text Placeholder 15"/>
          <p:cNvSpPr>
            <a:spLocks noGrp="1"/>
          </p:cNvSpPr>
          <p:nvPr>
            <p:ph type="body" sz="quarter" idx="20"/>
          </p:nvPr>
        </p:nvSpPr>
        <p:spPr>
          <a:xfrm>
            <a:off x="4852155" y="4532613"/>
            <a:ext cx="4073947" cy="32968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 u="none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1" hasCustomPrompt="1"/>
          </p:nvPr>
        </p:nvSpPr>
        <p:spPr>
          <a:xfrm>
            <a:off x="4848851" y="787723"/>
            <a:ext cx="4295149" cy="692498"/>
          </a:xfrm>
          <a:prstGeom prst="rect">
            <a:avLst/>
          </a:prstGeom>
          <a:solidFill>
            <a:srgbClr val="0077BD"/>
          </a:solidFill>
          <a:ln>
            <a:solidFill>
              <a:schemeClr val="bg1"/>
            </a:solidFill>
          </a:ln>
        </p:spPr>
        <p:txBody>
          <a:bodyPr/>
          <a:lstStyle>
            <a:lvl1pPr marL="0" indent="0" algn="l">
              <a:lnSpc>
                <a:spcPct val="100000"/>
              </a:lnSpc>
              <a:buNone/>
              <a:defRPr sz="405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</p:spTree>
    <p:extLst>
      <p:ext uri="{BB962C8B-B14F-4D97-AF65-F5344CB8AC3E}">
        <p14:creationId xmlns:p14="http://schemas.microsoft.com/office/powerpoint/2010/main" val="4245522848"/>
      </p:ext>
    </p:extLst>
  </p:cSld>
  <p:clrMapOvr>
    <a:masterClrMapping/>
  </p:clrMapOvr>
  <p:transition spd="slow" advClick="0" advTm="8000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518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1421" y="3247095"/>
            <a:ext cx="3626186" cy="50996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2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192025" y="2788823"/>
            <a:ext cx="4210862" cy="4001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214567" y="4334765"/>
            <a:ext cx="4188320" cy="4081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 b="0" u="none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92025" y="1162567"/>
            <a:ext cx="4210863" cy="13058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81421" y="3255430"/>
            <a:ext cx="3626186" cy="51248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/>
          </a:p>
        </p:txBody>
      </p:sp>
    </p:spTree>
    <p:extLst>
      <p:ext uri="{BB962C8B-B14F-4D97-AF65-F5344CB8AC3E}">
        <p14:creationId xmlns:p14="http://schemas.microsoft.com/office/powerpoint/2010/main" val="654900927"/>
      </p:ext>
    </p:extLst>
  </p:cSld>
  <p:clrMapOvr>
    <a:masterClrMapping/>
  </p:clrMapOvr>
  <p:transition spd="slow" advClick="0" advTm="8000">
    <p:push dir="r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518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81421" y="3247095"/>
            <a:ext cx="3626186" cy="50996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2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192025" y="2788823"/>
            <a:ext cx="4210862" cy="4001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214567" y="4334765"/>
            <a:ext cx="4188320" cy="4081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 b="0" u="none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192025" y="1162567"/>
            <a:ext cx="4210863" cy="130583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481421" y="3255430"/>
            <a:ext cx="3626186" cy="51248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/>
          </a:p>
        </p:txBody>
      </p:sp>
    </p:spTree>
    <p:extLst>
      <p:ext uri="{BB962C8B-B14F-4D97-AF65-F5344CB8AC3E}">
        <p14:creationId xmlns:p14="http://schemas.microsoft.com/office/powerpoint/2010/main" val="2509933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5183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30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5007616" y="3227082"/>
            <a:ext cx="3626186" cy="509962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2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4744055" y="2817449"/>
            <a:ext cx="4210862" cy="4001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744055" y="3746528"/>
            <a:ext cx="4188320" cy="53814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50" b="0" u="none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744055" y="1116674"/>
            <a:ext cx="4210863" cy="84394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54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25" name="Rectangle 24"/>
          <p:cNvSpPr/>
          <p:nvPr userDrawn="1"/>
        </p:nvSpPr>
        <p:spPr>
          <a:xfrm>
            <a:off x="5007617" y="3216045"/>
            <a:ext cx="3626186" cy="51248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/>
          </a:p>
        </p:txBody>
      </p:sp>
      <p:sp>
        <p:nvSpPr>
          <p:cNvPr id="28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4744055" y="2077849"/>
            <a:ext cx="4210862" cy="40014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2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67034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Placeholder 2">
            <a:extLst>
              <a:ext uri="{FF2B5EF4-FFF2-40B4-BE49-F238E27FC236}">
                <a16:creationId xmlns:a16="http://schemas.microsoft.com/office/drawing/2014/main" id="{C2A3C2A0-7129-447A-859E-3F03425682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4000" cy="514349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E71612E-C8C1-40A3-A81E-6719C82F4268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5400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PT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02E9D7-66AE-4FD4-AB51-D06BA2C67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400" y="957074"/>
            <a:ext cx="8585201" cy="516056"/>
          </a:xfrm>
          <a:solidFill>
            <a:schemeClr val="accent2">
              <a:alpha val="80000"/>
            </a:schemeClr>
          </a:solidFill>
        </p:spPr>
        <p:txBody>
          <a:bodyPr anchor="b"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Tx/>
              <a:buNone/>
              <a:defRPr lang="en-US" sz="3300" b="1" kern="1200" dirty="0">
                <a:solidFill>
                  <a:prstClr val="white"/>
                </a:solidFill>
                <a:latin typeface="+mj-lt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0A47E7-6159-4F61-90CA-6DCAB63E79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400" y="1499671"/>
            <a:ext cx="8585201" cy="2996129"/>
          </a:xfrm>
          <a:solidFill>
            <a:schemeClr val="tx2">
              <a:alpha val="8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4A11C7-EBD0-4719-BB7F-1FF1B0A833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349" y="1688267"/>
            <a:ext cx="3705225" cy="47581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182563" indent="-182563" algn="l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82563" indent="-182563" algn="l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82563" indent="-182563" algn="l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182563" indent="-182563" algn="l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2DDD487-B8E5-4323-8ED7-7ED9CD951D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4523" y="1688267"/>
            <a:ext cx="4175128" cy="2618936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pt-PT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D11668FD-F0F0-4F0C-ADA8-C5BC94AEB0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49" y="2270760"/>
            <a:ext cx="3705224" cy="20955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j-lt"/>
                <a:ea typeface="Source Sans Pro" charset="0"/>
                <a:cs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03817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4735046" y="2580268"/>
            <a:ext cx="3842496" cy="110938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4160" y="320115"/>
            <a:ext cx="1739294" cy="467462"/>
          </a:xfrm>
          <a:prstGeom prst="rect">
            <a:avLst/>
          </a:prstGeom>
        </p:spPr>
      </p:pic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735047" y="2580268"/>
            <a:ext cx="3842496" cy="110938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2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385535" y="3978400"/>
            <a:ext cx="4541519" cy="53814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00" b="1" u="none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4385535" y="1965960"/>
            <a:ext cx="4541519" cy="3255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385535" y="1076329"/>
            <a:ext cx="4541519" cy="8842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9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128788" y="-1"/>
            <a:ext cx="0" cy="515201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-19574" y="-1"/>
            <a:ext cx="4113610" cy="5143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992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Welcome Message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4735046" y="2580268"/>
            <a:ext cx="3842496" cy="110938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4160" y="320115"/>
            <a:ext cx="1739294" cy="467462"/>
          </a:xfrm>
          <a:prstGeom prst="rect">
            <a:avLst/>
          </a:prstGeom>
        </p:spPr>
      </p:pic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735047" y="2580268"/>
            <a:ext cx="3842496" cy="110938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2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385535" y="3978400"/>
            <a:ext cx="4541519" cy="53814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00" b="1" u="none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4385535" y="1965960"/>
            <a:ext cx="4541519" cy="3255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385535" y="1076329"/>
            <a:ext cx="4541519" cy="8842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9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128788" y="-1"/>
            <a:ext cx="0" cy="515201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-19574" y="-1"/>
            <a:ext cx="4113610" cy="5143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109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Welcome Message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sp>
        <p:nvSpPr>
          <p:cNvPr id="6" name="Rectangle 5"/>
          <p:cNvSpPr/>
          <p:nvPr userDrawn="1"/>
        </p:nvSpPr>
        <p:spPr>
          <a:xfrm>
            <a:off x="4735046" y="2580268"/>
            <a:ext cx="3842496" cy="1109381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104160" y="320115"/>
            <a:ext cx="1739294" cy="467462"/>
          </a:xfrm>
          <a:prstGeom prst="rect">
            <a:avLst/>
          </a:prstGeom>
        </p:spPr>
      </p:pic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4735047" y="2580268"/>
            <a:ext cx="3842496" cy="1109381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22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</a:t>
            </a:r>
            <a:r>
              <a:rPr lang="en-US"/>
              <a:t>text </a:t>
            </a:r>
            <a:endParaRPr lang="en-US" dirty="0"/>
          </a:p>
        </p:txBody>
      </p:sp>
      <p:sp>
        <p:nvSpPr>
          <p:cNvPr id="11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4385535" y="3978400"/>
            <a:ext cx="4541519" cy="538142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100" b="1" u="none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TEXT </a:t>
            </a:r>
          </a:p>
        </p:txBody>
      </p:sp>
      <p:sp>
        <p:nvSpPr>
          <p:cNvPr id="12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4385535" y="1965960"/>
            <a:ext cx="4541519" cy="32555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1"/>
          </p:nvPr>
        </p:nvSpPr>
        <p:spPr>
          <a:xfrm>
            <a:off x="4385535" y="1076329"/>
            <a:ext cx="4541519" cy="88429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9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342900" indent="0" algn="l">
              <a:buNone/>
              <a:defRPr/>
            </a:lvl2pPr>
            <a:lvl3pPr marL="685800" indent="0" algn="l">
              <a:buNone/>
              <a:defRPr/>
            </a:lvl3pPr>
            <a:lvl4pPr marL="1028700" indent="0" algn="l">
              <a:buNone/>
              <a:defRPr/>
            </a:lvl4pPr>
            <a:lvl5pPr marL="1371600" indent="0" algn="l">
              <a:buNone/>
              <a:defRPr/>
            </a:lvl5pPr>
          </a:lstStyle>
          <a:p>
            <a:pPr lvl="0"/>
            <a:r>
              <a:rPr lang="en-US" dirty="0"/>
              <a:t>Click to edit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4128788" y="-1"/>
            <a:ext cx="0" cy="5152017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Picture Placeholder 16"/>
          <p:cNvSpPr>
            <a:spLocks noGrp="1"/>
          </p:cNvSpPr>
          <p:nvPr>
            <p:ph type="pic" sz="quarter" idx="16"/>
          </p:nvPr>
        </p:nvSpPr>
        <p:spPr>
          <a:xfrm>
            <a:off x="-19574" y="-1"/>
            <a:ext cx="4113610" cy="5143500"/>
          </a:xfrm>
          <a:prstGeom prst="rect">
            <a:avLst/>
          </a:prstGeom>
          <a:solidFill>
            <a:schemeClr val="bg2"/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1621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864" y="259080"/>
            <a:ext cx="2141877" cy="575662"/>
          </a:xfrm>
          <a:prstGeom prst="rect">
            <a:avLst/>
          </a:prstGeom>
        </p:spPr>
      </p:pic>
      <p:sp>
        <p:nvSpPr>
          <p:cNvPr id="5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652366" y="3499597"/>
            <a:ext cx="7725996" cy="3450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52366" y="3872754"/>
            <a:ext cx="7725996" cy="85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2366" y="2395846"/>
            <a:ext cx="7725996" cy="7876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46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635182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16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1621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864" y="259080"/>
            <a:ext cx="2141877" cy="575662"/>
          </a:xfrm>
          <a:prstGeom prst="rect">
            <a:avLst/>
          </a:prstGeom>
        </p:spPr>
      </p:pic>
      <p:sp>
        <p:nvSpPr>
          <p:cNvPr id="5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652366" y="3499597"/>
            <a:ext cx="7725996" cy="3450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52366" y="3872754"/>
            <a:ext cx="7725996" cy="85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2366" y="2395846"/>
            <a:ext cx="7725996" cy="7876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46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418220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16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1621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864" y="259080"/>
            <a:ext cx="2141877" cy="575662"/>
          </a:xfrm>
          <a:prstGeom prst="rect">
            <a:avLst/>
          </a:prstGeom>
        </p:spPr>
      </p:pic>
      <p:sp>
        <p:nvSpPr>
          <p:cNvPr id="5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652366" y="3499597"/>
            <a:ext cx="7725996" cy="3450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52366" y="3872754"/>
            <a:ext cx="7725996" cy="85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2366" y="2395846"/>
            <a:ext cx="7725996" cy="7876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4650" b="0">
                <a:solidFill>
                  <a:srgbClr val="B99555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08683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16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2162154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9864" y="259080"/>
            <a:ext cx="2141877" cy="575662"/>
          </a:xfrm>
          <a:prstGeom prst="rect">
            <a:avLst/>
          </a:prstGeom>
        </p:spPr>
      </p:pic>
      <p:sp>
        <p:nvSpPr>
          <p:cNvPr id="5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652366" y="3499597"/>
            <a:ext cx="7725996" cy="3450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7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52366" y="3872754"/>
            <a:ext cx="7725996" cy="85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8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2366" y="2395846"/>
            <a:ext cx="7725996" cy="7876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46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098957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6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 userDrawn="1"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9" b="36191"/>
          <a:stretch/>
        </p:blipFill>
        <p:spPr>
          <a:xfrm>
            <a:off x="0" y="0"/>
            <a:ext cx="9144000" cy="2162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9864" y="259080"/>
            <a:ext cx="2141877" cy="575662"/>
          </a:xfrm>
          <a:prstGeom prst="rect">
            <a:avLst/>
          </a:prstGeom>
        </p:spPr>
      </p:pic>
      <p:sp>
        <p:nvSpPr>
          <p:cNvPr id="8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652366" y="3499597"/>
            <a:ext cx="7725996" cy="3450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52366" y="3872754"/>
            <a:ext cx="7725996" cy="85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2366" y="2395846"/>
            <a:ext cx="7725996" cy="7876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46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1307258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6">
    <p:bg>
      <p:bgPr>
        <a:solidFill>
          <a:srgbClr val="0221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 userDrawn="1"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9" b="36191"/>
          <a:stretch/>
        </p:blipFill>
        <p:spPr>
          <a:xfrm>
            <a:off x="0" y="0"/>
            <a:ext cx="9144000" cy="2162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9864" y="259080"/>
            <a:ext cx="2141877" cy="575662"/>
          </a:xfrm>
          <a:prstGeom prst="rect">
            <a:avLst/>
          </a:prstGeom>
        </p:spPr>
      </p:pic>
      <p:sp>
        <p:nvSpPr>
          <p:cNvPr id="8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652366" y="3499597"/>
            <a:ext cx="7725996" cy="3450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52366" y="3872754"/>
            <a:ext cx="7725996" cy="85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2366" y="2395846"/>
            <a:ext cx="7725996" cy="7876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4650" b="0">
                <a:solidFill>
                  <a:srgbClr val="B99555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1526703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16">
    <p:bg>
      <p:bgPr>
        <a:solidFill>
          <a:srgbClr val="007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 userDrawn="1"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9" b="36191"/>
          <a:stretch/>
        </p:blipFill>
        <p:spPr>
          <a:xfrm>
            <a:off x="0" y="0"/>
            <a:ext cx="9144000" cy="2162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9864" y="259080"/>
            <a:ext cx="2141877" cy="575662"/>
          </a:xfrm>
          <a:prstGeom prst="rect">
            <a:avLst/>
          </a:prstGeom>
        </p:spPr>
      </p:pic>
      <p:sp>
        <p:nvSpPr>
          <p:cNvPr id="8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652366" y="3499597"/>
            <a:ext cx="7725996" cy="3450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52366" y="3872754"/>
            <a:ext cx="7725996" cy="85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2366" y="2395846"/>
            <a:ext cx="7725996" cy="7876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465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17104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ext and Editabl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93AA915C-6DAA-4CB6-A96F-7C21059E8F0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0" y="-1"/>
            <a:ext cx="9144000" cy="5143499"/>
          </a:xfrm>
          <a:gradFill flip="none" rotWithShape="1">
            <a:gsLst>
              <a:gs pos="54000">
                <a:schemeClr val="bg1">
                  <a:alpha val="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path path="circle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en-US" sz="135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 defTabSz="685800"/>
            <a:r>
              <a:rPr lang="en-US" dirty="0"/>
              <a:t> 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3F02E9D7-66AE-4FD4-AB51-D06BA2C67B9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79400" y="957074"/>
            <a:ext cx="8585201" cy="516056"/>
          </a:xfrm>
          <a:solidFill>
            <a:schemeClr val="accent2">
              <a:alpha val="80000"/>
            </a:schemeClr>
          </a:solidFill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buFontTx/>
              <a:buNone/>
              <a:defRPr lang="en-US" sz="3300" b="1" kern="1200" dirty="0">
                <a:solidFill>
                  <a:prstClr val="white"/>
                </a:solidFill>
                <a:latin typeface="+mj-lt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330A47E7-6159-4F61-90CA-6DCAB63E79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79400" y="1499671"/>
            <a:ext cx="8585201" cy="2996129"/>
          </a:xfrm>
          <a:solidFill>
            <a:schemeClr val="tx2">
              <a:alpha val="80000"/>
            </a:schemeClr>
          </a:solidFill>
        </p:spPr>
        <p:txBody>
          <a:bodyPr/>
          <a:lstStyle>
            <a:lvl1pPr marL="0" indent="0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194A11C7-EBD0-4719-BB7F-1FF1B0A833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4349" y="1688267"/>
            <a:ext cx="3705225" cy="475813"/>
          </a:xfrm>
        </p:spPr>
        <p:txBody>
          <a:bodyPr anchor="b">
            <a:noAutofit/>
          </a:bodyPr>
          <a:lstStyle>
            <a:lvl1pPr marL="0" indent="0" algn="l">
              <a:buFontTx/>
              <a:buNone/>
              <a:defRPr sz="1800" b="1">
                <a:solidFill>
                  <a:schemeClr val="bg1"/>
                </a:solidFill>
              </a:defRPr>
            </a:lvl1pPr>
            <a:lvl2pPr marL="182563" indent="-182563" algn="l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2pPr>
            <a:lvl3pPr marL="182563" indent="-182563" algn="l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82563" indent="-182563" algn="l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182563" indent="-182563" algn="l"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A2DDD487-B8E5-4323-8ED7-7ED9CD951DE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454523" y="1688267"/>
            <a:ext cx="4175128" cy="2618936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/>
            </a:lvl1pPr>
          </a:lstStyle>
          <a:p>
            <a:endParaRPr lang="pt-PT" dirty="0"/>
          </a:p>
        </p:txBody>
      </p:sp>
      <p:sp>
        <p:nvSpPr>
          <p:cNvPr id="9" name="Text Placeholder 21">
            <a:extLst>
              <a:ext uri="{FF2B5EF4-FFF2-40B4-BE49-F238E27FC236}">
                <a16:creationId xmlns:a16="http://schemas.microsoft.com/office/drawing/2014/main" id="{D11668FD-F0F0-4F0C-ADA8-C5BC94AEB07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49" y="2270760"/>
            <a:ext cx="3705224" cy="2095500"/>
          </a:xfrm>
          <a:prstGeom prst="rect">
            <a:avLst/>
          </a:prstGeom>
        </p:spPr>
        <p:txBody>
          <a:bodyPr>
            <a:noAutofit/>
          </a:bodyPr>
          <a:lstStyle>
            <a:lvl1pPr marL="171450" indent="-171450"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j-lt"/>
                <a:ea typeface="Source Sans Pro" charset="0"/>
                <a:cs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4B6343-984E-48DC-A467-3601F2BABB9E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0" y="0"/>
            <a:ext cx="9144000" cy="51435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/>
            </a:lvl1pPr>
          </a:lstStyle>
          <a:p>
            <a:r>
              <a:rPr lang="en-GB" dirty="0"/>
              <a:t>Click icon to add background picture then right click and send to the back</a:t>
            </a:r>
          </a:p>
        </p:txBody>
      </p:sp>
    </p:spTree>
    <p:extLst>
      <p:ext uri="{BB962C8B-B14F-4D97-AF65-F5344CB8AC3E}">
        <p14:creationId xmlns:p14="http://schemas.microsoft.com/office/powerpoint/2010/main" val="8489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6"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ChangeAspect="1"/>
          </p:cNvPicPr>
          <p:nvPr userDrawn="1"/>
        </p:nvPicPr>
        <p:blipFill rotWithShape="1">
          <a:blip r:embed="rId2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9" b="36191"/>
          <a:stretch/>
        </p:blipFill>
        <p:spPr>
          <a:xfrm>
            <a:off x="0" y="0"/>
            <a:ext cx="9144000" cy="216215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9864" y="259080"/>
            <a:ext cx="2141877" cy="575662"/>
          </a:xfrm>
          <a:prstGeom prst="rect">
            <a:avLst/>
          </a:prstGeom>
        </p:spPr>
      </p:pic>
      <p:sp>
        <p:nvSpPr>
          <p:cNvPr id="8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652366" y="3499597"/>
            <a:ext cx="7725996" cy="34505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9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652366" y="3872754"/>
            <a:ext cx="7725996" cy="85769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25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0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52366" y="2395846"/>
            <a:ext cx="7725996" cy="787619"/>
          </a:xfrm>
          <a:prstGeom prst="rect">
            <a:avLst/>
          </a:prstGeom>
          <a:ln>
            <a:solidFill>
              <a:schemeClr val="bg1"/>
            </a:solidFill>
          </a:ln>
        </p:spPr>
        <p:txBody>
          <a:bodyPr anchor="ctr"/>
          <a:lstStyle>
            <a:lvl1pPr marL="0" indent="0" algn="ctr">
              <a:buNone/>
              <a:defRPr sz="465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3569492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090737"/>
            <a:ext cx="9144000" cy="1052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6690438" y="4216952"/>
            <a:ext cx="2124939" cy="751502"/>
            <a:chOff x="201705" y="174812"/>
            <a:chExt cx="3307977" cy="1169894"/>
          </a:xfrm>
        </p:grpSpPr>
        <p:sp>
          <p:nvSpPr>
            <p:cNvPr id="5" name="Rectangle 4"/>
            <p:cNvSpPr/>
            <p:nvPr/>
          </p:nvSpPr>
          <p:spPr>
            <a:xfrm>
              <a:off x="201705" y="174812"/>
              <a:ext cx="3307977" cy="1169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40" y="223246"/>
              <a:ext cx="3182707" cy="107302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2" y="4295324"/>
            <a:ext cx="623198" cy="585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70" y="4292234"/>
            <a:ext cx="629780" cy="59134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995398" y="4345531"/>
            <a:ext cx="1363877" cy="464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577">
              <a:lnSpc>
                <a:spcPct val="150000"/>
              </a:lnSpc>
            </a:pPr>
            <a:r>
              <a:rPr lang="en-US" sz="1800" dirty="0">
                <a:solidFill>
                  <a:srgbClr val="152269"/>
                </a:solidFill>
                <a:latin typeface="Source Sans Pro" charset="0"/>
                <a:ea typeface="Source Sans Pro" charset="0"/>
                <a:cs typeface="Source Sans Pro" charset="0"/>
              </a:rPr>
              <a:t>@</a:t>
            </a:r>
            <a:r>
              <a:rPr lang="en-US" sz="1800" dirty="0" err="1">
                <a:solidFill>
                  <a:srgbClr val="152269"/>
                </a:solidFill>
                <a:latin typeface="Source Sans Pro" charset="0"/>
                <a:ea typeface="Source Sans Pro" charset="0"/>
                <a:cs typeface="Source Sans Pro" charset="0"/>
              </a:rPr>
              <a:t>tcddublin</a:t>
            </a:r>
            <a:endParaRPr lang="en-US" sz="1800" spc="-29" dirty="0">
              <a:solidFill>
                <a:srgbClr val="152269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3935167" y="4345531"/>
            <a:ext cx="2231507" cy="879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78577">
              <a:lnSpc>
                <a:spcPct val="150000"/>
              </a:lnSpc>
            </a:pPr>
            <a:r>
              <a:rPr lang="en-US" sz="1800" dirty="0">
                <a:solidFill>
                  <a:srgbClr val="152269"/>
                </a:solidFill>
                <a:latin typeface="Source Sans Pro" charset="0"/>
                <a:ea typeface="Source Sans Pro" charset="0"/>
                <a:cs typeface="Source Sans Pro" charset="0"/>
              </a:rPr>
              <a:t>@</a:t>
            </a:r>
            <a:r>
              <a:rPr lang="en-US" sz="1800" dirty="0" err="1">
                <a:solidFill>
                  <a:srgbClr val="152269"/>
                </a:solidFill>
                <a:latin typeface="Source Sans Pro" charset="0"/>
                <a:ea typeface="Source Sans Pro" charset="0"/>
                <a:cs typeface="Source Sans Pro" charset="0"/>
              </a:rPr>
              <a:t>trinitycollegedublin</a:t>
            </a:r>
            <a:endParaRPr lang="en-US" sz="1800" spc="-29" dirty="0">
              <a:solidFill>
                <a:srgbClr val="152269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49" y="4295324"/>
            <a:ext cx="623198" cy="585162"/>
          </a:xfrm>
          <a:prstGeom prst="rect">
            <a:avLst/>
          </a:prstGeom>
        </p:spPr>
      </p:pic>
      <p:sp>
        <p:nvSpPr>
          <p:cNvPr id="1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095567" y="0"/>
            <a:ext cx="4048433" cy="409073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sp>
      <p:sp>
        <p:nvSpPr>
          <p:cNvPr id="17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258097" y="2872231"/>
            <a:ext cx="4579376" cy="8052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258097" y="637195"/>
            <a:ext cx="4579376" cy="21645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5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</p:spTree>
    <p:extLst>
      <p:ext uri="{BB962C8B-B14F-4D97-AF65-F5344CB8AC3E}">
        <p14:creationId xmlns:p14="http://schemas.microsoft.com/office/powerpoint/2010/main" val="2345648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5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5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</p:bldLst>
      </p:timing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Welcom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4090737"/>
            <a:ext cx="9144000" cy="1052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6690438" y="4216952"/>
            <a:ext cx="2124939" cy="751502"/>
            <a:chOff x="201705" y="174812"/>
            <a:chExt cx="3307977" cy="1169894"/>
          </a:xfrm>
        </p:grpSpPr>
        <p:sp>
          <p:nvSpPr>
            <p:cNvPr id="5" name="Rectangle 4"/>
            <p:cNvSpPr/>
            <p:nvPr/>
          </p:nvSpPr>
          <p:spPr>
            <a:xfrm>
              <a:off x="201705" y="174812"/>
              <a:ext cx="3307977" cy="1169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40" y="223246"/>
              <a:ext cx="3182707" cy="1073027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82" y="4295324"/>
            <a:ext cx="623198" cy="5851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970" y="4292234"/>
            <a:ext cx="629780" cy="5913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6349" y="4295324"/>
            <a:ext cx="623198" cy="585162"/>
          </a:xfrm>
          <a:prstGeom prst="rect">
            <a:avLst/>
          </a:prstGeom>
        </p:spPr>
      </p:pic>
      <p:sp>
        <p:nvSpPr>
          <p:cNvPr id="1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5095567" y="0"/>
            <a:ext cx="4048433" cy="4090737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</p:sp>
      <p:sp>
        <p:nvSpPr>
          <p:cNvPr id="17" name="Text Placeholder 19"/>
          <p:cNvSpPr>
            <a:spLocks noGrp="1"/>
          </p:cNvSpPr>
          <p:nvPr>
            <p:ph type="body" sz="quarter" idx="16"/>
          </p:nvPr>
        </p:nvSpPr>
        <p:spPr>
          <a:xfrm>
            <a:off x="258097" y="2872231"/>
            <a:ext cx="4579376" cy="80521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 b="1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8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258097" y="637195"/>
            <a:ext cx="4579376" cy="216459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500" b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to edit Master text </a:t>
            </a:r>
          </a:p>
        </p:txBody>
      </p:sp>
      <p:sp>
        <p:nvSpPr>
          <p:cNvPr id="14" name="Text Placeholder 19"/>
          <p:cNvSpPr>
            <a:spLocks noGrp="1"/>
          </p:cNvSpPr>
          <p:nvPr>
            <p:ph type="body" sz="quarter" idx="17"/>
          </p:nvPr>
        </p:nvSpPr>
        <p:spPr>
          <a:xfrm>
            <a:off x="1054174" y="4498041"/>
            <a:ext cx="1578088" cy="3322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022169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  <p:sp>
        <p:nvSpPr>
          <p:cNvPr id="19" name="Text Placeholder 19"/>
          <p:cNvSpPr>
            <a:spLocks noGrp="1"/>
          </p:cNvSpPr>
          <p:nvPr>
            <p:ph type="body" sz="quarter" idx="18"/>
          </p:nvPr>
        </p:nvSpPr>
        <p:spPr>
          <a:xfrm>
            <a:off x="3941749" y="4498041"/>
            <a:ext cx="2316485" cy="332239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0">
                <a:solidFill>
                  <a:srgbClr val="022169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 dirty="0"/>
              <a:t>Click </a:t>
            </a:r>
            <a:r>
              <a:rPr lang="en-US"/>
              <a:t>to edit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72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293915" y="272143"/>
            <a:ext cx="8523514" cy="3244171"/>
          </a:xfrm>
          <a:custGeom>
            <a:avLst/>
            <a:gdLst>
              <a:gd name="connsiteX0" fmla="*/ 7548172 w 9656525"/>
              <a:gd name="connsiteY0" fmla="*/ 2712838 h 2761837"/>
              <a:gd name="connsiteX1" fmla="*/ 7547798 w 9656525"/>
              <a:gd name="connsiteY1" fmla="*/ 2745741 h 2761837"/>
              <a:gd name="connsiteX2" fmla="*/ 7514082 w 9656525"/>
              <a:gd name="connsiteY2" fmla="*/ 2747898 h 2761837"/>
              <a:gd name="connsiteX3" fmla="*/ 7514456 w 9656525"/>
              <a:gd name="connsiteY3" fmla="*/ 2714995 h 2761837"/>
              <a:gd name="connsiteX4" fmla="*/ 3732232 w 9656525"/>
              <a:gd name="connsiteY4" fmla="*/ 2657590 h 2761837"/>
              <a:gd name="connsiteX5" fmla="*/ 3729935 w 9656525"/>
              <a:gd name="connsiteY5" fmla="*/ 2658777 h 2761837"/>
              <a:gd name="connsiteX6" fmla="*/ 3716210 w 9656525"/>
              <a:gd name="connsiteY6" fmla="*/ 2662052 h 2761837"/>
              <a:gd name="connsiteX7" fmla="*/ 7264005 w 9656525"/>
              <a:gd name="connsiteY7" fmla="*/ 2517302 h 2761837"/>
              <a:gd name="connsiteX8" fmla="*/ 7263568 w 9656525"/>
              <a:gd name="connsiteY8" fmla="*/ 2555689 h 2761837"/>
              <a:gd name="connsiteX9" fmla="*/ 7212620 w 9656525"/>
              <a:gd name="connsiteY9" fmla="*/ 2591827 h 2761837"/>
              <a:gd name="connsiteX10" fmla="*/ 7188016 w 9656525"/>
              <a:gd name="connsiteY10" fmla="*/ 2533122 h 2761837"/>
              <a:gd name="connsiteX11" fmla="*/ 7264005 w 9656525"/>
              <a:gd name="connsiteY11" fmla="*/ 2517302 h 2761837"/>
              <a:gd name="connsiteX12" fmla="*/ 7550911 w 9656525"/>
              <a:gd name="connsiteY12" fmla="*/ 2471550 h 2761837"/>
              <a:gd name="connsiteX13" fmla="*/ 7684596 w 9656525"/>
              <a:gd name="connsiteY13" fmla="*/ 2567115 h 2761837"/>
              <a:gd name="connsiteX14" fmla="*/ 7860304 w 9656525"/>
              <a:gd name="connsiteY14" fmla="*/ 2670952 h 2761837"/>
              <a:gd name="connsiteX15" fmla="*/ 7859807 w 9656525"/>
              <a:gd name="connsiteY15" fmla="*/ 2714822 h 2761837"/>
              <a:gd name="connsiteX16" fmla="*/ 7724503 w 9656525"/>
              <a:gd name="connsiteY16" fmla="*/ 2761837 h 2761837"/>
              <a:gd name="connsiteX17" fmla="*/ 7632651 w 9656525"/>
              <a:gd name="connsiteY17" fmla="*/ 2690994 h 2761837"/>
              <a:gd name="connsiteX18" fmla="*/ 7662185 w 9656525"/>
              <a:gd name="connsiteY18" fmla="*/ 2686365 h 2761837"/>
              <a:gd name="connsiteX19" fmla="*/ 7691969 w 9656525"/>
              <a:gd name="connsiteY19" fmla="*/ 2659800 h 2761837"/>
              <a:gd name="connsiteX20" fmla="*/ 7650692 w 9656525"/>
              <a:gd name="connsiteY20" fmla="*/ 2585723 h 2761837"/>
              <a:gd name="connsiteX21" fmla="*/ 7525249 w 9656525"/>
              <a:gd name="connsiteY21" fmla="*/ 2506070 h 2761837"/>
              <a:gd name="connsiteX22" fmla="*/ 7550911 w 9656525"/>
              <a:gd name="connsiteY22" fmla="*/ 2471550 h 2761837"/>
              <a:gd name="connsiteX23" fmla="*/ 6609172 w 9656525"/>
              <a:gd name="connsiteY23" fmla="*/ 2418428 h 2761837"/>
              <a:gd name="connsiteX24" fmla="*/ 6627984 w 9656525"/>
              <a:gd name="connsiteY24" fmla="*/ 2419025 h 2761837"/>
              <a:gd name="connsiteX25" fmla="*/ 6624935 w 9656525"/>
              <a:gd name="connsiteY25" fmla="*/ 2421187 h 2761837"/>
              <a:gd name="connsiteX26" fmla="*/ 6607239 w 9656525"/>
              <a:gd name="connsiteY26" fmla="*/ 2418475 h 2761837"/>
              <a:gd name="connsiteX27" fmla="*/ 6606018 w 9656525"/>
              <a:gd name="connsiteY27" fmla="*/ 2418288 h 2761837"/>
              <a:gd name="connsiteX28" fmla="*/ 6607239 w 9656525"/>
              <a:gd name="connsiteY28" fmla="*/ 2418475 h 2761837"/>
              <a:gd name="connsiteX29" fmla="*/ 6565993 w 9656525"/>
              <a:gd name="connsiteY29" fmla="*/ 2419477 h 2761837"/>
              <a:gd name="connsiteX30" fmla="*/ 6606018 w 9656525"/>
              <a:gd name="connsiteY30" fmla="*/ 2418288 h 2761837"/>
              <a:gd name="connsiteX31" fmla="*/ 6928451 w 9656525"/>
              <a:gd name="connsiteY31" fmla="*/ 2396291 h 2761837"/>
              <a:gd name="connsiteX32" fmla="*/ 6928203 w 9656525"/>
              <a:gd name="connsiteY32" fmla="*/ 2418226 h 2761837"/>
              <a:gd name="connsiteX33" fmla="*/ 6877627 w 9656525"/>
              <a:gd name="connsiteY33" fmla="*/ 2421461 h 2761837"/>
              <a:gd name="connsiteX34" fmla="*/ 6877876 w 9656525"/>
              <a:gd name="connsiteY34" fmla="*/ 2399526 h 2761837"/>
              <a:gd name="connsiteX35" fmla="*/ 4235183 w 9656525"/>
              <a:gd name="connsiteY35" fmla="*/ 2390745 h 2761837"/>
              <a:gd name="connsiteX36" fmla="*/ 4238879 w 9656525"/>
              <a:gd name="connsiteY36" fmla="*/ 2391957 h 2761837"/>
              <a:gd name="connsiteX37" fmla="*/ 4233073 w 9656525"/>
              <a:gd name="connsiteY37" fmla="*/ 2393356 h 2761837"/>
              <a:gd name="connsiteX38" fmla="*/ 5900951 w 9656525"/>
              <a:gd name="connsiteY38" fmla="*/ 2385301 h 2761837"/>
              <a:gd name="connsiteX39" fmla="*/ 6523970 w 9656525"/>
              <a:gd name="connsiteY39" fmla="*/ 2411205 h 2761837"/>
              <a:gd name="connsiteX40" fmla="*/ 6422633 w 9656525"/>
              <a:gd name="connsiteY40" fmla="*/ 2434127 h 2761837"/>
              <a:gd name="connsiteX41" fmla="*/ 5799613 w 9656525"/>
              <a:gd name="connsiteY41" fmla="*/ 2408223 h 2761837"/>
              <a:gd name="connsiteX42" fmla="*/ 5900951 w 9656525"/>
              <a:gd name="connsiteY42" fmla="*/ 2385301 h 2761837"/>
              <a:gd name="connsiteX43" fmla="*/ 3206194 w 9656525"/>
              <a:gd name="connsiteY43" fmla="*/ 2327527 h 2761837"/>
              <a:gd name="connsiteX44" fmla="*/ 3205697 w 9656525"/>
              <a:gd name="connsiteY44" fmla="*/ 2371399 h 2761837"/>
              <a:gd name="connsiteX45" fmla="*/ 3171980 w 9656525"/>
              <a:gd name="connsiteY45" fmla="*/ 2373555 h 2761837"/>
              <a:gd name="connsiteX46" fmla="*/ 3172478 w 9656525"/>
              <a:gd name="connsiteY46" fmla="*/ 2329685 h 2761837"/>
              <a:gd name="connsiteX47" fmla="*/ 4705860 w 9656525"/>
              <a:gd name="connsiteY47" fmla="*/ 2297354 h 2761837"/>
              <a:gd name="connsiteX48" fmla="*/ 4815129 w 9656525"/>
              <a:gd name="connsiteY48" fmla="*/ 2317763 h 2761837"/>
              <a:gd name="connsiteX49" fmla="*/ 4806513 w 9656525"/>
              <a:gd name="connsiteY49" fmla="*/ 2334754 h 2761837"/>
              <a:gd name="connsiteX50" fmla="*/ 4705673 w 9656525"/>
              <a:gd name="connsiteY50" fmla="*/ 2313806 h 2761837"/>
              <a:gd name="connsiteX51" fmla="*/ 4015530 w 9656525"/>
              <a:gd name="connsiteY51" fmla="*/ 2264796 h 2761837"/>
              <a:gd name="connsiteX52" fmla="*/ 4023524 w 9656525"/>
              <a:gd name="connsiteY52" fmla="*/ 2302644 h 2761837"/>
              <a:gd name="connsiteX53" fmla="*/ 4031642 w 9656525"/>
              <a:gd name="connsiteY53" fmla="*/ 2329524 h 2761837"/>
              <a:gd name="connsiteX54" fmla="*/ 4124365 w 9656525"/>
              <a:gd name="connsiteY54" fmla="*/ 2323592 h 2761837"/>
              <a:gd name="connsiteX55" fmla="*/ 4124862 w 9656525"/>
              <a:gd name="connsiteY55" fmla="*/ 2279722 h 2761837"/>
              <a:gd name="connsiteX56" fmla="*/ 4015530 w 9656525"/>
              <a:gd name="connsiteY56" fmla="*/ 2264796 h 2761837"/>
              <a:gd name="connsiteX57" fmla="*/ 3907194 w 9656525"/>
              <a:gd name="connsiteY57" fmla="*/ 2162129 h 2761837"/>
              <a:gd name="connsiteX58" fmla="*/ 3998734 w 9656525"/>
              <a:gd name="connsiteY58" fmla="*/ 2260390 h 2761837"/>
              <a:gd name="connsiteX59" fmla="*/ 4066168 w 9656525"/>
              <a:gd name="connsiteY59" fmla="*/ 2256077 h 2761837"/>
              <a:gd name="connsiteX60" fmla="*/ 4091706 w 9656525"/>
              <a:gd name="connsiteY60" fmla="*/ 2232524 h 2761837"/>
              <a:gd name="connsiteX61" fmla="*/ 4184054 w 9656525"/>
              <a:gd name="connsiteY61" fmla="*/ 2259495 h 2761837"/>
              <a:gd name="connsiteX62" fmla="*/ 4142219 w 9656525"/>
              <a:gd name="connsiteY62" fmla="*/ 2234772 h 2761837"/>
              <a:gd name="connsiteX63" fmla="*/ 4182630 w 9656525"/>
              <a:gd name="connsiteY63" fmla="*/ 2199308 h 2761837"/>
              <a:gd name="connsiteX64" fmla="*/ 4168003 w 9656525"/>
              <a:gd name="connsiteY64" fmla="*/ 2189284 h 2761837"/>
              <a:gd name="connsiteX65" fmla="*/ 3907194 w 9656525"/>
              <a:gd name="connsiteY65" fmla="*/ 2162129 h 2761837"/>
              <a:gd name="connsiteX66" fmla="*/ 3679790 w 9656525"/>
              <a:gd name="connsiteY66" fmla="*/ 2160237 h 2761837"/>
              <a:gd name="connsiteX67" fmla="*/ 3654379 w 9656525"/>
              <a:gd name="connsiteY67" fmla="*/ 2172822 h 2761837"/>
              <a:gd name="connsiteX68" fmla="*/ 3704581 w 9656525"/>
              <a:gd name="connsiteY68" fmla="*/ 2202489 h 2761837"/>
              <a:gd name="connsiteX69" fmla="*/ 3721627 w 9656525"/>
              <a:gd name="connsiteY69" fmla="*/ 2184959 h 2761837"/>
              <a:gd name="connsiteX70" fmla="*/ 2238480 w 9656525"/>
              <a:gd name="connsiteY70" fmla="*/ 2008936 h 2761837"/>
              <a:gd name="connsiteX71" fmla="*/ 2247444 w 9656525"/>
              <a:gd name="connsiteY71" fmla="*/ 2010748 h 2761837"/>
              <a:gd name="connsiteX72" fmla="*/ 2257919 w 9656525"/>
              <a:gd name="connsiteY72" fmla="*/ 2015558 h 2761837"/>
              <a:gd name="connsiteX73" fmla="*/ 2239032 w 9656525"/>
              <a:gd name="connsiteY73" fmla="*/ 2009918 h 2761837"/>
              <a:gd name="connsiteX74" fmla="*/ 6372006 w 9656525"/>
              <a:gd name="connsiteY74" fmla="*/ 1885273 h 2761837"/>
              <a:gd name="connsiteX75" fmla="*/ 6327706 w 9656525"/>
              <a:gd name="connsiteY75" fmla="*/ 1892216 h 2761837"/>
              <a:gd name="connsiteX76" fmla="*/ 6411750 w 9656525"/>
              <a:gd name="connsiteY76" fmla="*/ 1908760 h 2761837"/>
              <a:gd name="connsiteX77" fmla="*/ 6454083 w 9656525"/>
              <a:gd name="connsiteY77" fmla="*/ 1889612 h 2761837"/>
              <a:gd name="connsiteX78" fmla="*/ 6372006 w 9656525"/>
              <a:gd name="connsiteY78" fmla="*/ 1885273 h 2761837"/>
              <a:gd name="connsiteX79" fmla="*/ 6783260 w 9656525"/>
              <a:gd name="connsiteY79" fmla="*/ 1830196 h 2761837"/>
              <a:gd name="connsiteX80" fmla="*/ 6529884 w 9656525"/>
              <a:gd name="connsiteY80" fmla="*/ 1890242 h 2761837"/>
              <a:gd name="connsiteX81" fmla="*/ 6664442 w 9656525"/>
              <a:gd name="connsiteY81" fmla="*/ 1909034 h 2761837"/>
              <a:gd name="connsiteX82" fmla="*/ 6766091 w 9656525"/>
              <a:gd name="connsiteY82" fmla="*/ 1858694 h 2761837"/>
              <a:gd name="connsiteX83" fmla="*/ 6825033 w 9656525"/>
              <a:gd name="connsiteY83" fmla="*/ 1860403 h 2761837"/>
              <a:gd name="connsiteX84" fmla="*/ 7137166 w 9656525"/>
              <a:gd name="connsiteY84" fmla="*/ 1818517 h 2761837"/>
              <a:gd name="connsiteX85" fmla="*/ 7136979 w 9656525"/>
              <a:gd name="connsiteY85" fmla="*/ 1834968 h 2761837"/>
              <a:gd name="connsiteX86" fmla="*/ 7086403 w 9656525"/>
              <a:gd name="connsiteY86" fmla="*/ 1838204 h 2761837"/>
              <a:gd name="connsiteX87" fmla="*/ 7086591 w 9656525"/>
              <a:gd name="connsiteY87" fmla="*/ 1821752 h 2761837"/>
              <a:gd name="connsiteX88" fmla="*/ 5007670 w 9656525"/>
              <a:gd name="connsiteY88" fmla="*/ 1680745 h 2761837"/>
              <a:gd name="connsiteX89" fmla="*/ 6126835 w 9656525"/>
              <a:gd name="connsiteY89" fmla="*/ 1779029 h 2761837"/>
              <a:gd name="connsiteX90" fmla="*/ 6202200 w 9656525"/>
              <a:gd name="connsiteY90" fmla="*/ 1818047 h 2761837"/>
              <a:gd name="connsiteX91" fmla="*/ 6522326 w 9656525"/>
              <a:gd name="connsiteY91" fmla="*/ 1814009 h 2761837"/>
              <a:gd name="connsiteX92" fmla="*/ 6758346 w 9656525"/>
              <a:gd name="connsiteY92" fmla="*/ 1798911 h 2761837"/>
              <a:gd name="connsiteX93" fmla="*/ 6977072 w 9656525"/>
              <a:gd name="connsiteY93" fmla="*/ 1823278 h 2761837"/>
              <a:gd name="connsiteX94" fmla="*/ 6841830 w 9656525"/>
              <a:gd name="connsiteY94" fmla="*/ 1864808 h 2761837"/>
              <a:gd name="connsiteX95" fmla="*/ 6883727 w 9656525"/>
              <a:gd name="connsiteY95" fmla="*/ 1884047 h 2761837"/>
              <a:gd name="connsiteX96" fmla="*/ 7381054 w 9656525"/>
              <a:gd name="connsiteY96" fmla="*/ 1852234 h 2761837"/>
              <a:gd name="connsiteX97" fmla="*/ 7289204 w 9656525"/>
              <a:gd name="connsiteY97" fmla="*/ 1781392 h 2761837"/>
              <a:gd name="connsiteX98" fmla="*/ 7331662 w 9656525"/>
              <a:gd name="connsiteY98" fmla="*/ 1751277 h 2761837"/>
              <a:gd name="connsiteX99" fmla="*/ 7230480 w 9656525"/>
              <a:gd name="connsiteY99" fmla="*/ 1760489 h 2761837"/>
              <a:gd name="connsiteX100" fmla="*/ 7217376 w 9656525"/>
              <a:gd name="connsiteY100" fmla="*/ 1762923 h 2761837"/>
              <a:gd name="connsiteX101" fmla="*/ 7243591 w 9656525"/>
              <a:gd name="connsiteY101" fmla="*/ 1764788 h 2761837"/>
              <a:gd name="connsiteX102" fmla="*/ 7272470 w 9656525"/>
              <a:gd name="connsiteY102" fmla="*/ 1771502 h 2761837"/>
              <a:gd name="connsiteX103" fmla="*/ 7255300 w 9656525"/>
              <a:gd name="connsiteY103" fmla="*/ 1800001 h 2761837"/>
              <a:gd name="connsiteX104" fmla="*/ 7044569 w 9656525"/>
              <a:gd name="connsiteY104" fmla="*/ 1813480 h 2761837"/>
              <a:gd name="connsiteX105" fmla="*/ 7002920 w 9656525"/>
              <a:gd name="connsiteY105" fmla="*/ 1772306 h 2761837"/>
              <a:gd name="connsiteX106" fmla="*/ 6354674 w 9656525"/>
              <a:gd name="connsiteY106" fmla="*/ 1742536 h 2761837"/>
              <a:gd name="connsiteX107" fmla="*/ 6261891 w 9656525"/>
              <a:gd name="connsiteY107" fmla="*/ 1753951 h 2761837"/>
              <a:gd name="connsiteX108" fmla="*/ 5647299 w 9656525"/>
              <a:gd name="connsiteY108" fmla="*/ 1727507 h 2761837"/>
              <a:gd name="connsiteX109" fmla="*/ 5369631 w 9656525"/>
              <a:gd name="connsiteY109" fmla="*/ 1701430 h 2761837"/>
              <a:gd name="connsiteX110" fmla="*/ 5007670 w 9656525"/>
              <a:gd name="connsiteY110" fmla="*/ 1680745 h 2761837"/>
              <a:gd name="connsiteX111" fmla="*/ 2413817 w 9656525"/>
              <a:gd name="connsiteY111" fmla="*/ 1638437 h 2761837"/>
              <a:gd name="connsiteX112" fmla="*/ 2362929 w 9656525"/>
              <a:gd name="connsiteY112" fmla="*/ 1669092 h 2761837"/>
              <a:gd name="connsiteX113" fmla="*/ 2387471 w 9656525"/>
              <a:gd name="connsiteY113" fmla="*/ 1733279 h 2761837"/>
              <a:gd name="connsiteX114" fmla="*/ 2455154 w 9656525"/>
              <a:gd name="connsiteY114" fmla="*/ 1707030 h 2761837"/>
              <a:gd name="connsiteX115" fmla="*/ 2455776 w 9656525"/>
              <a:gd name="connsiteY115" fmla="*/ 1652192 h 2761837"/>
              <a:gd name="connsiteX116" fmla="*/ 2413817 w 9656525"/>
              <a:gd name="connsiteY116" fmla="*/ 1638437 h 2761837"/>
              <a:gd name="connsiteX117" fmla="*/ 2331890 w 9656525"/>
              <a:gd name="connsiteY117" fmla="*/ 1435444 h 2761837"/>
              <a:gd name="connsiteX118" fmla="*/ 2330982 w 9656525"/>
              <a:gd name="connsiteY118" fmla="*/ 1435502 h 2761837"/>
              <a:gd name="connsiteX119" fmla="*/ 2288633 w 9656525"/>
              <a:gd name="connsiteY119" fmla="*/ 1443831 h 2761837"/>
              <a:gd name="connsiteX120" fmla="*/ 2273405 w 9656525"/>
              <a:gd name="connsiteY120" fmla="*/ 1439185 h 2761837"/>
              <a:gd name="connsiteX121" fmla="*/ 2239167 w 9656525"/>
              <a:gd name="connsiteY121" fmla="*/ 1441376 h 2761837"/>
              <a:gd name="connsiteX122" fmla="*/ 2238919 w 9656525"/>
              <a:gd name="connsiteY122" fmla="*/ 1463311 h 2761837"/>
              <a:gd name="connsiteX123" fmla="*/ 2331640 w 9656525"/>
              <a:gd name="connsiteY123" fmla="*/ 1457379 h 2761837"/>
              <a:gd name="connsiteX124" fmla="*/ 7400437 w 9656525"/>
              <a:gd name="connsiteY124" fmla="*/ 1308640 h 2761837"/>
              <a:gd name="connsiteX125" fmla="*/ 7410949 w 9656525"/>
              <a:gd name="connsiteY125" fmla="*/ 1323841 h 2761837"/>
              <a:gd name="connsiteX126" fmla="*/ 7362661 w 9656525"/>
              <a:gd name="connsiteY126" fmla="*/ 1346290 h 2761837"/>
              <a:gd name="connsiteX127" fmla="*/ 7360547 w 9656525"/>
              <a:gd name="connsiteY127" fmla="*/ 1330053 h 2761837"/>
              <a:gd name="connsiteX128" fmla="*/ 7497617 w 9656525"/>
              <a:gd name="connsiteY128" fmla="*/ 1137193 h 2761837"/>
              <a:gd name="connsiteX129" fmla="*/ 7405216 w 9656525"/>
              <a:gd name="connsiteY129" fmla="*/ 1148582 h 2761837"/>
              <a:gd name="connsiteX130" fmla="*/ 7408033 w 9656525"/>
              <a:gd name="connsiteY130" fmla="*/ 1170231 h 2761837"/>
              <a:gd name="connsiteX131" fmla="*/ 7500434 w 9656525"/>
              <a:gd name="connsiteY131" fmla="*/ 1158842 h 2761837"/>
              <a:gd name="connsiteX132" fmla="*/ 2571168 w 9656525"/>
              <a:gd name="connsiteY132" fmla="*/ 1057075 h 2761837"/>
              <a:gd name="connsiteX133" fmla="*/ 2573281 w 9656525"/>
              <a:gd name="connsiteY133" fmla="*/ 1073311 h 2761837"/>
              <a:gd name="connsiteX134" fmla="*/ 2522879 w 9656525"/>
              <a:gd name="connsiteY134" fmla="*/ 1079523 h 2761837"/>
              <a:gd name="connsiteX135" fmla="*/ 2520769 w 9656525"/>
              <a:gd name="connsiteY135" fmla="*/ 1063287 h 2761837"/>
              <a:gd name="connsiteX136" fmla="*/ 2768545 w 9656525"/>
              <a:gd name="connsiteY136" fmla="*/ 999753 h 2761837"/>
              <a:gd name="connsiteX137" fmla="*/ 2272941 w 9656525"/>
              <a:gd name="connsiteY137" fmla="*/ 1060840 h 2761837"/>
              <a:gd name="connsiteX138" fmla="*/ 2375201 w 9656525"/>
              <a:gd name="connsiteY138" fmla="*/ 1125220 h 2761837"/>
              <a:gd name="connsiteX139" fmla="*/ 2336721 w 9656525"/>
              <a:gd name="connsiteY139" fmla="*/ 1157458 h 2761837"/>
              <a:gd name="connsiteX140" fmla="*/ 2437169 w 9656525"/>
              <a:gd name="connsiteY140" fmla="*/ 1142328 h 2761837"/>
              <a:gd name="connsiteX141" fmla="*/ 2450002 w 9656525"/>
              <a:gd name="connsiteY141" fmla="*/ 1139145 h 2761837"/>
              <a:gd name="connsiteX142" fmla="*/ 2423386 w 9656525"/>
              <a:gd name="connsiteY142" fmla="*/ 1138872 h 2761837"/>
              <a:gd name="connsiteX143" fmla="*/ 2393408 w 9656525"/>
              <a:gd name="connsiteY143" fmla="*/ 1133974 h 2761837"/>
              <a:gd name="connsiteX144" fmla="*/ 2406689 w 9656525"/>
              <a:gd name="connsiteY144" fmla="*/ 1104843 h 2761837"/>
              <a:gd name="connsiteX145" fmla="*/ 2616691 w 9656525"/>
              <a:gd name="connsiteY145" fmla="*/ 1078958 h 2761837"/>
              <a:gd name="connsiteX146" fmla="*/ 2664323 w 9656525"/>
              <a:gd name="connsiteY146" fmla="*/ 1117078 h 2761837"/>
              <a:gd name="connsiteX147" fmla="*/ 3320281 w 9656525"/>
              <a:gd name="connsiteY147" fmla="*/ 1107709 h 2761837"/>
              <a:gd name="connsiteX148" fmla="*/ 3411977 w 9656525"/>
              <a:gd name="connsiteY148" fmla="*/ 1090907 h 2761837"/>
              <a:gd name="connsiteX149" fmla="*/ 4033630 w 9656525"/>
              <a:gd name="connsiteY149" fmla="*/ 1080268 h 2761837"/>
              <a:gd name="connsiteX150" fmla="*/ 4316464 w 9656525"/>
              <a:gd name="connsiteY150" fmla="*/ 1089396 h 2761837"/>
              <a:gd name="connsiteX151" fmla="*/ 4683299 w 9656525"/>
              <a:gd name="connsiteY151" fmla="*/ 1088171 h 2761837"/>
              <a:gd name="connsiteX152" fmla="*/ 3544267 w 9656525"/>
              <a:gd name="connsiteY152" fmla="*/ 1058104 h 2761837"/>
              <a:gd name="connsiteX153" fmla="*/ 3463031 w 9656525"/>
              <a:gd name="connsiteY153" fmla="*/ 1024125 h 2761837"/>
              <a:gd name="connsiteX154" fmla="*/ 3141718 w 9656525"/>
              <a:gd name="connsiteY154" fmla="*/ 1047235 h 2761837"/>
              <a:gd name="connsiteX155" fmla="*/ 2906516 w 9656525"/>
              <a:gd name="connsiteY155" fmla="*/ 1076227 h 2761837"/>
              <a:gd name="connsiteX156" fmla="*/ 2683187 w 9656525"/>
              <a:gd name="connsiteY156" fmla="*/ 1065262 h 2761837"/>
              <a:gd name="connsiteX157" fmla="*/ 2813361 w 9656525"/>
              <a:gd name="connsiteY157" fmla="*/ 1016224 h 2761837"/>
              <a:gd name="connsiteX158" fmla="*/ 2768545 w 9656525"/>
              <a:gd name="connsiteY158" fmla="*/ 999753 h 2761837"/>
              <a:gd name="connsiteX159" fmla="*/ 2985537 w 9656525"/>
              <a:gd name="connsiteY159" fmla="*/ 962008 h 2761837"/>
              <a:gd name="connsiteX160" fmla="*/ 2890371 w 9656525"/>
              <a:gd name="connsiteY160" fmla="*/ 1017729 h 2761837"/>
              <a:gd name="connsiteX161" fmla="*/ 2830866 w 9656525"/>
              <a:gd name="connsiteY161" fmla="*/ 1019565 h 2761837"/>
              <a:gd name="connsiteX162" fmla="*/ 2877092 w 9656525"/>
              <a:gd name="connsiteY162" fmla="*/ 1046861 h 2761837"/>
              <a:gd name="connsiteX163" fmla="*/ 3123458 w 9656525"/>
              <a:gd name="connsiteY163" fmla="*/ 972502 h 2761837"/>
              <a:gd name="connsiteX164" fmla="*/ 2985537 w 9656525"/>
              <a:gd name="connsiteY164" fmla="*/ 962008 h 2761837"/>
              <a:gd name="connsiteX165" fmla="*/ 3277451 w 9656525"/>
              <a:gd name="connsiteY165" fmla="*/ 942522 h 2761837"/>
              <a:gd name="connsiteX166" fmla="*/ 3239651 w 9656525"/>
              <a:gd name="connsiteY166" fmla="*/ 947181 h 2761837"/>
              <a:gd name="connsiteX167" fmla="*/ 3199764 w 9656525"/>
              <a:gd name="connsiteY167" fmla="*/ 968594 h 2761837"/>
              <a:gd name="connsiteX168" fmla="*/ 3326468 w 9656525"/>
              <a:gd name="connsiteY168" fmla="*/ 958475 h 2761837"/>
              <a:gd name="connsiteX169" fmla="*/ 3277451 w 9656525"/>
              <a:gd name="connsiteY169" fmla="*/ 942522 h 2761837"/>
              <a:gd name="connsiteX170" fmla="*/ 7310504 w 9656525"/>
              <a:gd name="connsiteY170" fmla="*/ 879813 h 2761837"/>
              <a:gd name="connsiteX171" fmla="*/ 7246119 w 9656525"/>
              <a:gd name="connsiteY171" fmla="*/ 909745 h 2761837"/>
              <a:gd name="connsiteX172" fmla="*/ 7253161 w 9656525"/>
              <a:gd name="connsiteY172" fmla="*/ 963865 h 2761837"/>
              <a:gd name="connsiteX173" fmla="*/ 7297275 w 9656525"/>
              <a:gd name="connsiteY173" fmla="*/ 974924 h 2761837"/>
              <a:gd name="connsiteX174" fmla="*/ 7344153 w 9656525"/>
              <a:gd name="connsiteY174" fmla="*/ 941651 h 2761837"/>
              <a:gd name="connsiteX175" fmla="*/ 7310504 w 9656525"/>
              <a:gd name="connsiteY175" fmla="*/ 879813 h 2761837"/>
              <a:gd name="connsiteX176" fmla="*/ 7401296 w 9656525"/>
              <a:gd name="connsiteY176" fmla="*/ 593675 h 2761837"/>
              <a:gd name="connsiteX177" fmla="*/ 7421076 w 9656525"/>
              <a:gd name="connsiteY177" fmla="*/ 598110 h 2761837"/>
              <a:gd name="connsiteX178" fmla="*/ 7421767 w 9656525"/>
              <a:gd name="connsiteY178" fmla="*/ 599046 h 2761837"/>
              <a:gd name="connsiteX179" fmla="*/ 7412500 w 9656525"/>
              <a:gd name="connsiteY179" fmla="*/ 597792 h 2761837"/>
              <a:gd name="connsiteX180" fmla="*/ 7401296 w 9656525"/>
              <a:gd name="connsiteY180" fmla="*/ 593675 h 2761837"/>
              <a:gd name="connsiteX181" fmla="*/ 5920576 w 9656525"/>
              <a:gd name="connsiteY181" fmla="*/ 495748 h 2761837"/>
              <a:gd name="connsiteX182" fmla="*/ 5905887 w 9656525"/>
              <a:gd name="connsiteY182" fmla="*/ 514054 h 2761837"/>
              <a:gd name="connsiteX183" fmla="*/ 5951409 w 9656525"/>
              <a:gd name="connsiteY183" fmla="*/ 535939 h 2761837"/>
              <a:gd name="connsiteX184" fmla="*/ 5975200 w 9656525"/>
              <a:gd name="connsiteY184" fmla="*/ 522008 h 2761837"/>
              <a:gd name="connsiteX185" fmla="*/ 2699538 w 9656525"/>
              <a:gd name="connsiteY185" fmla="*/ 469364 h 2761837"/>
              <a:gd name="connsiteX186" fmla="*/ 2702354 w 9656525"/>
              <a:gd name="connsiteY186" fmla="*/ 491013 h 2761837"/>
              <a:gd name="connsiteX187" fmla="*/ 2651953 w 9656525"/>
              <a:gd name="connsiteY187" fmla="*/ 497226 h 2761837"/>
              <a:gd name="connsiteX188" fmla="*/ 2649136 w 9656525"/>
              <a:gd name="connsiteY188" fmla="*/ 475577 h 2761837"/>
              <a:gd name="connsiteX189" fmla="*/ 5616716 w 9656525"/>
              <a:gd name="connsiteY189" fmla="*/ 456217 h 2761837"/>
              <a:gd name="connsiteX190" fmla="*/ 5549516 w 9656525"/>
              <a:gd name="connsiteY190" fmla="*/ 464501 h 2761837"/>
              <a:gd name="connsiteX191" fmla="*/ 5527133 w 9656525"/>
              <a:gd name="connsiteY191" fmla="*/ 489255 h 2761837"/>
              <a:gd name="connsiteX192" fmla="*/ 5430507 w 9656525"/>
              <a:gd name="connsiteY192" fmla="*/ 468172 h 2761837"/>
              <a:gd name="connsiteX193" fmla="*/ 5476028 w 9656525"/>
              <a:gd name="connsiteY193" fmla="*/ 490056 h 2761837"/>
              <a:gd name="connsiteX194" fmla="*/ 5456463 w 9656525"/>
              <a:gd name="connsiteY194" fmla="*/ 536460 h 2761837"/>
              <a:gd name="connsiteX195" fmla="*/ 5722495 w 9656525"/>
              <a:gd name="connsiteY195" fmla="*/ 547657 h 2761837"/>
              <a:gd name="connsiteX196" fmla="*/ 5616716 w 9656525"/>
              <a:gd name="connsiteY196" fmla="*/ 456217 h 2761837"/>
              <a:gd name="connsiteX197" fmla="*/ 2953650 w 9656525"/>
              <a:gd name="connsiteY197" fmla="*/ 454539 h 2761837"/>
              <a:gd name="connsiteX198" fmla="*/ 2971822 w 9656525"/>
              <a:gd name="connsiteY198" fmla="*/ 456155 h 2761837"/>
              <a:gd name="connsiteX199" fmla="*/ 2969885 w 9656525"/>
              <a:gd name="connsiteY199" fmla="*/ 456318 h 2761837"/>
              <a:gd name="connsiteX200" fmla="*/ 2950886 w 9656525"/>
              <a:gd name="connsiteY200" fmla="*/ 456853 h 2761837"/>
              <a:gd name="connsiteX201" fmla="*/ 3013155 w 9656525"/>
              <a:gd name="connsiteY201" fmla="*/ 452703 h 2761837"/>
              <a:gd name="connsiteX202" fmla="*/ 2973079 w 9656525"/>
              <a:gd name="connsiteY202" fmla="*/ 456268 h 2761837"/>
              <a:gd name="connsiteX203" fmla="*/ 2971822 w 9656525"/>
              <a:gd name="connsiteY203" fmla="*/ 456155 h 2761837"/>
              <a:gd name="connsiteX204" fmla="*/ 4794115 w 9656525"/>
              <a:gd name="connsiteY204" fmla="*/ 431138 h 2761837"/>
              <a:gd name="connsiteX205" fmla="*/ 4898437 w 9656525"/>
              <a:gd name="connsiteY205" fmla="*/ 445774 h 2761837"/>
              <a:gd name="connsiteX206" fmla="*/ 4900549 w 9656525"/>
              <a:gd name="connsiteY206" fmla="*/ 462011 h 2761837"/>
              <a:gd name="connsiteX207" fmla="*/ 4787828 w 9656525"/>
              <a:gd name="connsiteY207" fmla="*/ 448410 h 2761837"/>
              <a:gd name="connsiteX208" fmla="*/ 3785304 w 9656525"/>
              <a:gd name="connsiteY208" fmla="*/ 418014 h 2761837"/>
              <a:gd name="connsiteX209" fmla="*/ 3686618 w 9656525"/>
              <a:gd name="connsiteY209" fmla="*/ 446675 h 2761837"/>
              <a:gd name="connsiteX210" fmla="*/ 3056564 w 9656525"/>
              <a:gd name="connsiteY210" fmla="*/ 458350 h 2761837"/>
              <a:gd name="connsiteX211" fmla="*/ 3155252 w 9656525"/>
              <a:gd name="connsiteY211" fmla="*/ 429689 h 2761837"/>
              <a:gd name="connsiteX212" fmla="*/ 3785304 w 9656525"/>
              <a:gd name="connsiteY212" fmla="*/ 418014 h 2761837"/>
              <a:gd name="connsiteX213" fmla="*/ 5573962 w 9656525"/>
              <a:gd name="connsiteY213" fmla="*/ 390001 h 2761837"/>
              <a:gd name="connsiteX214" fmla="*/ 5481562 w 9656525"/>
              <a:gd name="connsiteY214" fmla="*/ 401391 h 2761837"/>
              <a:gd name="connsiteX215" fmla="*/ 5487194 w 9656525"/>
              <a:gd name="connsiteY215" fmla="*/ 444687 h 2761837"/>
              <a:gd name="connsiteX216" fmla="*/ 5599211 w 9656525"/>
              <a:gd name="connsiteY216" fmla="*/ 452877 h 2761837"/>
              <a:gd name="connsiteX217" fmla="*/ 5585883 w 9656525"/>
              <a:gd name="connsiteY217" fmla="*/ 416027 h 2761837"/>
              <a:gd name="connsiteX218" fmla="*/ 5573962 w 9656525"/>
              <a:gd name="connsiteY218" fmla="*/ 390001 h 2761837"/>
              <a:gd name="connsiteX219" fmla="*/ 5362501 w 9656525"/>
              <a:gd name="connsiteY219" fmla="*/ 339082 h 2761837"/>
              <a:gd name="connsiteX220" fmla="*/ 5360745 w 9656525"/>
              <a:gd name="connsiteY220" fmla="*/ 341783 h 2761837"/>
              <a:gd name="connsiteX221" fmla="*/ 5356860 w 9656525"/>
              <a:gd name="connsiteY221" fmla="*/ 340808 h 2761837"/>
              <a:gd name="connsiteX222" fmla="*/ 5362501 w 9656525"/>
              <a:gd name="connsiteY222" fmla="*/ 339082 h 2761837"/>
              <a:gd name="connsiteX223" fmla="*/ 2338890 w 9656525"/>
              <a:gd name="connsiteY223" fmla="*/ 321357 h 2761837"/>
              <a:gd name="connsiteX224" fmla="*/ 2371836 w 9656525"/>
              <a:gd name="connsiteY224" fmla="*/ 377784 h 2761837"/>
              <a:gd name="connsiteX225" fmla="*/ 2297641 w 9656525"/>
              <a:gd name="connsiteY225" fmla="*/ 397928 h 2761837"/>
              <a:gd name="connsiteX226" fmla="*/ 2292714 w 9656525"/>
              <a:gd name="connsiteY226" fmla="*/ 360042 h 2761837"/>
              <a:gd name="connsiteX227" fmla="*/ 6432175 w 9656525"/>
              <a:gd name="connsiteY227" fmla="*/ 295215 h 2761837"/>
              <a:gd name="connsiteX228" fmla="*/ 6437808 w 9656525"/>
              <a:gd name="connsiteY228" fmla="*/ 338510 h 2761837"/>
              <a:gd name="connsiteX229" fmla="*/ 6404209 w 9656525"/>
              <a:gd name="connsiteY229" fmla="*/ 342653 h 2761837"/>
              <a:gd name="connsiteX230" fmla="*/ 6398575 w 9656525"/>
              <a:gd name="connsiteY230" fmla="*/ 299357 h 2761837"/>
              <a:gd name="connsiteX231" fmla="*/ 2013955 w 9656525"/>
              <a:gd name="connsiteY231" fmla="*/ 185444 h 2761837"/>
              <a:gd name="connsiteX232" fmla="*/ 2018180 w 9656525"/>
              <a:gd name="connsiteY232" fmla="*/ 217918 h 2761837"/>
              <a:gd name="connsiteX233" fmla="*/ 1984579 w 9656525"/>
              <a:gd name="connsiteY233" fmla="*/ 222059 h 2761837"/>
              <a:gd name="connsiteX234" fmla="*/ 1980354 w 9656525"/>
              <a:gd name="connsiteY234" fmla="*/ 189586 h 2761837"/>
              <a:gd name="connsiteX235" fmla="*/ 1800433 w 9656525"/>
              <a:gd name="connsiteY235" fmla="*/ 184270 h 2761837"/>
              <a:gd name="connsiteX236" fmla="*/ 1902692 w 9656525"/>
              <a:gd name="connsiteY236" fmla="*/ 248650 h 2761837"/>
              <a:gd name="connsiteX237" fmla="*/ 1873643 w 9656525"/>
              <a:gd name="connsiteY237" fmla="*/ 254979 h 2761837"/>
              <a:gd name="connsiteX238" fmla="*/ 1847412 w 9656525"/>
              <a:gd name="connsiteY238" fmla="*/ 282958 h 2761837"/>
              <a:gd name="connsiteX239" fmla="*/ 1899271 w 9656525"/>
              <a:gd name="connsiteY239" fmla="*/ 353550 h 2761837"/>
              <a:gd name="connsiteX240" fmla="*/ 2036538 w 9656525"/>
              <a:gd name="connsiteY240" fmla="*/ 424613 h 2761837"/>
              <a:gd name="connsiteX241" fmla="*/ 2015562 w 9656525"/>
              <a:gd name="connsiteY241" fmla="*/ 460192 h 2761837"/>
              <a:gd name="connsiteX242" fmla="*/ 1867782 w 9656525"/>
              <a:gd name="connsiteY242" fmla="*/ 373927 h 2761837"/>
              <a:gd name="connsiteX243" fmla="*/ 1676595 w 9656525"/>
              <a:gd name="connsiteY243" fmla="*/ 282017 h 2761837"/>
              <a:gd name="connsiteX244" fmla="*/ 1670961 w 9656525"/>
              <a:gd name="connsiteY244" fmla="*/ 238721 h 2761837"/>
              <a:gd name="connsiteX245" fmla="*/ 1800433 w 9656525"/>
              <a:gd name="connsiteY245" fmla="*/ 184270 h 2761837"/>
              <a:gd name="connsiteX246" fmla="*/ 5844627 w 9656525"/>
              <a:gd name="connsiteY246" fmla="*/ 43200 h 2761837"/>
              <a:gd name="connsiteX247" fmla="*/ 5829141 w 9656525"/>
              <a:gd name="connsiteY247" fmla="*/ 48560 h 2761837"/>
              <a:gd name="connsiteX248" fmla="*/ 5831286 w 9656525"/>
              <a:gd name="connsiteY248" fmla="*/ 47252 h 2761837"/>
              <a:gd name="connsiteX249" fmla="*/ 5844627 w 9656525"/>
              <a:gd name="connsiteY249" fmla="*/ 43200 h 2761837"/>
              <a:gd name="connsiteX250" fmla="*/ 5659775 w 9656525"/>
              <a:gd name="connsiteY250" fmla="*/ 0 h 2761837"/>
              <a:gd name="connsiteX251" fmla="*/ 5827652 w 9656525"/>
              <a:gd name="connsiteY251" fmla="*/ 49074 h 2761837"/>
              <a:gd name="connsiteX252" fmla="*/ 5829141 w 9656525"/>
              <a:gd name="connsiteY252" fmla="*/ 48560 h 2761837"/>
              <a:gd name="connsiteX253" fmla="*/ 5816459 w 9656525"/>
              <a:gd name="connsiteY253" fmla="*/ 56296 h 2761837"/>
              <a:gd name="connsiteX254" fmla="*/ 5782355 w 9656525"/>
              <a:gd name="connsiteY254" fmla="*/ 89369 h 2761837"/>
              <a:gd name="connsiteX255" fmla="*/ 5923848 w 9656525"/>
              <a:gd name="connsiteY255" fmla="*/ 192904 h 2761837"/>
              <a:gd name="connsiteX256" fmla="*/ 5908556 w 9656525"/>
              <a:gd name="connsiteY256" fmla="*/ 337761 h 2761837"/>
              <a:gd name="connsiteX257" fmla="*/ 6031788 w 9656525"/>
              <a:gd name="connsiteY257" fmla="*/ 366563 h 2761837"/>
              <a:gd name="connsiteX258" fmla="*/ 6125548 w 9656525"/>
              <a:gd name="connsiteY258" fmla="*/ 300017 h 2761837"/>
              <a:gd name="connsiteX259" fmla="*/ 5988281 w 9656525"/>
              <a:gd name="connsiteY259" fmla="*/ 228954 h 2761837"/>
              <a:gd name="connsiteX260" fmla="*/ 6025352 w 9656525"/>
              <a:gd name="connsiteY260" fmla="*/ 185892 h 2761837"/>
              <a:gd name="connsiteX261" fmla="*/ 6208795 w 9656525"/>
              <a:gd name="connsiteY261" fmla="*/ 218270 h 2761837"/>
              <a:gd name="connsiteX262" fmla="*/ 6236107 w 9656525"/>
              <a:gd name="connsiteY262" fmla="*/ 231399 h 2761837"/>
              <a:gd name="connsiteX263" fmla="*/ 6284396 w 9656525"/>
              <a:gd name="connsiteY263" fmla="*/ 208951 h 2761837"/>
              <a:gd name="connsiteX264" fmla="*/ 6215132 w 9656525"/>
              <a:gd name="connsiteY264" fmla="*/ 266979 h 2761837"/>
              <a:gd name="connsiteX265" fmla="*/ 6271214 w 9656525"/>
              <a:gd name="connsiteY265" fmla="*/ 370044 h 2761837"/>
              <a:gd name="connsiteX266" fmla="*/ 6274737 w 9656525"/>
              <a:gd name="connsiteY266" fmla="*/ 397104 h 2761837"/>
              <a:gd name="connsiteX267" fmla="*/ 6362259 w 9656525"/>
              <a:gd name="connsiteY267" fmla="*/ 413810 h 2761837"/>
              <a:gd name="connsiteX268" fmla="*/ 6428752 w 9656525"/>
              <a:gd name="connsiteY268" fmla="*/ 400114 h 2761837"/>
              <a:gd name="connsiteX269" fmla="*/ 6490019 w 9656525"/>
              <a:gd name="connsiteY269" fmla="*/ 411810 h 2761837"/>
              <a:gd name="connsiteX270" fmla="*/ 6576484 w 9656525"/>
              <a:gd name="connsiteY270" fmla="*/ 420398 h 2761837"/>
              <a:gd name="connsiteX271" fmla="*/ 6633876 w 9656525"/>
              <a:gd name="connsiteY271" fmla="*/ 402327 h 2761837"/>
              <a:gd name="connsiteX272" fmla="*/ 6602365 w 9656525"/>
              <a:gd name="connsiteY272" fmla="*/ 389713 h 2761837"/>
              <a:gd name="connsiteX273" fmla="*/ 6554755 w 9656525"/>
              <a:gd name="connsiteY273" fmla="*/ 384584 h 2761837"/>
              <a:gd name="connsiteX274" fmla="*/ 6602340 w 9656525"/>
              <a:gd name="connsiteY274" fmla="*/ 356722 h 2761837"/>
              <a:gd name="connsiteX275" fmla="*/ 6744485 w 9656525"/>
              <a:gd name="connsiteY275" fmla="*/ 399689 h 2761837"/>
              <a:gd name="connsiteX276" fmla="*/ 6701780 w 9656525"/>
              <a:gd name="connsiteY276" fmla="*/ 399454 h 2761837"/>
              <a:gd name="connsiteX277" fmla="*/ 6651381 w 9656525"/>
              <a:gd name="connsiteY277" fmla="*/ 405667 h 2761837"/>
              <a:gd name="connsiteX278" fmla="*/ 6780248 w 9656525"/>
              <a:gd name="connsiteY278" fmla="*/ 477765 h 2761837"/>
              <a:gd name="connsiteX279" fmla="*/ 6783718 w 9656525"/>
              <a:gd name="connsiteY279" fmla="*/ 438845 h 2761837"/>
              <a:gd name="connsiteX280" fmla="*/ 6808920 w 9656525"/>
              <a:gd name="connsiteY280" fmla="*/ 435739 h 2761837"/>
              <a:gd name="connsiteX281" fmla="*/ 6885223 w 9656525"/>
              <a:gd name="connsiteY281" fmla="*/ 431832 h 2761837"/>
              <a:gd name="connsiteX282" fmla="*/ 6976870 w 9656525"/>
              <a:gd name="connsiteY282" fmla="*/ 349050 h 2761837"/>
              <a:gd name="connsiteX283" fmla="*/ 7044118 w 9656525"/>
              <a:gd name="connsiteY283" fmla="*/ 406748 h 2761837"/>
              <a:gd name="connsiteX284" fmla="*/ 6971335 w 9656525"/>
              <a:gd name="connsiteY284" fmla="*/ 437714 h 2761837"/>
              <a:gd name="connsiteX285" fmla="*/ 7076411 w 9656525"/>
              <a:gd name="connsiteY285" fmla="*/ 523742 h 2761837"/>
              <a:gd name="connsiteX286" fmla="*/ 7032349 w 9656525"/>
              <a:gd name="connsiteY286" fmla="*/ 578664 h 2761837"/>
              <a:gd name="connsiteX287" fmla="*/ 7149646 w 9656525"/>
              <a:gd name="connsiteY287" fmla="*/ 627443 h 2761837"/>
              <a:gd name="connsiteX288" fmla="*/ 7238274 w 9656525"/>
              <a:gd name="connsiteY288" fmla="*/ 718249 h 2761837"/>
              <a:gd name="connsiteX289" fmla="*/ 7231987 w 9656525"/>
              <a:gd name="connsiteY289" fmla="*/ 735520 h 2761837"/>
              <a:gd name="connsiteX290" fmla="*/ 7225699 w 9656525"/>
              <a:gd name="connsiteY290" fmla="*/ 752792 h 2761837"/>
              <a:gd name="connsiteX291" fmla="*/ 7316038 w 9656525"/>
              <a:gd name="connsiteY291" fmla="*/ 791147 h 2761837"/>
              <a:gd name="connsiteX292" fmla="*/ 7310454 w 9656525"/>
              <a:gd name="connsiteY292" fmla="*/ 813833 h 2761837"/>
              <a:gd name="connsiteX293" fmla="*/ 7306279 w 9656525"/>
              <a:gd name="connsiteY293" fmla="*/ 847340 h 2761837"/>
              <a:gd name="connsiteX294" fmla="*/ 7377051 w 9656525"/>
              <a:gd name="connsiteY294" fmla="*/ 932097 h 2761837"/>
              <a:gd name="connsiteX295" fmla="*/ 7397322 w 9656525"/>
              <a:gd name="connsiteY295" fmla="*/ 891108 h 2761837"/>
              <a:gd name="connsiteX296" fmla="*/ 7481321 w 9656525"/>
              <a:gd name="connsiteY296" fmla="*/ 880753 h 2761837"/>
              <a:gd name="connsiteX297" fmla="*/ 7569498 w 9656525"/>
              <a:gd name="connsiteY297" fmla="*/ 836890 h 2761837"/>
              <a:gd name="connsiteX298" fmla="*/ 7533079 w 9656525"/>
              <a:gd name="connsiteY298" fmla="*/ 819384 h 2761837"/>
              <a:gd name="connsiteX299" fmla="*/ 7546360 w 9656525"/>
              <a:gd name="connsiteY299" fmla="*/ 790251 h 2761837"/>
              <a:gd name="connsiteX300" fmla="*/ 7510999 w 9656525"/>
              <a:gd name="connsiteY300" fmla="*/ 780863 h 2761837"/>
              <a:gd name="connsiteX301" fmla="*/ 7475638 w 9656525"/>
              <a:gd name="connsiteY301" fmla="*/ 771475 h 2761837"/>
              <a:gd name="connsiteX302" fmla="*/ 7387462 w 9656525"/>
              <a:gd name="connsiteY302" fmla="*/ 815337 h 2761837"/>
              <a:gd name="connsiteX303" fmla="*/ 7479814 w 9656525"/>
              <a:gd name="connsiteY303" fmla="*/ 737967 h 2761837"/>
              <a:gd name="connsiteX304" fmla="*/ 7352354 w 9656525"/>
              <a:gd name="connsiteY304" fmla="*/ 676693 h 2761837"/>
              <a:gd name="connsiteX305" fmla="*/ 7327907 w 9656525"/>
              <a:gd name="connsiteY305" fmla="*/ 751192 h 2761837"/>
              <a:gd name="connsiteX306" fmla="*/ 7273986 w 9656525"/>
              <a:gd name="connsiteY306" fmla="*/ 730344 h 2761837"/>
              <a:gd name="connsiteX307" fmla="*/ 7311057 w 9656525"/>
              <a:gd name="connsiteY307" fmla="*/ 687283 h 2761837"/>
              <a:gd name="connsiteX308" fmla="*/ 7299137 w 9656525"/>
              <a:gd name="connsiteY308" fmla="*/ 661257 h 2761837"/>
              <a:gd name="connsiteX309" fmla="*/ 7288622 w 9656525"/>
              <a:gd name="connsiteY309" fmla="*/ 646055 h 2761837"/>
              <a:gd name="connsiteX310" fmla="*/ 7334146 w 9656525"/>
              <a:gd name="connsiteY310" fmla="*/ 667939 h 2761837"/>
              <a:gd name="connsiteX311" fmla="*/ 7362817 w 9656525"/>
              <a:gd name="connsiteY311" fmla="*/ 625912 h 2761837"/>
              <a:gd name="connsiteX312" fmla="*/ 7393624 w 9656525"/>
              <a:gd name="connsiteY312" fmla="*/ 633114 h 2761837"/>
              <a:gd name="connsiteX313" fmla="*/ 7425137 w 9656525"/>
              <a:gd name="connsiteY313" fmla="*/ 645725 h 2761837"/>
              <a:gd name="connsiteX314" fmla="*/ 7430017 w 9656525"/>
              <a:gd name="connsiteY314" fmla="*/ 617629 h 2761837"/>
              <a:gd name="connsiteX315" fmla="*/ 7426902 w 9656525"/>
              <a:gd name="connsiteY315" fmla="*/ 605984 h 2761837"/>
              <a:gd name="connsiteX316" fmla="*/ 7421767 w 9656525"/>
              <a:gd name="connsiteY316" fmla="*/ 599046 h 2761837"/>
              <a:gd name="connsiteX317" fmla="*/ 7439107 w 9656525"/>
              <a:gd name="connsiteY317" fmla="*/ 601387 h 2761837"/>
              <a:gd name="connsiteX318" fmla="*/ 7479713 w 9656525"/>
              <a:gd name="connsiteY318" fmla="*/ 606005 h 2761837"/>
              <a:gd name="connsiteX319" fmla="*/ 7586297 w 9656525"/>
              <a:gd name="connsiteY319" fmla="*/ 834819 h 2761837"/>
              <a:gd name="connsiteX320" fmla="*/ 7565396 w 9656525"/>
              <a:gd name="connsiteY320" fmla="*/ 969369 h 2761837"/>
              <a:gd name="connsiteX321" fmla="*/ 7506670 w 9656525"/>
              <a:gd name="connsiteY321" fmla="*/ 1075589 h 2761837"/>
              <a:gd name="connsiteX322" fmla="*/ 7573167 w 9656525"/>
              <a:gd name="connsiteY322" fmla="*/ 1061893 h 2761837"/>
              <a:gd name="connsiteX323" fmla="*/ 7431924 w 9656525"/>
              <a:gd name="connsiteY323" fmla="*/ 1288262 h 2761837"/>
              <a:gd name="connsiteX324" fmla="*/ 7384996 w 9656525"/>
              <a:gd name="connsiteY324" fmla="*/ 1255554 h 2761837"/>
              <a:gd name="connsiteX325" fmla="*/ 7488563 w 9656525"/>
              <a:gd name="connsiteY325" fmla="*/ 1198797 h 2761837"/>
              <a:gd name="connsiteX326" fmla="*/ 7437458 w 9656525"/>
              <a:gd name="connsiteY326" fmla="*/ 1199598 h 2761837"/>
              <a:gd name="connsiteX327" fmla="*/ 7319882 w 9656525"/>
              <a:gd name="connsiteY327" fmla="*/ 1247083 h 2761837"/>
              <a:gd name="connsiteX328" fmla="*/ 7238724 w 9656525"/>
              <a:gd name="connsiteY328" fmla="*/ 1312077 h 2761837"/>
              <a:gd name="connsiteX329" fmla="*/ 7250644 w 9656525"/>
              <a:gd name="connsiteY329" fmla="*/ 1338102 h 2761837"/>
              <a:gd name="connsiteX330" fmla="*/ 7261155 w 9656525"/>
              <a:gd name="connsiteY330" fmla="*/ 1353303 h 2761837"/>
              <a:gd name="connsiteX331" fmla="*/ 7162468 w 9656525"/>
              <a:gd name="connsiteY331" fmla="*/ 1381964 h 2761837"/>
              <a:gd name="connsiteX332" fmla="*/ 7085509 w 9656525"/>
              <a:gd name="connsiteY332" fmla="*/ 1446438 h 2761837"/>
              <a:gd name="connsiteX333" fmla="*/ 6952979 w 9656525"/>
              <a:gd name="connsiteY333" fmla="*/ 1462774 h 2761837"/>
              <a:gd name="connsiteX334" fmla="*/ 7174618 w 9656525"/>
              <a:gd name="connsiteY334" fmla="*/ 1487331 h 2761837"/>
              <a:gd name="connsiteX335" fmla="*/ 7419129 w 9656525"/>
              <a:gd name="connsiteY335" fmla="*/ 1466210 h 2761837"/>
              <a:gd name="connsiteX336" fmla="*/ 7486190 w 9656525"/>
              <a:gd name="connsiteY336" fmla="*/ 1494799 h 2761837"/>
              <a:gd name="connsiteX337" fmla="*/ 7519970 w 9656525"/>
              <a:gd name="connsiteY337" fmla="*/ 1487159 h 2761837"/>
              <a:gd name="connsiteX338" fmla="*/ 7528523 w 9656525"/>
              <a:gd name="connsiteY338" fmla="*/ 1475652 h 2761837"/>
              <a:gd name="connsiteX339" fmla="*/ 7790018 w 9656525"/>
              <a:gd name="connsiteY339" fmla="*/ 1442484 h 2761837"/>
              <a:gd name="connsiteX340" fmla="*/ 7992507 w 9656525"/>
              <a:gd name="connsiteY340" fmla="*/ 1413092 h 2761837"/>
              <a:gd name="connsiteX341" fmla="*/ 8052009 w 9656525"/>
              <a:gd name="connsiteY341" fmla="*/ 1365448 h 2761837"/>
              <a:gd name="connsiteX342" fmla="*/ 8178262 w 9656525"/>
              <a:gd name="connsiteY342" fmla="*/ 1373810 h 2761837"/>
              <a:gd name="connsiteX343" fmla="*/ 8735964 w 9656525"/>
              <a:gd name="connsiteY343" fmla="*/ 1217579 h 2761837"/>
              <a:gd name="connsiteX344" fmla="*/ 9419732 w 9656525"/>
              <a:gd name="connsiteY344" fmla="*/ 1086162 h 2761837"/>
              <a:gd name="connsiteX345" fmla="*/ 9267009 w 9656525"/>
              <a:gd name="connsiteY345" fmla="*/ 1183609 h 2761837"/>
              <a:gd name="connsiteX346" fmla="*/ 9279606 w 9656525"/>
              <a:gd name="connsiteY346" fmla="*/ 1186914 h 2761837"/>
              <a:gd name="connsiteX347" fmla="*/ 9295615 w 9656525"/>
              <a:gd name="connsiteY347" fmla="*/ 1195317 h 2761837"/>
              <a:gd name="connsiteX348" fmla="*/ 9302694 w 9656525"/>
              <a:gd name="connsiteY348" fmla="*/ 1193655 h 2761837"/>
              <a:gd name="connsiteX349" fmla="*/ 9376466 w 9656525"/>
              <a:gd name="connsiteY349" fmla="*/ 1187567 h 2761837"/>
              <a:gd name="connsiteX350" fmla="*/ 9248657 w 9656525"/>
              <a:gd name="connsiteY350" fmla="*/ 1316299 h 2761837"/>
              <a:gd name="connsiteX351" fmla="*/ 9282250 w 9656525"/>
              <a:gd name="connsiteY351" fmla="*/ 1325110 h 2761837"/>
              <a:gd name="connsiteX352" fmla="*/ 9197396 w 9656525"/>
              <a:gd name="connsiteY352" fmla="*/ 1379856 h 2761837"/>
              <a:gd name="connsiteX353" fmla="*/ 9095996 w 9656525"/>
              <a:gd name="connsiteY353" fmla="*/ 1408262 h 2761837"/>
              <a:gd name="connsiteX354" fmla="*/ 9053414 w 9656525"/>
              <a:gd name="connsiteY354" fmla="*/ 1449345 h 2761837"/>
              <a:gd name="connsiteX355" fmla="*/ 8943335 w 9656525"/>
              <a:gd name="connsiteY355" fmla="*/ 1500225 h 2761837"/>
              <a:gd name="connsiteX356" fmla="*/ 8833630 w 9656525"/>
              <a:gd name="connsiteY356" fmla="*/ 1518202 h 2761837"/>
              <a:gd name="connsiteX357" fmla="*/ 8799602 w 9656525"/>
              <a:gd name="connsiteY357" fmla="*/ 1547778 h 2761837"/>
              <a:gd name="connsiteX358" fmla="*/ 9077892 w 9656525"/>
              <a:gd name="connsiteY358" fmla="*/ 1519017 h 2761837"/>
              <a:gd name="connsiteX359" fmla="*/ 9356495 w 9656525"/>
              <a:gd name="connsiteY359" fmla="*/ 1462835 h 2761837"/>
              <a:gd name="connsiteX360" fmla="*/ 9415063 w 9656525"/>
              <a:gd name="connsiteY360" fmla="*/ 1497448 h 2761837"/>
              <a:gd name="connsiteX361" fmla="*/ 9157036 w 9656525"/>
              <a:gd name="connsiteY361" fmla="*/ 1596151 h 2761837"/>
              <a:gd name="connsiteX362" fmla="*/ 8890393 w 9656525"/>
              <a:gd name="connsiteY362" fmla="*/ 1711845 h 2761837"/>
              <a:gd name="connsiteX363" fmla="*/ 8924049 w 9656525"/>
              <a:gd name="connsiteY363" fmla="*/ 1715172 h 2761837"/>
              <a:gd name="connsiteX364" fmla="*/ 8949275 w 9656525"/>
              <a:gd name="connsiteY364" fmla="*/ 1719039 h 2761837"/>
              <a:gd name="connsiteX365" fmla="*/ 8974314 w 9656525"/>
              <a:gd name="connsiteY365" fmla="*/ 1739356 h 2761837"/>
              <a:gd name="connsiteX366" fmla="*/ 9253413 w 9656525"/>
              <a:gd name="connsiteY366" fmla="*/ 1639305 h 2761837"/>
              <a:gd name="connsiteX367" fmla="*/ 9337457 w 9656525"/>
              <a:gd name="connsiteY367" fmla="*/ 1655848 h 2761837"/>
              <a:gd name="connsiteX368" fmla="*/ 9227316 w 9656525"/>
              <a:gd name="connsiteY368" fmla="*/ 1712212 h 2761837"/>
              <a:gd name="connsiteX369" fmla="*/ 9370552 w 9656525"/>
              <a:gd name="connsiteY369" fmla="*/ 1708529 h 2761837"/>
              <a:gd name="connsiteX370" fmla="*/ 9480319 w 9656525"/>
              <a:gd name="connsiteY370" fmla="*/ 1685068 h 2761837"/>
              <a:gd name="connsiteX371" fmla="*/ 9564238 w 9656525"/>
              <a:gd name="connsiteY371" fmla="*/ 1712580 h 2761837"/>
              <a:gd name="connsiteX372" fmla="*/ 9656525 w 9656525"/>
              <a:gd name="connsiteY372" fmla="*/ 1745035 h 2761837"/>
              <a:gd name="connsiteX373" fmla="*/ 9410830 w 9656525"/>
              <a:gd name="connsiteY373" fmla="*/ 1870348 h 2761837"/>
              <a:gd name="connsiteX374" fmla="*/ 9529028 w 9656525"/>
              <a:gd name="connsiteY374" fmla="*/ 1846347 h 2761837"/>
              <a:gd name="connsiteX375" fmla="*/ 9427130 w 9656525"/>
              <a:gd name="connsiteY375" fmla="*/ 1918624 h 2761837"/>
              <a:gd name="connsiteX376" fmla="*/ 9309429 w 9656525"/>
              <a:gd name="connsiteY376" fmla="*/ 1898754 h 2761837"/>
              <a:gd name="connsiteX377" fmla="*/ 9225075 w 9656525"/>
              <a:gd name="connsiteY377" fmla="*/ 1909630 h 2761837"/>
              <a:gd name="connsiteX378" fmla="*/ 9258169 w 9656525"/>
              <a:gd name="connsiteY378" fmla="*/ 1962311 h 2761837"/>
              <a:gd name="connsiteX379" fmla="*/ 9371965 w 9656525"/>
              <a:gd name="connsiteY379" fmla="*/ 1955032 h 2761837"/>
              <a:gd name="connsiteX380" fmla="*/ 9494189 w 9656525"/>
              <a:gd name="connsiteY380" fmla="*/ 1947213 h 2761837"/>
              <a:gd name="connsiteX381" fmla="*/ 9510613 w 9656525"/>
              <a:gd name="connsiteY381" fmla="*/ 1984521 h 2761837"/>
              <a:gd name="connsiteX382" fmla="*/ 9167919 w 9656525"/>
              <a:gd name="connsiteY382" fmla="*/ 2121519 h 2761837"/>
              <a:gd name="connsiteX383" fmla="*/ 8824977 w 9656525"/>
              <a:gd name="connsiteY383" fmla="*/ 2280453 h 2761837"/>
              <a:gd name="connsiteX384" fmla="*/ 8841462 w 9656525"/>
              <a:gd name="connsiteY384" fmla="*/ 2312278 h 2761837"/>
              <a:gd name="connsiteX385" fmla="*/ 8791012 w 9656525"/>
              <a:gd name="connsiteY385" fmla="*/ 2304545 h 2761837"/>
              <a:gd name="connsiteX386" fmla="*/ 8825599 w 9656525"/>
              <a:gd name="connsiteY386" fmla="*/ 2225615 h 2761837"/>
              <a:gd name="connsiteX387" fmla="*/ 8766657 w 9656525"/>
              <a:gd name="connsiteY387" fmla="*/ 2223906 h 2761837"/>
              <a:gd name="connsiteX388" fmla="*/ 8470948 w 9656525"/>
              <a:gd name="connsiteY388" fmla="*/ 2303100 h 2761837"/>
              <a:gd name="connsiteX389" fmla="*/ 7610850 w 9656525"/>
              <a:gd name="connsiteY389" fmla="*/ 2385518 h 2761837"/>
              <a:gd name="connsiteX390" fmla="*/ 7442265 w 9656525"/>
              <a:gd name="connsiteY390" fmla="*/ 2396302 h 2761837"/>
              <a:gd name="connsiteX391" fmla="*/ 7400428 w 9656525"/>
              <a:gd name="connsiteY391" fmla="*/ 2371580 h 2761837"/>
              <a:gd name="connsiteX392" fmla="*/ 7282170 w 9656525"/>
              <a:gd name="connsiteY392" fmla="*/ 2401064 h 2761837"/>
              <a:gd name="connsiteX393" fmla="*/ 7247955 w 9656525"/>
              <a:gd name="connsiteY393" fmla="*/ 2447091 h 2761837"/>
              <a:gd name="connsiteX394" fmla="*/ 7298468 w 9656525"/>
              <a:gd name="connsiteY394" fmla="*/ 2449340 h 2761837"/>
              <a:gd name="connsiteX395" fmla="*/ 7340366 w 9656525"/>
              <a:gd name="connsiteY395" fmla="*/ 2468579 h 2761837"/>
              <a:gd name="connsiteX396" fmla="*/ 7331844 w 9656525"/>
              <a:gd name="connsiteY396" fmla="*/ 2477344 h 2761837"/>
              <a:gd name="connsiteX397" fmla="*/ 7323259 w 9656525"/>
              <a:gd name="connsiteY397" fmla="*/ 2491592 h 2761837"/>
              <a:gd name="connsiteX398" fmla="*/ 7339992 w 9656525"/>
              <a:gd name="connsiteY398" fmla="*/ 2501482 h 2761837"/>
              <a:gd name="connsiteX399" fmla="*/ 7189075 w 9656525"/>
              <a:gd name="connsiteY399" fmla="*/ 2439898 h 2761837"/>
              <a:gd name="connsiteX400" fmla="*/ 7201968 w 9656525"/>
              <a:gd name="connsiteY400" fmla="*/ 2417153 h 2761837"/>
              <a:gd name="connsiteX401" fmla="*/ 7214736 w 9656525"/>
              <a:gd name="connsiteY401" fmla="*/ 2405377 h 2761837"/>
              <a:gd name="connsiteX402" fmla="*/ 7063134 w 9656525"/>
              <a:gd name="connsiteY402" fmla="*/ 2404116 h 2761837"/>
              <a:gd name="connsiteX403" fmla="*/ 6954176 w 9656525"/>
              <a:gd name="connsiteY403" fmla="*/ 2356287 h 2761837"/>
              <a:gd name="connsiteX404" fmla="*/ 6979774 w 9656525"/>
              <a:gd name="connsiteY404" fmla="*/ 2327250 h 2761837"/>
              <a:gd name="connsiteX405" fmla="*/ 7088669 w 9656525"/>
              <a:gd name="connsiteY405" fmla="*/ 2380563 h 2761837"/>
              <a:gd name="connsiteX406" fmla="*/ 7232341 w 9656525"/>
              <a:gd name="connsiteY406" fmla="*/ 2338493 h 2761837"/>
              <a:gd name="connsiteX407" fmla="*/ 7173709 w 9656525"/>
              <a:gd name="connsiteY407" fmla="*/ 2309365 h 2761837"/>
              <a:gd name="connsiteX408" fmla="*/ 7055762 w 9656525"/>
              <a:gd name="connsiteY408" fmla="*/ 2311430 h 2761837"/>
              <a:gd name="connsiteX409" fmla="*/ 6844782 w 9656525"/>
              <a:gd name="connsiteY409" fmla="*/ 2346845 h 2761837"/>
              <a:gd name="connsiteX410" fmla="*/ 6819431 w 9656525"/>
              <a:gd name="connsiteY410" fmla="*/ 2353946 h 2761837"/>
              <a:gd name="connsiteX411" fmla="*/ 6894797 w 9656525"/>
              <a:gd name="connsiteY411" fmla="*/ 2392964 h 2761837"/>
              <a:gd name="connsiteX412" fmla="*/ 6709415 w 9656525"/>
              <a:gd name="connsiteY412" fmla="*/ 2399342 h 2761837"/>
              <a:gd name="connsiteX413" fmla="*/ 6801701 w 9656525"/>
              <a:gd name="connsiteY413" fmla="*/ 2431798 h 2761837"/>
              <a:gd name="connsiteX414" fmla="*/ 6662852 w 9656525"/>
              <a:gd name="connsiteY414" fmla="*/ 2420132 h 2761837"/>
              <a:gd name="connsiteX415" fmla="*/ 6627984 w 9656525"/>
              <a:gd name="connsiteY415" fmla="*/ 2419025 h 2761837"/>
              <a:gd name="connsiteX416" fmla="*/ 6667394 w 9656525"/>
              <a:gd name="connsiteY416" fmla="*/ 2391072 h 2761837"/>
              <a:gd name="connsiteX417" fmla="*/ 6456910 w 9656525"/>
              <a:gd name="connsiteY417" fmla="*/ 2382616 h 2761837"/>
              <a:gd name="connsiteX418" fmla="*/ 6415261 w 9656525"/>
              <a:gd name="connsiteY418" fmla="*/ 2341442 h 2761837"/>
              <a:gd name="connsiteX419" fmla="*/ 5977312 w 9656525"/>
              <a:gd name="connsiteY419" fmla="*/ 2336578 h 2761837"/>
              <a:gd name="connsiteX420" fmla="*/ 5110154 w 9656525"/>
              <a:gd name="connsiteY420" fmla="*/ 2298891 h 2761837"/>
              <a:gd name="connsiteX421" fmla="*/ 4285702 w 9656525"/>
              <a:gd name="connsiteY421" fmla="*/ 2209155 h 2761837"/>
              <a:gd name="connsiteX422" fmla="*/ 4289326 w 9656525"/>
              <a:gd name="connsiteY422" fmla="*/ 2260982 h 2761837"/>
              <a:gd name="connsiteX423" fmla="*/ 4326667 w 9656525"/>
              <a:gd name="connsiteY423" fmla="*/ 2310651 h 2761837"/>
              <a:gd name="connsiteX424" fmla="*/ 4258169 w 9656525"/>
              <a:gd name="connsiteY424" fmla="*/ 2362296 h 2761837"/>
              <a:gd name="connsiteX425" fmla="*/ 4235183 w 9656525"/>
              <a:gd name="connsiteY425" fmla="*/ 2390745 h 2761837"/>
              <a:gd name="connsiteX426" fmla="*/ 4231013 w 9656525"/>
              <a:gd name="connsiteY426" fmla="*/ 2389378 h 2761837"/>
              <a:gd name="connsiteX427" fmla="*/ 4174255 w 9656525"/>
              <a:gd name="connsiteY427" fmla="*/ 2380679 h 2761837"/>
              <a:gd name="connsiteX428" fmla="*/ 4115499 w 9656525"/>
              <a:gd name="connsiteY428" fmla="*/ 2362517 h 2761837"/>
              <a:gd name="connsiteX429" fmla="*/ 4081346 w 9656525"/>
              <a:gd name="connsiteY429" fmla="*/ 2403062 h 2761837"/>
              <a:gd name="connsiteX430" fmla="*/ 4063741 w 9656525"/>
              <a:gd name="connsiteY430" fmla="*/ 2469946 h 2761837"/>
              <a:gd name="connsiteX431" fmla="*/ 4021096 w 9656525"/>
              <a:gd name="connsiteY431" fmla="*/ 2516512 h 2761837"/>
              <a:gd name="connsiteX432" fmla="*/ 3987379 w 9656525"/>
              <a:gd name="connsiteY432" fmla="*/ 2518670 h 2761837"/>
              <a:gd name="connsiteX433" fmla="*/ 3986445 w 9656525"/>
              <a:gd name="connsiteY433" fmla="*/ 2600926 h 2761837"/>
              <a:gd name="connsiteX434" fmla="*/ 3944548 w 9656525"/>
              <a:gd name="connsiteY434" fmla="*/ 2581688 h 2761837"/>
              <a:gd name="connsiteX435" fmla="*/ 3876678 w 9656525"/>
              <a:gd name="connsiteY435" fmla="*/ 2624388 h 2761837"/>
              <a:gd name="connsiteX436" fmla="*/ 3935247 w 9656525"/>
              <a:gd name="connsiteY436" fmla="*/ 2659000 h 2761837"/>
              <a:gd name="connsiteX437" fmla="*/ 3918078 w 9656525"/>
              <a:gd name="connsiteY437" fmla="*/ 2687497 h 2761837"/>
              <a:gd name="connsiteX438" fmla="*/ 4010550 w 9656525"/>
              <a:gd name="connsiteY438" fmla="*/ 2703501 h 2761837"/>
              <a:gd name="connsiteX439" fmla="*/ 3909524 w 9656525"/>
              <a:gd name="connsiteY439" fmla="*/ 2699004 h 2761837"/>
              <a:gd name="connsiteX440" fmla="*/ 3892478 w 9656525"/>
              <a:gd name="connsiteY440" fmla="*/ 2716534 h 2761837"/>
              <a:gd name="connsiteX441" fmla="*/ 3733771 w 9656525"/>
              <a:gd name="connsiteY441" fmla="*/ 2657162 h 2761837"/>
              <a:gd name="connsiteX442" fmla="*/ 3732232 w 9656525"/>
              <a:gd name="connsiteY442" fmla="*/ 2657590 h 2761837"/>
              <a:gd name="connsiteX443" fmla="*/ 3745823 w 9656525"/>
              <a:gd name="connsiteY443" fmla="*/ 2650568 h 2761837"/>
              <a:gd name="connsiteX444" fmla="*/ 3784080 w 9656525"/>
              <a:gd name="connsiteY444" fmla="*/ 2619352 h 2761837"/>
              <a:gd name="connsiteX445" fmla="*/ 3659010 w 9656525"/>
              <a:gd name="connsiteY445" fmla="*/ 2506795 h 2761837"/>
              <a:gd name="connsiteX446" fmla="*/ 3694346 w 9656525"/>
              <a:gd name="connsiteY446" fmla="*/ 2362059 h 2761837"/>
              <a:gd name="connsiteX447" fmla="*/ 3576835 w 9656525"/>
              <a:gd name="connsiteY447" fmla="*/ 2325737 h 2761837"/>
              <a:gd name="connsiteX448" fmla="*/ 3475060 w 9656525"/>
              <a:gd name="connsiteY448" fmla="*/ 2387047 h 2761837"/>
              <a:gd name="connsiteX449" fmla="*/ 3600503 w 9656525"/>
              <a:gd name="connsiteY449" fmla="*/ 2466699 h 2761837"/>
              <a:gd name="connsiteX450" fmla="*/ 3557921 w 9656525"/>
              <a:gd name="connsiteY450" fmla="*/ 2507782 h 2761837"/>
              <a:gd name="connsiteX451" fmla="*/ 3381530 w 9656525"/>
              <a:gd name="connsiteY451" fmla="*/ 2464267 h 2761837"/>
              <a:gd name="connsiteX452" fmla="*/ 3356428 w 9656525"/>
              <a:gd name="connsiteY452" fmla="*/ 2449433 h 2761837"/>
              <a:gd name="connsiteX453" fmla="*/ 3305665 w 9656525"/>
              <a:gd name="connsiteY453" fmla="*/ 2469120 h 2761837"/>
              <a:gd name="connsiteX454" fmla="*/ 3382090 w 9656525"/>
              <a:gd name="connsiteY454" fmla="*/ 2414913 h 2761837"/>
              <a:gd name="connsiteX455" fmla="*/ 3341187 w 9656525"/>
              <a:gd name="connsiteY455" fmla="*/ 2307932 h 2761837"/>
              <a:gd name="connsiteX456" fmla="*/ 3341499 w 9656525"/>
              <a:gd name="connsiteY456" fmla="*/ 2280514 h 2761837"/>
              <a:gd name="connsiteX457" fmla="*/ 3257517 w 9656525"/>
              <a:gd name="connsiteY457" fmla="*/ 2258487 h 2761837"/>
              <a:gd name="connsiteX458" fmla="*/ 3190020 w 9656525"/>
              <a:gd name="connsiteY458" fmla="*/ 2268284 h 2761837"/>
              <a:gd name="connsiteX459" fmla="*/ 3131234 w 9656525"/>
              <a:gd name="connsiteY459" fmla="*/ 2252865 h 2761837"/>
              <a:gd name="connsiteX460" fmla="*/ 3047159 w 9656525"/>
              <a:gd name="connsiteY460" fmla="*/ 2239064 h 2761837"/>
              <a:gd name="connsiteX461" fmla="*/ 2988029 w 9656525"/>
              <a:gd name="connsiteY461" fmla="*/ 2253806 h 2761837"/>
              <a:gd name="connsiteX462" fmla="*/ 3017345 w 9656525"/>
              <a:gd name="connsiteY462" fmla="*/ 2268370 h 2761837"/>
              <a:gd name="connsiteX463" fmla="*/ 3063581 w 9656525"/>
              <a:gd name="connsiteY463" fmla="*/ 2276372 h 2761837"/>
              <a:gd name="connsiteX464" fmla="*/ 3012757 w 9656525"/>
              <a:gd name="connsiteY464" fmla="*/ 2301543 h 2761837"/>
              <a:gd name="connsiteX465" fmla="*/ 2878573 w 9656525"/>
              <a:gd name="connsiteY465" fmla="*/ 2249848 h 2761837"/>
              <a:gd name="connsiteX466" fmla="*/ 2920657 w 9656525"/>
              <a:gd name="connsiteY466" fmla="*/ 2252636 h 2761837"/>
              <a:gd name="connsiteX467" fmla="*/ 2971233 w 9656525"/>
              <a:gd name="connsiteY467" fmla="*/ 2249401 h 2761837"/>
              <a:gd name="connsiteX468" fmla="*/ 2854219 w 9656525"/>
              <a:gd name="connsiteY468" fmla="*/ 2169209 h 2761837"/>
              <a:gd name="connsiteX469" fmla="*/ 2845354 w 9656525"/>
              <a:gd name="connsiteY469" fmla="*/ 2208134 h 2761837"/>
              <a:gd name="connsiteX470" fmla="*/ 2820066 w 9656525"/>
              <a:gd name="connsiteY470" fmla="*/ 2209752 h 2761837"/>
              <a:gd name="connsiteX471" fmla="*/ 2744265 w 9656525"/>
              <a:gd name="connsiteY471" fmla="*/ 2209121 h 2761837"/>
              <a:gd name="connsiteX472" fmla="*/ 2642305 w 9656525"/>
              <a:gd name="connsiteY472" fmla="*/ 2286881 h 2761837"/>
              <a:gd name="connsiteX473" fmla="*/ 2584046 w 9656525"/>
              <a:gd name="connsiteY473" fmla="*/ 2224850 h 2761837"/>
              <a:gd name="connsiteX474" fmla="*/ 2660160 w 9656525"/>
              <a:gd name="connsiteY474" fmla="*/ 2198061 h 2761837"/>
              <a:gd name="connsiteX475" fmla="*/ 2568558 w 9656525"/>
              <a:gd name="connsiteY475" fmla="*/ 2105285 h 2761837"/>
              <a:gd name="connsiteX476" fmla="*/ 2619693 w 9656525"/>
              <a:gd name="connsiteY476" fmla="*/ 2052695 h 2761837"/>
              <a:gd name="connsiteX477" fmla="*/ 2510829 w 9656525"/>
              <a:gd name="connsiteY477" fmla="*/ 1996641 h 2761837"/>
              <a:gd name="connsiteX478" fmla="*/ 2436117 w 9656525"/>
              <a:gd name="connsiteY478" fmla="*/ 1900042 h 2761837"/>
              <a:gd name="connsiteX479" fmla="*/ 2444734 w 9656525"/>
              <a:gd name="connsiteY479" fmla="*/ 1883052 h 2761837"/>
              <a:gd name="connsiteX480" fmla="*/ 2453350 w 9656525"/>
              <a:gd name="connsiteY480" fmla="*/ 1866061 h 2761837"/>
              <a:gd name="connsiteX481" fmla="*/ 2369616 w 9656525"/>
              <a:gd name="connsiteY481" fmla="*/ 1822099 h 2761837"/>
              <a:gd name="connsiteX482" fmla="*/ 2378295 w 9656525"/>
              <a:gd name="connsiteY482" fmla="*/ 1799625 h 2761837"/>
              <a:gd name="connsiteX483" fmla="*/ 2387098 w 9656525"/>
              <a:gd name="connsiteY483" fmla="*/ 1766183 h 2761837"/>
              <a:gd name="connsiteX484" fmla="*/ 2329151 w 9656525"/>
              <a:gd name="connsiteY484" fmla="*/ 1676732 h 2761837"/>
              <a:gd name="connsiteX485" fmla="*/ 2303427 w 9656525"/>
              <a:gd name="connsiteY485" fmla="*/ 1716736 h 2761837"/>
              <a:gd name="connsiteX486" fmla="*/ 2219134 w 9656525"/>
              <a:gd name="connsiteY486" fmla="*/ 1722129 h 2761837"/>
              <a:gd name="connsiteX487" fmla="*/ 2126039 w 9656525"/>
              <a:gd name="connsiteY487" fmla="*/ 1760962 h 2761837"/>
              <a:gd name="connsiteX488" fmla="*/ 2159507 w 9656525"/>
              <a:gd name="connsiteY488" fmla="*/ 1780741 h 2761837"/>
              <a:gd name="connsiteX489" fmla="*/ 2142337 w 9656525"/>
              <a:gd name="connsiteY489" fmla="*/ 1809238 h 2761837"/>
              <a:gd name="connsiteX490" fmla="*/ 2175899 w 9656525"/>
              <a:gd name="connsiteY490" fmla="*/ 1820792 h 2761837"/>
              <a:gd name="connsiteX491" fmla="*/ 2209461 w 9656525"/>
              <a:gd name="connsiteY491" fmla="*/ 1832344 h 2761837"/>
              <a:gd name="connsiteX492" fmla="*/ 2302555 w 9656525"/>
              <a:gd name="connsiteY492" fmla="*/ 1793509 h 2761837"/>
              <a:gd name="connsiteX493" fmla="*/ 2200657 w 9656525"/>
              <a:gd name="connsiteY493" fmla="*/ 1865786 h 2761837"/>
              <a:gd name="connsiteX494" fmla="*/ 2317796 w 9656525"/>
              <a:gd name="connsiteY494" fmla="*/ 1935011 h 2761837"/>
              <a:gd name="connsiteX495" fmla="*/ 2352321 w 9656525"/>
              <a:gd name="connsiteY495" fmla="*/ 1861564 h 2761837"/>
              <a:gd name="connsiteX496" fmla="*/ 2402587 w 9656525"/>
              <a:gd name="connsiteY496" fmla="*/ 1885748 h 2761837"/>
              <a:gd name="connsiteX497" fmla="*/ 2360005 w 9656525"/>
              <a:gd name="connsiteY497" fmla="*/ 1926830 h 2761837"/>
              <a:gd name="connsiteX498" fmla="*/ 2368122 w 9656525"/>
              <a:gd name="connsiteY498" fmla="*/ 1953711 h 2761837"/>
              <a:gd name="connsiteX499" fmla="*/ 2376366 w 9656525"/>
              <a:gd name="connsiteY499" fmla="*/ 1969623 h 2761837"/>
              <a:gd name="connsiteX500" fmla="*/ 2334529 w 9656525"/>
              <a:gd name="connsiteY500" fmla="*/ 1944900 h 2761837"/>
              <a:gd name="connsiteX501" fmla="*/ 2300376 w 9656525"/>
              <a:gd name="connsiteY501" fmla="*/ 1985443 h 2761837"/>
              <a:gd name="connsiteX502" fmla="*/ 2270998 w 9656525"/>
              <a:gd name="connsiteY502" fmla="*/ 1976363 h 2761837"/>
              <a:gd name="connsiteX503" fmla="*/ 2241684 w 9656525"/>
              <a:gd name="connsiteY503" fmla="*/ 1961799 h 2761837"/>
              <a:gd name="connsiteX504" fmla="*/ 2232943 w 9656525"/>
              <a:gd name="connsiteY504" fmla="*/ 1989757 h 2761837"/>
              <a:gd name="connsiteX505" fmla="*/ 2234387 w 9656525"/>
              <a:gd name="connsiteY505" fmla="*/ 2001651 h 2761837"/>
              <a:gd name="connsiteX506" fmla="*/ 2238480 w 9656525"/>
              <a:gd name="connsiteY506" fmla="*/ 2008936 h 2761837"/>
              <a:gd name="connsiteX507" fmla="*/ 2221707 w 9656525"/>
              <a:gd name="connsiteY507" fmla="*/ 2005546 h 2761837"/>
              <a:gd name="connsiteX508" fmla="*/ 2182305 w 9656525"/>
              <a:gd name="connsiteY508" fmla="*/ 1998476 h 2761837"/>
              <a:gd name="connsiteX509" fmla="*/ 2109179 w 9656525"/>
              <a:gd name="connsiteY509" fmla="*/ 1762041 h 2761837"/>
              <a:gd name="connsiteX510" fmla="*/ 2148605 w 9656525"/>
              <a:gd name="connsiteY510" fmla="*/ 1628003 h 2761837"/>
              <a:gd name="connsiteX511" fmla="*/ 2221375 w 9656525"/>
              <a:gd name="connsiteY511" fmla="*/ 1524711 h 2761837"/>
              <a:gd name="connsiteX512" fmla="*/ 2153879 w 9656525"/>
              <a:gd name="connsiteY512" fmla="*/ 1534509 h 2761837"/>
              <a:gd name="connsiteX513" fmla="*/ 2217432 w 9656525"/>
              <a:gd name="connsiteY513" fmla="*/ 1419749 h 2761837"/>
              <a:gd name="connsiteX514" fmla="*/ 2217206 w 9656525"/>
              <a:gd name="connsiteY514" fmla="*/ 1419641 h 2761837"/>
              <a:gd name="connsiteX515" fmla="*/ 2184311 w 9656525"/>
              <a:gd name="connsiteY515" fmla="*/ 1429195 h 2761837"/>
              <a:gd name="connsiteX516" fmla="*/ 2177319 w 9656525"/>
              <a:gd name="connsiteY516" fmla="*/ 1441056 h 2761837"/>
              <a:gd name="connsiteX517" fmla="*/ 1919032 w 9656525"/>
              <a:gd name="connsiteY517" fmla="*/ 1489389 h 2761837"/>
              <a:gd name="connsiteX518" fmla="*/ 1719541 w 9656525"/>
              <a:gd name="connsiteY518" fmla="*/ 1530475 h 2761837"/>
              <a:gd name="connsiteX519" fmla="*/ 1666375 w 9656525"/>
              <a:gd name="connsiteY519" fmla="*/ 1581019 h 2761837"/>
              <a:gd name="connsiteX520" fmla="*/ 1538262 w 9656525"/>
              <a:gd name="connsiteY520" fmla="*/ 1580314 h 2761837"/>
              <a:gd name="connsiteX521" fmla="*/ 999350 w 9656525"/>
              <a:gd name="connsiteY521" fmla="*/ 1767719 h 2761837"/>
              <a:gd name="connsiteX522" fmla="*/ 330213 w 9656525"/>
              <a:gd name="connsiteY522" fmla="*/ 1938179 h 2761837"/>
              <a:gd name="connsiteX523" fmla="*/ 470147 w 9656525"/>
              <a:gd name="connsiteY523" fmla="*/ 1832948 h 2761837"/>
              <a:gd name="connsiteX524" fmla="*/ 457018 w 9656525"/>
              <a:gd name="connsiteY524" fmla="*/ 1830443 h 2761837"/>
              <a:gd name="connsiteX525" fmla="*/ 439748 w 9656525"/>
              <a:gd name="connsiteY525" fmla="*/ 1823111 h 2761837"/>
              <a:gd name="connsiteX526" fmla="*/ 432861 w 9656525"/>
              <a:gd name="connsiteY526" fmla="*/ 1825173 h 2761837"/>
              <a:gd name="connsiteX527" fmla="*/ 359539 w 9656525"/>
              <a:gd name="connsiteY527" fmla="*/ 1835585 h 2761837"/>
              <a:gd name="connsiteX528" fmla="*/ 470048 w 9656525"/>
              <a:gd name="connsiteY528" fmla="*/ 1700987 h 2761837"/>
              <a:gd name="connsiteX529" fmla="*/ 435037 w 9656525"/>
              <a:gd name="connsiteY529" fmla="*/ 1694305 h 2761837"/>
              <a:gd name="connsiteX530" fmla="*/ 512702 w 9656525"/>
              <a:gd name="connsiteY530" fmla="*/ 1635242 h 2761837"/>
              <a:gd name="connsiteX531" fmla="*/ 610687 w 9656525"/>
              <a:gd name="connsiteY531" fmla="*/ 1601167 h 2761837"/>
              <a:gd name="connsiteX532" fmla="*/ 647758 w 9656525"/>
              <a:gd name="connsiteY532" fmla="*/ 1558106 h 2761837"/>
              <a:gd name="connsiteX533" fmla="*/ 751324 w 9656525"/>
              <a:gd name="connsiteY533" fmla="*/ 1501350 h 2761837"/>
              <a:gd name="connsiteX534" fmla="*/ 859117 w 9656525"/>
              <a:gd name="connsiteY534" fmla="*/ 1477065 h 2761837"/>
              <a:gd name="connsiteX535" fmla="*/ 889195 w 9656525"/>
              <a:gd name="connsiteY535" fmla="*/ 1445862 h 2761837"/>
              <a:gd name="connsiteX536" fmla="*/ 613402 w 9656525"/>
              <a:gd name="connsiteY536" fmla="*/ 1490855 h 2761837"/>
              <a:gd name="connsiteX537" fmla="*/ 341132 w 9656525"/>
              <a:gd name="connsiteY537" fmla="*/ 1562909 h 2761837"/>
              <a:gd name="connsiteX538" fmla="*/ 277400 w 9656525"/>
              <a:gd name="connsiteY538" fmla="*/ 1532272 h 2761837"/>
              <a:gd name="connsiteX539" fmla="*/ 523039 w 9656525"/>
              <a:gd name="connsiteY539" fmla="*/ 1419510 h 2761837"/>
              <a:gd name="connsiteX540" fmla="*/ 774966 w 9656525"/>
              <a:gd name="connsiteY540" fmla="*/ 1289476 h 2761837"/>
              <a:gd name="connsiteX541" fmla="*/ 740662 w 9656525"/>
              <a:gd name="connsiteY541" fmla="*/ 1288206 h 2761837"/>
              <a:gd name="connsiteX542" fmla="*/ 714758 w 9656525"/>
              <a:gd name="connsiteY542" fmla="*/ 1285901 h 2761837"/>
              <a:gd name="connsiteX543" fmla="*/ 686740 w 9656525"/>
              <a:gd name="connsiteY543" fmla="*/ 1267358 h 2761837"/>
              <a:gd name="connsiteX544" fmla="*/ 420101 w 9656525"/>
              <a:gd name="connsiteY544" fmla="*/ 1382708 h 2761837"/>
              <a:gd name="connsiteX545" fmla="*/ 333285 w 9656525"/>
              <a:gd name="connsiteY545" fmla="*/ 1371413 h 2761837"/>
              <a:gd name="connsiteX546" fmla="*/ 436148 w 9656525"/>
              <a:gd name="connsiteY546" fmla="*/ 1309244 h 2761837"/>
              <a:gd name="connsiteX547" fmla="*/ 292644 w 9656525"/>
              <a:gd name="connsiteY547" fmla="*/ 1321434 h 2761837"/>
              <a:gd name="connsiteX548" fmla="*/ 185556 w 9656525"/>
              <a:gd name="connsiteY548" fmla="*/ 1351132 h 2761837"/>
              <a:gd name="connsiteX549" fmla="*/ 97330 w 9656525"/>
              <a:gd name="connsiteY549" fmla="*/ 1329012 h 2761837"/>
              <a:gd name="connsiteX550" fmla="*/ 0 w 9656525"/>
              <a:gd name="connsiteY550" fmla="*/ 1302518 h 2761837"/>
              <a:gd name="connsiteX551" fmla="*/ 229519 w 9656525"/>
              <a:gd name="connsiteY551" fmla="*/ 1164249 h 2761837"/>
              <a:gd name="connsiteX552" fmla="*/ 114028 w 9656525"/>
              <a:gd name="connsiteY552" fmla="*/ 1194979 h 2761837"/>
              <a:gd name="connsiteX553" fmla="*/ 206382 w 9656525"/>
              <a:gd name="connsiteY553" fmla="*/ 1117610 h 2761837"/>
              <a:gd name="connsiteX554" fmla="*/ 327501 w 9656525"/>
              <a:gd name="connsiteY554" fmla="*/ 1130174 h 2761837"/>
              <a:gd name="connsiteX555" fmla="*/ 410799 w 9656525"/>
              <a:gd name="connsiteY555" fmla="*/ 1114408 h 2761837"/>
              <a:gd name="connsiteX556" fmla="*/ 370155 w 9656525"/>
              <a:gd name="connsiteY556" fmla="*/ 1064429 h 2761837"/>
              <a:gd name="connsiteX557" fmla="*/ 256754 w 9656525"/>
              <a:gd name="connsiteY557" fmla="*/ 1078408 h 2761837"/>
              <a:gd name="connsiteX558" fmla="*/ 134955 w 9656525"/>
              <a:gd name="connsiteY558" fmla="*/ 1093421 h 2761837"/>
              <a:gd name="connsiteX559" fmla="*/ 113226 w 9656525"/>
              <a:gd name="connsiteY559" fmla="*/ 1057607 h 2761837"/>
              <a:gd name="connsiteX560" fmla="*/ 438639 w 9656525"/>
              <a:gd name="connsiteY560" fmla="*/ 902018 h 2761837"/>
              <a:gd name="connsiteX561" fmla="*/ 761237 w 9656525"/>
              <a:gd name="connsiteY561" fmla="*/ 724780 h 2761837"/>
              <a:gd name="connsiteX562" fmla="*/ 740214 w 9656525"/>
              <a:gd name="connsiteY562" fmla="*/ 694379 h 2761837"/>
              <a:gd name="connsiteX563" fmla="*/ 792021 w 9656525"/>
              <a:gd name="connsiteY563" fmla="*/ 698990 h 2761837"/>
              <a:gd name="connsiteX564" fmla="*/ 768280 w 9656525"/>
              <a:gd name="connsiteY564" fmla="*/ 778902 h 2761837"/>
              <a:gd name="connsiteX565" fmla="*/ 827784 w 9656525"/>
              <a:gd name="connsiteY565" fmla="*/ 777067 h 2761837"/>
              <a:gd name="connsiteX566" fmla="*/ 1114041 w 9656525"/>
              <a:gd name="connsiteY566" fmla="*/ 681293 h 2761837"/>
              <a:gd name="connsiteX567" fmla="*/ 1967325 w 9656525"/>
              <a:gd name="connsiteY567" fmla="*/ 548622 h 2761837"/>
              <a:gd name="connsiteX568" fmla="*/ 2135326 w 9656525"/>
              <a:gd name="connsiteY568" fmla="*/ 527914 h 2761837"/>
              <a:gd name="connsiteX569" fmla="*/ 2180846 w 9656525"/>
              <a:gd name="connsiteY569" fmla="*/ 549796 h 2761837"/>
              <a:gd name="connsiteX570" fmla="*/ 2295630 w 9656525"/>
              <a:gd name="connsiteY570" fmla="*/ 513652 h 2761837"/>
              <a:gd name="connsiteX571" fmla="*/ 2323597 w 9656525"/>
              <a:gd name="connsiteY571" fmla="*/ 466213 h 2761837"/>
              <a:gd name="connsiteX572" fmla="*/ 2272493 w 9656525"/>
              <a:gd name="connsiteY572" fmla="*/ 467014 h 2761837"/>
              <a:gd name="connsiteX573" fmla="*/ 2227676 w 9656525"/>
              <a:gd name="connsiteY573" fmla="*/ 450542 h 2761837"/>
              <a:gd name="connsiteX574" fmla="*/ 2235021 w 9656525"/>
              <a:gd name="connsiteY574" fmla="*/ 441390 h 2761837"/>
              <a:gd name="connsiteX575" fmla="*/ 2241660 w 9656525"/>
              <a:gd name="connsiteY575" fmla="*/ 426824 h 2761837"/>
              <a:gd name="connsiteX576" fmla="*/ 2223452 w 9656525"/>
              <a:gd name="connsiteY576" fmla="*/ 418070 h 2761837"/>
              <a:gd name="connsiteX577" fmla="*/ 2383806 w 9656525"/>
              <a:gd name="connsiteY577" fmla="*/ 469791 h 2761837"/>
              <a:gd name="connsiteX578" fmla="*/ 2374023 w 9656525"/>
              <a:gd name="connsiteY578" fmla="*/ 492992 h 2761837"/>
              <a:gd name="connsiteX579" fmla="*/ 2362831 w 9656525"/>
              <a:gd name="connsiteY579" fmla="*/ 505369 h 2761837"/>
              <a:gd name="connsiteX580" fmla="*/ 2515440 w 9656525"/>
              <a:gd name="connsiteY580" fmla="*/ 497556 h 2761837"/>
              <a:gd name="connsiteX581" fmla="*/ 2631684 w 9656525"/>
              <a:gd name="connsiteY581" fmla="*/ 538216 h 2761837"/>
              <a:gd name="connsiteX582" fmla="*/ 2610004 w 9656525"/>
              <a:gd name="connsiteY582" fmla="*/ 568382 h 2761837"/>
              <a:gd name="connsiteX583" fmla="*/ 2493056 w 9656525"/>
              <a:gd name="connsiteY583" fmla="*/ 522311 h 2761837"/>
              <a:gd name="connsiteX584" fmla="*/ 2354481 w 9656525"/>
              <a:gd name="connsiteY584" fmla="*/ 572385 h 2761837"/>
              <a:gd name="connsiteX585" fmla="*/ 2417506 w 9656525"/>
              <a:gd name="connsiteY585" fmla="*/ 597610 h 2761837"/>
              <a:gd name="connsiteX586" fmla="*/ 2535810 w 9656525"/>
              <a:gd name="connsiteY586" fmla="*/ 588527 h 2761837"/>
              <a:gd name="connsiteX587" fmla="*/ 2742996 w 9656525"/>
              <a:gd name="connsiteY587" fmla="*/ 540992 h 2761837"/>
              <a:gd name="connsiteX588" fmla="*/ 2767491 w 9656525"/>
              <a:gd name="connsiteY588" fmla="*/ 532474 h 2761837"/>
              <a:gd name="connsiteX589" fmla="*/ 2686259 w 9656525"/>
              <a:gd name="connsiteY589" fmla="*/ 498496 h 2761837"/>
              <a:gd name="connsiteX590" fmla="*/ 2871763 w 9656525"/>
              <a:gd name="connsiteY590" fmla="*/ 481130 h 2761837"/>
              <a:gd name="connsiteX591" fmla="*/ 2774433 w 9656525"/>
              <a:gd name="connsiteY591" fmla="*/ 454633 h 2761837"/>
              <a:gd name="connsiteX592" fmla="*/ 2915675 w 9656525"/>
              <a:gd name="connsiteY592" fmla="*/ 457844 h 2761837"/>
              <a:gd name="connsiteX593" fmla="*/ 2950886 w 9656525"/>
              <a:gd name="connsiteY593" fmla="*/ 456853 h 2761837"/>
              <a:gd name="connsiteX594" fmla="*/ 2915173 w 9656525"/>
              <a:gd name="connsiteY594" fmla="*/ 486777 h 2761837"/>
              <a:gd name="connsiteX595" fmla="*/ 3127990 w 9656525"/>
              <a:gd name="connsiteY595" fmla="*/ 482539 h 2761837"/>
              <a:gd name="connsiteX596" fmla="*/ 3175622 w 9656525"/>
              <a:gd name="connsiteY596" fmla="*/ 520659 h 2761837"/>
              <a:gd name="connsiteX597" fmla="*/ 3616650 w 9656525"/>
              <a:gd name="connsiteY597" fmla="*/ 499290 h 2761837"/>
              <a:gd name="connsiteX598" fmla="*/ 4493827 w 9656525"/>
              <a:gd name="connsiteY598" fmla="*/ 484649 h 2761837"/>
              <a:gd name="connsiteX599" fmla="*/ 5335340 w 9656525"/>
              <a:gd name="connsiteY599" fmla="*/ 523894 h 2761837"/>
              <a:gd name="connsiteX600" fmla="*/ 5324449 w 9656525"/>
              <a:gd name="connsiteY600" fmla="*/ 472998 h 2761837"/>
              <a:gd name="connsiteX601" fmla="*/ 5279959 w 9656525"/>
              <a:gd name="connsiteY601" fmla="*/ 426242 h 2761837"/>
              <a:gd name="connsiteX602" fmla="*/ 5341611 w 9656525"/>
              <a:gd name="connsiteY602" fmla="*/ 371215 h 2761837"/>
              <a:gd name="connsiteX603" fmla="*/ 5360745 w 9656525"/>
              <a:gd name="connsiteY603" fmla="*/ 341783 h 2761837"/>
              <a:gd name="connsiteX604" fmla="*/ 5365128 w 9656525"/>
              <a:gd name="connsiteY604" fmla="*/ 342882 h 2761837"/>
              <a:gd name="connsiteX605" fmla="*/ 5423416 w 9656525"/>
              <a:gd name="connsiteY605" fmla="*/ 348071 h 2761837"/>
              <a:gd name="connsiteX606" fmla="*/ 5485032 w 9656525"/>
              <a:gd name="connsiteY606" fmla="*/ 362472 h 2761837"/>
              <a:gd name="connsiteX607" fmla="*/ 5513705 w 9656525"/>
              <a:gd name="connsiteY607" fmla="*/ 320444 h 2761837"/>
              <a:gd name="connsiteX608" fmla="*/ 5522052 w 9656525"/>
              <a:gd name="connsiteY608" fmla="*/ 253429 h 2761837"/>
              <a:gd name="connsiteX609" fmla="*/ 5558420 w 9656525"/>
              <a:gd name="connsiteY609" fmla="*/ 204954 h 2761837"/>
              <a:gd name="connsiteX610" fmla="*/ 5592021 w 9656525"/>
              <a:gd name="connsiteY610" fmla="*/ 200813 h 2761837"/>
              <a:gd name="connsiteX611" fmla="*/ 5581459 w 9656525"/>
              <a:gd name="connsiteY611" fmla="*/ 119632 h 2761837"/>
              <a:gd name="connsiteX612" fmla="*/ 5626275 w 9656525"/>
              <a:gd name="connsiteY612" fmla="*/ 136103 h 2761837"/>
              <a:gd name="connsiteX613" fmla="*/ 5688547 w 9656525"/>
              <a:gd name="connsiteY613" fmla="*/ 89934 h 2761837"/>
              <a:gd name="connsiteX614" fmla="*/ 5624817 w 9656525"/>
              <a:gd name="connsiteY614" fmla="*/ 59298 h 2761837"/>
              <a:gd name="connsiteX615" fmla="*/ 5638096 w 9656525"/>
              <a:gd name="connsiteY615" fmla="*/ 30167 h 2761837"/>
              <a:gd name="connsiteX616" fmla="*/ 5542878 w 9656525"/>
              <a:gd name="connsiteY616" fmla="*/ 19907 h 2761837"/>
              <a:gd name="connsiteX617" fmla="*/ 5645088 w 9656525"/>
              <a:gd name="connsiteY617" fmla="*/ 18306 h 2761837"/>
              <a:gd name="connsiteX618" fmla="*/ 5659775 w 9656525"/>
              <a:gd name="connsiteY618" fmla="*/ 0 h 2761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</a:cxnLst>
            <a:rect l="l" t="t" r="r" b="b"/>
            <a:pathLst>
              <a:path w="9656525" h="2761837">
                <a:moveTo>
                  <a:pt x="7548172" y="2712838"/>
                </a:moveTo>
                <a:lnTo>
                  <a:pt x="7547798" y="2745741"/>
                </a:lnTo>
                <a:lnTo>
                  <a:pt x="7514082" y="2747898"/>
                </a:lnTo>
                <a:lnTo>
                  <a:pt x="7514456" y="2714995"/>
                </a:lnTo>
                <a:close/>
                <a:moveTo>
                  <a:pt x="3732232" y="2657590"/>
                </a:moveTo>
                <a:lnTo>
                  <a:pt x="3729935" y="2658777"/>
                </a:lnTo>
                <a:cubicBezTo>
                  <a:pt x="3725000" y="2660691"/>
                  <a:pt x="3720424" y="2661782"/>
                  <a:pt x="3716210" y="2662052"/>
                </a:cubicBezTo>
                <a:close/>
                <a:moveTo>
                  <a:pt x="7264005" y="2517302"/>
                </a:moveTo>
                <a:cubicBezTo>
                  <a:pt x="7247022" y="2529348"/>
                  <a:pt x="7246875" y="2542144"/>
                  <a:pt x="7263568" y="2555689"/>
                </a:cubicBezTo>
                <a:lnTo>
                  <a:pt x="7212620" y="2591827"/>
                </a:lnTo>
                <a:lnTo>
                  <a:pt x="7188016" y="2533122"/>
                </a:lnTo>
                <a:cubicBezTo>
                  <a:pt x="7204874" y="2532045"/>
                  <a:pt x="7230205" y="2526771"/>
                  <a:pt x="7264005" y="2517302"/>
                </a:cubicBezTo>
                <a:close/>
                <a:moveTo>
                  <a:pt x="7550911" y="2471550"/>
                </a:moveTo>
                <a:cubicBezTo>
                  <a:pt x="7567271" y="2514342"/>
                  <a:pt x="7611833" y="2546197"/>
                  <a:pt x="7684596" y="2567115"/>
                </a:cubicBezTo>
                <a:cubicBezTo>
                  <a:pt x="7695214" y="2621234"/>
                  <a:pt x="7753783" y="2655846"/>
                  <a:pt x="7860304" y="2670952"/>
                </a:cubicBezTo>
                <a:lnTo>
                  <a:pt x="7859807" y="2714822"/>
                </a:lnTo>
                <a:cubicBezTo>
                  <a:pt x="7820180" y="2742930"/>
                  <a:pt x="7775077" y="2758602"/>
                  <a:pt x="7724503" y="2761837"/>
                </a:cubicBezTo>
                <a:cubicBezTo>
                  <a:pt x="7741693" y="2731511"/>
                  <a:pt x="7711075" y="2707897"/>
                  <a:pt x="7632651" y="2690994"/>
                </a:cubicBezTo>
                <a:cubicBezTo>
                  <a:pt x="7632651" y="2690994"/>
                  <a:pt x="7642496" y="2689451"/>
                  <a:pt x="7662185" y="2686365"/>
                </a:cubicBezTo>
                <a:cubicBezTo>
                  <a:pt x="7681874" y="2683279"/>
                  <a:pt x="7691802" y="2674425"/>
                  <a:pt x="7691969" y="2659800"/>
                </a:cubicBezTo>
                <a:cubicBezTo>
                  <a:pt x="7692342" y="2626898"/>
                  <a:pt x="7678583" y="2602206"/>
                  <a:pt x="7650692" y="2585723"/>
                </a:cubicBezTo>
                <a:cubicBezTo>
                  <a:pt x="7594870" y="2556415"/>
                  <a:pt x="7553057" y="2529864"/>
                  <a:pt x="7525249" y="2506070"/>
                </a:cubicBezTo>
                <a:cubicBezTo>
                  <a:pt x="7542274" y="2490368"/>
                  <a:pt x="7550828" y="2478861"/>
                  <a:pt x="7550911" y="2471550"/>
                </a:cubicBezTo>
                <a:close/>
                <a:moveTo>
                  <a:pt x="6609172" y="2418428"/>
                </a:moveTo>
                <a:lnTo>
                  <a:pt x="6627984" y="2419025"/>
                </a:lnTo>
                <a:lnTo>
                  <a:pt x="6624935" y="2421187"/>
                </a:lnTo>
                <a:lnTo>
                  <a:pt x="6607239" y="2418475"/>
                </a:lnTo>
                <a:close/>
                <a:moveTo>
                  <a:pt x="6606018" y="2418288"/>
                </a:moveTo>
                <a:lnTo>
                  <a:pt x="6607239" y="2418475"/>
                </a:lnTo>
                <a:lnTo>
                  <a:pt x="6565993" y="2419477"/>
                </a:lnTo>
                <a:cubicBezTo>
                  <a:pt x="6582851" y="2418398"/>
                  <a:pt x="6596193" y="2418002"/>
                  <a:pt x="6606018" y="2418288"/>
                </a:cubicBezTo>
                <a:close/>
                <a:moveTo>
                  <a:pt x="6928451" y="2396291"/>
                </a:moveTo>
                <a:lnTo>
                  <a:pt x="6928203" y="2418226"/>
                </a:lnTo>
                <a:lnTo>
                  <a:pt x="6877627" y="2421461"/>
                </a:lnTo>
                <a:lnTo>
                  <a:pt x="6877876" y="2399526"/>
                </a:lnTo>
                <a:close/>
                <a:moveTo>
                  <a:pt x="4235183" y="2390745"/>
                </a:moveTo>
                <a:lnTo>
                  <a:pt x="4238879" y="2391957"/>
                </a:lnTo>
                <a:cubicBezTo>
                  <a:pt x="4239222" y="2392620"/>
                  <a:pt x="4237287" y="2393087"/>
                  <a:pt x="4233073" y="2393356"/>
                </a:cubicBezTo>
                <a:close/>
                <a:moveTo>
                  <a:pt x="5900951" y="2385301"/>
                </a:moveTo>
                <a:cubicBezTo>
                  <a:pt x="6142174" y="2406403"/>
                  <a:pt x="6349848" y="2415037"/>
                  <a:pt x="6523970" y="2411205"/>
                </a:cubicBezTo>
                <a:lnTo>
                  <a:pt x="6422633" y="2434127"/>
                </a:lnTo>
                <a:cubicBezTo>
                  <a:pt x="6394535" y="2435925"/>
                  <a:pt x="6186861" y="2427290"/>
                  <a:pt x="5799613" y="2408223"/>
                </a:cubicBezTo>
                <a:cubicBezTo>
                  <a:pt x="5810976" y="2396537"/>
                  <a:pt x="5844755" y="2388896"/>
                  <a:pt x="5900951" y="2385301"/>
                </a:cubicBezTo>
                <a:close/>
                <a:moveTo>
                  <a:pt x="3206194" y="2327527"/>
                </a:moveTo>
                <a:lnTo>
                  <a:pt x="3205697" y="2371399"/>
                </a:lnTo>
                <a:lnTo>
                  <a:pt x="3171980" y="2373555"/>
                </a:lnTo>
                <a:lnTo>
                  <a:pt x="3172478" y="2329685"/>
                </a:lnTo>
                <a:close/>
                <a:moveTo>
                  <a:pt x="4705860" y="2297354"/>
                </a:moveTo>
                <a:lnTo>
                  <a:pt x="4815129" y="2317763"/>
                </a:lnTo>
                <a:lnTo>
                  <a:pt x="4806513" y="2334754"/>
                </a:lnTo>
                <a:lnTo>
                  <a:pt x="4705673" y="2313806"/>
                </a:lnTo>
                <a:close/>
                <a:moveTo>
                  <a:pt x="4015530" y="2264796"/>
                </a:moveTo>
                <a:cubicBezTo>
                  <a:pt x="4015447" y="2272108"/>
                  <a:pt x="4018112" y="2284723"/>
                  <a:pt x="4023524" y="2302644"/>
                </a:cubicBezTo>
                <a:cubicBezTo>
                  <a:pt x="4028936" y="2320564"/>
                  <a:pt x="4031642" y="2329524"/>
                  <a:pt x="4031642" y="2329524"/>
                </a:cubicBezTo>
                <a:lnTo>
                  <a:pt x="4124365" y="2323592"/>
                </a:lnTo>
                <a:lnTo>
                  <a:pt x="4124862" y="2279722"/>
                </a:lnTo>
                <a:cubicBezTo>
                  <a:pt x="4074452" y="2268334"/>
                  <a:pt x="4038009" y="2263358"/>
                  <a:pt x="4015530" y="2264796"/>
                </a:cubicBezTo>
                <a:close/>
                <a:moveTo>
                  <a:pt x="3907194" y="2162129"/>
                </a:moveTo>
                <a:cubicBezTo>
                  <a:pt x="3935085" y="2178611"/>
                  <a:pt x="3965598" y="2211365"/>
                  <a:pt x="3998734" y="2260390"/>
                </a:cubicBezTo>
                <a:lnTo>
                  <a:pt x="4066168" y="2256077"/>
                </a:lnTo>
                <a:cubicBezTo>
                  <a:pt x="4066334" y="2241453"/>
                  <a:pt x="4074846" y="2233602"/>
                  <a:pt x="4091706" y="2232524"/>
                </a:cubicBezTo>
                <a:cubicBezTo>
                  <a:pt x="4125173" y="2252302"/>
                  <a:pt x="4155956" y="2261293"/>
                  <a:pt x="4184054" y="2259495"/>
                </a:cubicBezTo>
                <a:lnTo>
                  <a:pt x="4142219" y="2234772"/>
                </a:lnTo>
                <a:cubicBezTo>
                  <a:pt x="4164863" y="2218711"/>
                  <a:pt x="4178335" y="2206889"/>
                  <a:pt x="4182630" y="2199308"/>
                </a:cubicBezTo>
                <a:cubicBezTo>
                  <a:pt x="4186929" y="2191727"/>
                  <a:pt x="4182054" y="2188385"/>
                  <a:pt x="4168003" y="2189284"/>
                </a:cubicBezTo>
                <a:cubicBezTo>
                  <a:pt x="4162344" y="2193300"/>
                  <a:pt x="4075406" y="2184248"/>
                  <a:pt x="3907194" y="2162129"/>
                </a:cubicBezTo>
                <a:close/>
                <a:moveTo>
                  <a:pt x="3679790" y="2160237"/>
                </a:moveTo>
                <a:lnTo>
                  <a:pt x="3654379" y="2172822"/>
                </a:lnTo>
                <a:lnTo>
                  <a:pt x="3704581" y="2202489"/>
                </a:lnTo>
                <a:lnTo>
                  <a:pt x="3721627" y="2184959"/>
                </a:lnTo>
                <a:close/>
                <a:moveTo>
                  <a:pt x="2238480" y="2008936"/>
                </a:moveTo>
                <a:lnTo>
                  <a:pt x="2247444" y="2010748"/>
                </a:lnTo>
                <a:cubicBezTo>
                  <a:pt x="2260048" y="2013596"/>
                  <a:pt x="2263539" y="2015199"/>
                  <a:pt x="2257919" y="2015558"/>
                </a:cubicBezTo>
                <a:cubicBezTo>
                  <a:pt x="2249491" y="2016097"/>
                  <a:pt x="2243193" y="2014218"/>
                  <a:pt x="2239032" y="2009918"/>
                </a:cubicBezTo>
                <a:close/>
                <a:moveTo>
                  <a:pt x="6372006" y="1885273"/>
                </a:moveTo>
                <a:cubicBezTo>
                  <a:pt x="6350943" y="1885707"/>
                  <a:pt x="6336176" y="1888021"/>
                  <a:pt x="6327706" y="1892216"/>
                </a:cubicBezTo>
                <a:cubicBezTo>
                  <a:pt x="6361174" y="1911995"/>
                  <a:pt x="6389190" y="1917509"/>
                  <a:pt x="6411750" y="1908760"/>
                </a:cubicBezTo>
                <a:cubicBezTo>
                  <a:pt x="6423030" y="1904384"/>
                  <a:pt x="6437141" y="1898002"/>
                  <a:pt x="6454083" y="1889612"/>
                </a:cubicBezTo>
                <a:cubicBezTo>
                  <a:pt x="6420428" y="1886285"/>
                  <a:pt x="6393069" y="1884839"/>
                  <a:pt x="6372006" y="1885273"/>
                </a:cubicBezTo>
                <a:close/>
                <a:moveTo>
                  <a:pt x="6783260" y="1830196"/>
                </a:moveTo>
                <a:cubicBezTo>
                  <a:pt x="6614343" y="1870227"/>
                  <a:pt x="6529884" y="1890242"/>
                  <a:pt x="6529884" y="1890242"/>
                </a:cubicBezTo>
                <a:cubicBezTo>
                  <a:pt x="6591492" y="1904568"/>
                  <a:pt x="6636344" y="1910832"/>
                  <a:pt x="6664442" y="1909034"/>
                </a:cubicBezTo>
                <a:cubicBezTo>
                  <a:pt x="6709398" y="1906159"/>
                  <a:pt x="6743281" y="1889378"/>
                  <a:pt x="6766091" y="1858694"/>
                </a:cubicBezTo>
                <a:cubicBezTo>
                  <a:pt x="6771669" y="1861990"/>
                  <a:pt x="6791317" y="1862559"/>
                  <a:pt x="6825033" y="1860403"/>
                </a:cubicBezTo>
                <a:close/>
                <a:moveTo>
                  <a:pt x="7137166" y="1818517"/>
                </a:moveTo>
                <a:lnTo>
                  <a:pt x="7136979" y="1834968"/>
                </a:lnTo>
                <a:lnTo>
                  <a:pt x="7086403" y="1838204"/>
                </a:lnTo>
                <a:lnTo>
                  <a:pt x="7086591" y="1821752"/>
                </a:lnTo>
                <a:close/>
                <a:moveTo>
                  <a:pt x="5007670" y="1680745"/>
                </a:moveTo>
                <a:cubicBezTo>
                  <a:pt x="5114068" y="1706818"/>
                  <a:pt x="5487123" y="1739579"/>
                  <a:pt x="6126835" y="1779029"/>
                </a:cubicBezTo>
                <a:cubicBezTo>
                  <a:pt x="6166088" y="1783824"/>
                  <a:pt x="6191210" y="1796831"/>
                  <a:pt x="6202200" y="1818047"/>
                </a:cubicBezTo>
                <a:cubicBezTo>
                  <a:pt x="6314592" y="1810857"/>
                  <a:pt x="6421300" y="1809511"/>
                  <a:pt x="6522326" y="1814009"/>
                </a:cubicBezTo>
                <a:cubicBezTo>
                  <a:pt x="6527905" y="1817304"/>
                  <a:pt x="6606577" y="1812273"/>
                  <a:pt x="6758346" y="1798911"/>
                </a:cubicBezTo>
                <a:cubicBezTo>
                  <a:pt x="6865117" y="1792080"/>
                  <a:pt x="6938026" y="1800203"/>
                  <a:pt x="6977072" y="1823278"/>
                </a:cubicBezTo>
                <a:cubicBezTo>
                  <a:pt x="6943314" y="1829091"/>
                  <a:pt x="6898232" y="1842934"/>
                  <a:pt x="6841830" y="1864808"/>
                </a:cubicBezTo>
                <a:cubicBezTo>
                  <a:pt x="6852944" y="1875057"/>
                  <a:pt x="6866911" y="1881470"/>
                  <a:pt x="6883727" y="1884047"/>
                </a:cubicBezTo>
                <a:cubicBezTo>
                  <a:pt x="7007315" y="1879795"/>
                  <a:pt x="7173091" y="1869190"/>
                  <a:pt x="7381054" y="1852234"/>
                </a:cubicBezTo>
                <a:cubicBezTo>
                  <a:pt x="7364486" y="1827722"/>
                  <a:pt x="7333870" y="1804108"/>
                  <a:pt x="7289204" y="1781392"/>
                </a:cubicBezTo>
                <a:lnTo>
                  <a:pt x="7331662" y="1751277"/>
                </a:lnTo>
                <a:cubicBezTo>
                  <a:pt x="7292325" y="1753793"/>
                  <a:pt x="7258598" y="1756864"/>
                  <a:pt x="7230480" y="1760489"/>
                </a:cubicBezTo>
                <a:lnTo>
                  <a:pt x="7217376" y="1762923"/>
                </a:lnTo>
                <a:lnTo>
                  <a:pt x="7243591" y="1764788"/>
                </a:lnTo>
                <a:cubicBezTo>
                  <a:pt x="7253052" y="1766238"/>
                  <a:pt x="7262677" y="1768476"/>
                  <a:pt x="7272470" y="1771502"/>
                </a:cubicBezTo>
                <a:cubicBezTo>
                  <a:pt x="7272303" y="1786127"/>
                  <a:pt x="7266581" y="1795625"/>
                  <a:pt x="7255300" y="1800001"/>
                </a:cubicBezTo>
                <a:lnTo>
                  <a:pt x="7044569" y="1813480"/>
                </a:lnTo>
                <a:cubicBezTo>
                  <a:pt x="7027793" y="1807247"/>
                  <a:pt x="7013911" y="1793522"/>
                  <a:pt x="7002920" y="1772306"/>
                </a:cubicBezTo>
                <a:cubicBezTo>
                  <a:pt x="6789669" y="1760375"/>
                  <a:pt x="6573587" y="1750451"/>
                  <a:pt x="6354674" y="1742536"/>
                </a:cubicBezTo>
                <a:cubicBezTo>
                  <a:pt x="6326577" y="1744333"/>
                  <a:pt x="6295649" y="1748138"/>
                  <a:pt x="6261891" y="1753951"/>
                </a:cubicBezTo>
                <a:cubicBezTo>
                  <a:pt x="6222595" y="1752811"/>
                  <a:pt x="6017732" y="1743996"/>
                  <a:pt x="5647299" y="1727507"/>
                </a:cubicBezTo>
                <a:cubicBezTo>
                  <a:pt x="5585651" y="1716837"/>
                  <a:pt x="5493095" y="1708146"/>
                  <a:pt x="5369631" y="1701430"/>
                </a:cubicBezTo>
                <a:cubicBezTo>
                  <a:pt x="5279843" y="1696214"/>
                  <a:pt x="5159190" y="1689320"/>
                  <a:pt x="5007670" y="1680745"/>
                </a:cubicBezTo>
                <a:close/>
                <a:moveTo>
                  <a:pt x="2413817" y="1638437"/>
                </a:moveTo>
                <a:lnTo>
                  <a:pt x="2362929" y="1669092"/>
                </a:lnTo>
                <a:cubicBezTo>
                  <a:pt x="2379581" y="1686292"/>
                  <a:pt x="2387761" y="1707688"/>
                  <a:pt x="2387471" y="1733279"/>
                </a:cubicBezTo>
                <a:cubicBezTo>
                  <a:pt x="2409948" y="1731842"/>
                  <a:pt x="2432510" y="1723093"/>
                  <a:pt x="2455154" y="1707030"/>
                </a:cubicBezTo>
                <a:cubicBezTo>
                  <a:pt x="2455569" y="1670472"/>
                  <a:pt x="2455776" y="1652192"/>
                  <a:pt x="2455776" y="1652192"/>
                </a:cubicBezTo>
                <a:cubicBezTo>
                  <a:pt x="2444538" y="1652911"/>
                  <a:pt x="2430551" y="1648326"/>
                  <a:pt x="2413817" y="1638437"/>
                </a:cubicBezTo>
                <a:close/>
                <a:moveTo>
                  <a:pt x="2331890" y="1435444"/>
                </a:moveTo>
                <a:lnTo>
                  <a:pt x="2330982" y="1435502"/>
                </a:lnTo>
                <a:lnTo>
                  <a:pt x="2288633" y="1443831"/>
                </a:lnTo>
                <a:lnTo>
                  <a:pt x="2273405" y="1439185"/>
                </a:lnTo>
                <a:lnTo>
                  <a:pt x="2239167" y="1441376"/>
                </a:lnTo>
                <a:lnTo>
                  <a:pt x="2238919" y="1463311"/>
                </a:lnTo>
                <a:lnTo>
                  <a:pt x="2331640" y="1457379"/>
                </a:lnTo>
                <a:close/>
                <a:moveTo>
                  <a:pt x="7400437" y="1308640"/>
                </a:moveTo>
                <a:lnTo>
                  <a:pt x="7410949" y="1323841"/>
                </a:lnTo>
                <a:lnTo>
                  <a:pt x="7362661" y="1346290"/>
                </a:lnTo>
                <a:lnTo>
                  <a:pt x="7360547" y="1330053"/>
                </a:lnTo>
                <a:close/>
                <a:moveTo>
                  <a:pt x="7497617" y="1137193"/>
                </a:moveTo>
                <a:lnTo>
                  <a:pt x="7405216" y="1148582"/>
                </a:lnTo>
                <a:lnTo>
                  <a:pt x="7408033" y="1170231"/>
                </a:lnTo>
                <a:lnTo>
                  <a:pt x="7500434" y="1158842"/>
                </a:lnTo>
                <a:close/>
                <a:moveTo>
                  <a:pt x="2571168" y="1057075"/>
                </a:moveTo>
                <a:lnTo>
                  <a:pt x="2573281" y="1073311"/>
                </a:lnTo>
                <a:lnTo>
                  <a:pt x="2522879" y="1079523"/>
                </a:lnTo>
                <a:lnTo>
                  <a:pt x="2520769" y="1063287"/>
                </a:lnTo>
                <a:close/>
                <a:moveTo>
                  <a:pt x="2768545" y="999753"/>
                </a:moveTo>
                <a:cubicBezTo>
                  <a:pt x="2644874" y="1011329"/>
                  <a:pt x="2479672" y="1031694"/>
                  <a:pt x="2272941" y="1060840"/>
                </a:cubicBezTo>
                <a:cubicBezTo>
                  <a:pt x="2293029" y="1084027"/>
                  <a:pt x="2327115" y="1105488"/>
                  <a:pt x="2375201" y="1125220"/>
                </a:cubicBezTo>
                <a:lnTo>
                  <a:pt x="2336721" y="1157458"/>
                </a:lnTo>
                <a:cubicBezTo>
                  <a:pt x="2375922" y="1152627"/>
                  <a:pt x="2409405" y="1147583"/>
                  <a:pt x="2437169" y="1142328"/>
                </a:cubicBezTo>
                <a:lnTo>
                  <a:pt x="2450002" y="1139145"/>
                </a:lnTo>
                <a:lnTo>
                  <a:pt x="2423386" y="1138872"/>
                </a:lnTo>
                <a:cubicBezTo>
                  <a:pt x="2413670" y="1138007"/>
                  <a:pt x="2403678" y="1136375"/>
                  <a:pt x="2393408" y="1133974"/>
                </a:cubicBezTo>
                <a:cubicBezTo>
                  <a:pt x="2391530" y="1119542"/>
                  <a:pt x="2395959" y="1109833"/>
                  <a:pt x="2406689" y="1104843"/>
                </a:cubicBezTo>
                <a:lnTo>
                  <a:pt x="2616691" y="1078958"/>
                </a:lnTo>
                <a:cubicBezTo>
                  <a:pt x="2634429" y="1084103"/>
                  <a:pt x="2650306" y="1096809"/>
                  <a:pt x="2664323" y="1117078"/>
                </a:cubicBezTo>
                <a:cubicBezTo>
                  <a:pt x="2880410" y="1116104"/>
                  <a:pt x="3099062" y="1112980"/>
                  <a:pt x="3320281" y="1107709"/>
                </a:cubicBezTo>
                <a:cubicBezTo>
                  <a:pt x="3348281" y="1104257"/>
                  <a:pt x="3378847" y="1098658"/>
                  <a:pt x="3411977" y="1090907"/>
                </a:cubicBezTo>
                <a:cubicBezTo>
                  <a:pt x="3451646" y="1089683"/>
                  <a:pt x="3658865" y="1086137"/>
                  <a:pt x="4033630" y="1080268"/>
                </a:cubicBezTo>
                <a:cubicBezTo>
                  <a:pt x="4097108" y="1087107"/>
                  <a:pt x="4191387" y="1090150"/>
                  <a:pt x="4316464" y="1089396"/>
                </a:cubicBezTo>
                <a:cubicBezTo>
                  <a:pt x="4407475" y="1089176"/>
                  <a:pt x="4529752" y="1088767"/>
                  <a:pt x="4683299" y="1088171"/>
                </a:cubicBezTo>
                <a:cubicBezTo>
                  <a:pt x="4572674" y="1068813"/>
                  <a:pt x="4192996" y="1058791"/>
                  <a:pt x="3544267" y="1058104"/>
                </a:cubicBezTo>
                <a:cubicBezTo>
                  <a:pt x="3504128" y="1055719"/>
                  <a:pt x="3477048" y="1044394"/>
                  <a:pt x="3463031" y="1024125"/>
                </a:cubicBezTo>
                <a:cubicBezTo>
                  <a:pt x="3351029" y="1037933"/>
                  <a:pt x="3243927" y="1045635"/>
                  <a:pt x="3141718" y="1047235"/>
                </a:cubicBezTo>
                <a:cubicBezTo>
                  <a:pt x="3135647" y="1044317"/>
                  <a:pt x="3057247" y="1053981"/>
                  <a:pt x="2906516" y="1076227"/>
                </a:cubicBezTo>
                <a:cubicBezTo>
                  <a:pt x="2800116" y="1089342"/>
                  <a:pt x="2725673" y="1085687"/>
                  <a:pt x="2683187" y="1065262"/>
                </a:cubicBezTo>
                <a:cubicBezTo>
                  <a:pt x="2716317" y="1057513"/>
                  <a:pt x="2759707" y="1041166"/>
                  <a:pt x="2813361" y="1016224"/>
                </a:cubicBezTo>
                <a:cubicBezTo>
                  <a:pt x="2800752" y="1006779"/>
                  <a:pt x="2785814" y="1001290"/>
                  <a:pt x="2768545" y="999753"/>
                </a:cubicBezTo>
                <a:close/>
                <a:moveTo>
                  <a:pt x="2985537" y="962008"/>
                </a:moveTo>
                <a:cubicBezTo>
                  <a:pt x="2940737" y="967529"/>
                  <a:pt x="2909015" y="986103"/>
                  <a:pt x="2890371" y="1017729"/>
                </a:cubicBezTo>
                <a:cubicBezTo>
                  <a:pt x="2884300" y="1014811"/>
                  <a:pt x="2864467" y="1015424"/>
                  <a:pt x="2830866" y="1019565"/>
                </a:cubicBezTo>
                <a:lnTo>
                  <a:pt x="2877092" y="1046861"/>
                </a:lnTo>
                <a:cubicBezTo>
                  <a:pt x="3041335" y="997288"/>
                  <a:pt x="3123458" y="972502"/>
                  <a:pt x="3123458" y="972502"/>
                </a:cubicBezTo>
                <a:cubicBezTo>
                  <a:pt x="3059513" y="962054"/>
                  <a:pt x="3013537" y="958556"/>
                  <a:pt x="2985537" y="962008"/>
                </a:cubicBezTo>
                <a:close/>
                <a:moveTo>
                  <a:pt x="3277451" y="942522"/>
                </a:moveTo>
                <a:cubicBezTo>
                  <a:pt x="3262982" y="940639"/>
                  <a:pt x="3250381" y="942192"/>
                  <a:pt x="3239651" y="947181"/>
                </a:cubicBezTo>
                <a:cubicBezTo>
                  <a:pt x="3228921" y="952171"/>
                  <a:pt x="3215624" y="959308"/>
                  <a:pt x="3199764" y="968594"/>
                </a:cubicBezTo>
                <a:cubicBezTo>
                  <a:pt x="3268372" y="971136"/>
                  <a:pt x="3310608" y="967762"/>
                  <a:pt x="3326468" y="958475"/>
                </a:cubicBezTo>
                <a:cubicBezTo>
                  <a:pt x="3308260" y="949722"/>
                  <a:pt x="3291921" y="944404"/>
                  <a:pt x="3277451" y="942522"/>
                </a:cubicBezTo>
                <a:close/>
                <a:moveTo>
                  <a:pt x="7310504" y="879813"/>
                </a:moveTo>
                <a:cubicBezTo>
                  <a:pt x="7288103" y="882573"/>
                  <a:pt x="7266643" y="892550"/>
                  <a:pt x="7246119" y="909745"/>
                </a:cubicBezTo>
                <a:cubicBezTo>
                  <a:pt x="7250814" y="945825"/>
                  <a:pt x="7253161" y="963865"/>
                  <a:pt x="7253161" y="963865"/>
                </a:cubicBezTo>
                <a:cubicBezTo>
                  <a:pt x="7264361" y="962484"/>
                  <a:pt x="7279064" y="966172"/>
                  <a:pt x="7297275" y="974924"/>
                </a:cubicBezTo>
                <a:lnTo>
                  <a:pt x="7344153" y="941651"/>
                </a:lnTo>
                <a:cubicBezTo>
                  <a:pt x="7325004" y="925682"/>
                  <a:pt x="7313790" y="905069"/>
                  <a:pt x="7310504" y="879813"/>
                </a:cubicBezTo>
                <a:close/>
                <a:moveTo>
                  <a:pt x="7401296" y="593675"/>
                </a:moveTo>
                <a:cubicBezTo>
                  <a:pt x="7409696" y="592639"/>
                  <a:pt x="7416291" y="594117"/>
                  <a:pt x="7421076" y="598110"/>
                </a:cubicBezTo>
                <a:lnTo>
                  <a:pt x="7421767" y="599046"/>
                </a:lnTo>
                <a:lnTo>
                  <a:pt x="7412500" y="597792"/>
                </a:lnTo>
                <a:cubicBezTo>
                  <a:pt x="7399430" y="595738"/>
                  <a:pt x="7395695" y="594364"/>
                  <a:pt x="7401296" y="593675"/>
                </a:cubicBezTo>
                <a:close/>
                <a:moveTo>
                  <a:pt x="5920576" y="495748"/>
                </a:moveTo>
                <a:lnTo>
                  <a:pt x="5905887" y="514054"/>
                </a:lnTo>
                <a:lnTo>
                  <a:pt x="5951409" y="535939"/>
                </a:lnTo>
                <a:lnTo>
                  <a:pt x="5975200" y="522008"/>
                </a:lnTo>
                <a:close/>
                <a:moveTo>
                  <a:pt x="2699538" y="469364"/>
                </a:moveTo>
                <a:lnTo>
                  <a:pt x="2702354" y="491013"/>
                </a:lnTo>
                <a:lnTo>
                  <a:pt x="2651953" y="497226"/>
                </a:lnTo>
                <a:lnTo>
                  <a:pt x="2649136" y="475577"/>
                </a:lnTo>
                <a:close/>
                <a:moveTo>
                  <a:pt x="5616716" y="456217"/>
                </a:moveTo>
                <a:lnTo>
                  <a:pt x="5549516" y="464501"/>
                </a:lnTo>
                <a:cubicBezTo>
                  <a:pt x="5551392" y="478933"/>
                  <a:pt x="5543931" y="487185"/>
                  <a:pt x="5527133" y="489255"/>
                </a:cubicBezTo>
                <a:cubicBezTo>
                  <a:pt x="5490714" y="471749"/>
                  <a:pt x="5458508" y="464721"/>
                  <a:pt x="5430507" y="468172"/>
                </a:cubicBezTo>
                <a:lnTo>
                  <a:pt x="5476028" y="490056"/>
                </a:lnTo>
                <a:cubicBezTo>
                  <a:pt x="5434983" y="524443"/>
                  <a:pt x="5428460" y="539911"/>
                  <a:pt x="5456463" y="536460"/>
                </a:cubicBezTo>
                <a:cubicBezTo>
                  <a:pt x="5461591" y="532161"/>
                  <a:pt x="5550270" y="535894"/>
                  <a:pt x="5722495" y="547657"/>
                </a:cubicBezTo>
                <a:cubicBezTo>
                  <a:pt x="5692147" y="533069"/>
                  <a:pt x="5656889" y="502589"/>
                  <a:pt x="5616716" y="456217"/>
                </a:cubicBezTo>
                <a:close/>
                <a:moveTo>
                  <a:pt x="2953650" y="454539"/>
                </a:moveTo>
                <a:lnTo>
                  <a:pt x="2971822" y="456155"/>
                </a:lnTo>
                <a:lnTo>
                  <a:pt x="2969885" y="456318"/>
                </a:lnTo>
                <a:lnTo>
                  <a:pt x="2950886" y="456853"/>
                </a:lnTo>
                <a:close/>
                <a:moveTo>
                  <a:pt x="3013155" y="452703"/>
                </a:moveTo>
                <a:cubicBezTo>
                  <a:pt x="2996356" y="454774"/>
                  <a:pt x="2982995" y="455961"/>
                  <a:pt x="2973079" y="456268"/>
                </a:cubicBezTo>
                <a:lnTo>
                  <a:pt x="2971822" y="456155"/>
                </a:lnTo>
                <a:close/>
                <a:moveTo>
                  <a:pt x="4794115" y="431138"/>
                </a:moveTo>
                <a:lnTo>
                  <a:pt x="4898437" y="445774"/>
                </a:lnTo>
                <a:lnTo>
                  <a:pt x="4900549" y="462011"/>
                </a:lnTo>
                <a:lnTo>
                  <a:pt x="4787828" y="448410"/>
                </a:lnTo>
                <a:close/>
                <a:moveTo>
                  <a:pt x="3785304" y="418014"/>
                </a:moveTo>
                <a:cubicBezTo>
                  <a:pt x="3775514" y="430219"/>
                  <a:pt x="3742617" y="439772"/>
                  <a:pt x="3686618" y="446675"/>
                </a:cubicBezTo>
                <a:cubicBezTo>
                  <a:pt x="3441121" y="440276"/>
                  <a:pt x="3231104" y="444167"/>
                  <a:pt x="3056564" y="458350"/>
                </a:cubicBezTo>
                <a:lnTo>
                  <a:pt x="3155252" y="429689"/>
                </a:lnTo>
                <a:cubicBezTo>
                  <a:pt x="3183252" y="426238"/>
                  <a:pt x="3393268" y="422345"/>
                  <a:pt x="3785304" y="418014"/>
                </a:cubicBezTo>
                <a:close/>
                <a:moveTo>
                  <a:pt x="5573962" y="390001"/>
                </a:moveTo>
                <a:lnTo>
                  <a:pt x="5481562" y="401391"/>
                </a:lnTo>
                <a:lnTo>
                  <a:pt x="5487194" y="444687"/>
                </a:lnTo>
                <a:cubicBezTo>
                  <a:pt x="5539473" y="452908"/>
                  <a:pt x="5576811" y="455637"/>
                  <a:pt x="5599211" y="452877"/>
                </a:cubicBezTo>
                <a:cubicBezTo>
                  <a:pt x="5598272" y="445660"/>
                  <a:pt x="5593831" y="433377"/>
                  <a:pt x="5585883" y="416027"/>
                </a:cubicBezTo>
                <a:cubicBezTo>
                  <a:pt x="5577936" y="398678"/>
                  <a:pt x="5573962" y="390001"/>
                  <a:pt x="5573962" y="390001"/>
                </a:cubicBezTo>
                <a:close/>
                <a:moveTo>
                  <a:pt x="5362501" y="339082"/>
                </a:moveTo>
                <a:lnTo>
                  <a:pt x="5360745" y="341783"/>
                </a:lnTo>
                <a:lnTo>
                  <a:pt x="5356860" y="340808"/>
                </a:lnTo>
                <a:cubicBezTo>
                  <a:pt x="5356422" y="340175"/>
                  <a:pt x="5358301" y="339599"/>
                  <a:pt x="5362501" y="339082"/>
                </a:cubicBezTo>
                <a:close/>
                <a:moveTo>
                  <a:pt x="2338890" y="321357"/>
                </a:moveTo>
                <a:lnTo>
                  <a:pt x="2371836" y="377784"/>
                </a:lnTo>
                <a:cubicBezTo>
                  <a:pt x="2355034" y="379855"/>
                  <a:pt x="2330306" y="386570"/>
                  <a:pt x="2297641" y="397928"/>
                </a:cubicBezTo>
                <a:cubicBezTo>
                  <a:pt x="2313034" y="385032"/>
                  <a:pt x="2311391" y="372405"/>
                  <a:pt x="2292714" y="360042"/>
                </a:cubicBezTo>
                <a:close/>
                <a:moveTo>
                  <a:pt x="6432175" y="295215"/>
                </a:moveTo>
                <a:lnTo>
                  <a:pt x="6437808" y="338510"/>
                </a:lnTo>
                <a:lnTo>
                  <a:pt x="6404209" y="342653"/>
                </a:lnTo>
                <a:lnTo>
                  <a:pt x="6398575" y="299357"/>
                </a:lnTo>
                <a:close/>
                <a:moveTo>
                  <a:pt x="2013955" y="185444"/>
                </a:moveTo>
                <a:lnTo>
                  <a:pt x="2018180" y="217918"/>
                </a:lnTo>
                <a:lnTo>
                  <a:pt x="1984579" y="222059"/>
                </a:lnTo>
                <a:lnTo>
                  <a:pt x="1980354" y="189586"/>
                </a:lnTo>
                <a:close/>
                <a:moveTo>
                  <a:pt x="1800433" y="184270"/>
                </a:moveTo>
                <a:cubicBezTo>
                  <a:pt x="1787387" y="215204"/>
                  <a:pt x="1821475" y="236665"/>
                  <a:pt x="1902692" y="248650"/>
                </a:cubicBezTo>
                <a:cubicBezTo>
                  <a:pt x="1902692" y="248650"/>
                  <a:pt x="1893009" y="250759"/>
                  <a:pt x="1873643" y="254979"/>
                </a:cubicBezTo>
                <a:cubicBezTo>
                  <a:pt x="1854277" y="259200"/>
                  <a:pt x="1845535" y="268526"/>
                  <a:pt x="1847412" y="282958"/>
                </a:cubicBezTo>
                <a:cubicBezTo>
                  <a:pt x="1851636" y="315430"/>
                  <a:pt x="1868923" y="338961"/>
                  <a:pt x="1899271" y="353550"/>
                </a:cubicBezTo>
                <a:cubicBezTo>
                  <a:pt x="1959494" y="379119"/>
                  <a:pt x="2005253" y="402808"/>
                  <a:pt x="2036538" y="424613"/>
                </a:cubicBezTo>
                <a:cubicBezTo>
                  <a:pt x="2021614" y="441116"/>
                  <a:pt x="2014623" y="452975"/>
                  <a:pt x="2015562" y="460192"/>
                </a:cubicBezTo>
                <a:cubicBezTo>
                  <a:pt x="1993128" y="418966"/>
                  <a:pt x="1943869" y="390211"/>
                  <a:pt x="1867782" y="373927"/>
                </a:cubicBezTo>
                <a:cubicBezTo>
                  <a:pt x="1849542" y="321188"/>
                  <a:pt x="1785811" y="290550"/>
                  <a:pt x="1676595" y="282017"/>
                </a:cubicBezTo>
                <a:lnTo>
                  <a:pt x="1670961" y="238721"/>
                </a:lnTo>
                <a:cubicBezTo>
                  <a:pt x="1706875" y="208633"/>
                  <a:pt x="1750033" y="190481"/>
                  <a:pt x="1800433" y="184270"/>
                </a:cubicBezTo>
                <a:close/>
                <a:moveTo>
                  <a:pt x="5844627" y="43200"/>
                </a:moveTo>
                <a:lnTo>
                  <a:pt x="5829141" y="48560"/>
                </a:lnTo>
                <a:lnTo>
                  <a:pt x="5831286" y="47252"/>
                </a:lnTo>
                <a:cubicBezTo>
                  <a:pt x="5835979" y="45068"/>
                  <a:pt x="5840428" y="43719"/>
                  <a:pt x="5844627" y="43200"/>
                </a:cubicBezTo>
                <a:close/>
                <a:moveTo>
                  <a:pt x="5659775" y="0"/>
                </a:moveTo>
                <a:cubicBezTo>
                  <a:pt x="5730047" y="42662"/>
                  <a:pt x="5786007" y="59019"/>
                  <a:pt x="5827652" y="49074"/>
                </a:cubicBezTo>
                <a:lnTo>
                  <a:pt x="5829141" y="48560"/>
                </a:lnTo>
                <a:lnTo>
                  <a:pt x="5816459" y="56296"/>
                </a:lnTo>
                <a:cubicBezTo>
                  <a:pt x="5806081" y="63990"/>
                  <a:pt x="5794713" y="75015"/>
                  <a:pt x="5782355" y="89369"/>
                </a:cubicBezTo>
                <a:cubicBezTo>
                  <a:pt x="5877153" y="162000"/>
                  <a:pt x="5924316" y="196512"/>
                  <a:pt x="5923848" y="192904"/>
                </a:cubicBezTo>
                <a:cubicBezTo>
                  <a:pt x="5931829" y="254242"/>
                  <a:pt x="5926731" y="302527"/>
                  <a:pt x="5908556" y="337761"/>
                </a:cubicBezTo>
                <a:cubicBezTo>
                  <a:pt x="5951511" y="361794"/>
                  <a:pt x="5992589" y="371395"/>
                  <a:pt x="6031788" y="366563"/>
                </a:cubicBezTo>
                <a:cubicBezTo>
                  <a:pt x="6042989" y="365182"/>
                  <a:pt x="6074243" y="342999"/>
                  <a:pt x="6125548" y="300017"/>
                </a:cubicBezTo>
                <a:cubicBezTo>
                  <a:pt x="6094731" y="281819"/>
                  <a:pt x="6048975" y="258133"/>
                  <a:pt x="5988281" y="228954"/>
                </a:cubicBezTo>
                <a:cubicBezTo>
                  <a:pt x="6014404" y="211069"/>
                  <a:pt x="6026762" y="196716"/>
                  <a:pt x="6025352" y="185892"/>
                </a:cubicBezTo>
                <a:cubicBezTo>
                  <a:pt x="6111232" y="189971"/>
                  <a:pt x="6172379" y="200762"/>
                  <a:pt x="6208795" y="218270"/>
                </a:cubicBezTo>
                <a:cubicBezTo>
                  <a:pt x="6214864" y="221187"/>
                  <a:pt x="6223968" y="225564"/>
                  <a:pt x="6236107" y="231399"/>
                </a:cubicBezTo>
                <a:cubicBezTo>
                  <a:pt x="6257100" y="217813"/>
                  <a:pt x="6273196" y="210331"/>
                  <a:pt x="6284396" y="208951"/>
                </a:cubicBezTo>
                <a:cubicBezTo>
                  <a:pt x="6274134" y="217548"/>
                  <a:pt x="6251047" y="236890"/>
                  <a:pt x="6215132" y="266979"/>
                </a:cubicBezTo>
                <a:cubicBezTo>
                  <a:pt x="6247359" y="296000"/>
                  <a:pt x="6266051" y="330354"/>
                  <a:pt x="6271214" y="370044"/>
                </a:cubicBezTo>
                <a:lnTo>
                  <a:pt x="6274737" y="397104"/>
                </a:lnTo>
                <a:cubicBezTo>
                  <a:pt x="6304145" y="404477"/>
                  <a:pt x="6333320" y="410045"/>
                  <a:pt x="6362259" y="413810"/>
                </a:cubicBezTo>
                <a:cubicBezTo>
                  <a:pt x="6408465" y="419113"/>
                  <a:pt x="6430632" y="414546"/>
                  <a:pt x="6428752" y="400114"/>
                </a:cubicBezTo>
                <a:cubicBezTo>
                  <a:pt x="6434355" y="399425"/>
                  <a:pt x="6454776" y="403323"/>
                  <a:pt x="6490019" y="411810"/>
                </a:cubicBezTo>
                <a:cubicBezTo>
                  <a:pt x="6525262" y="420296"/>
                  <a:pt x="6554084" y="423159"/>
                  <a:pt x="6576484" y="420398"/>
                </a:cubicBezTo>
                <a:cubicBezTo>
                  <a:pt x="6604486" y="416947"/>
                  <a:pt x="6623615" y="410922"/>
                  <a:pt x="6633876" y="402327"/>
                </a:cubicBezTo>
                <a:cubicBezTo>
                  <a:pt x="6633405" y="398717"/>
                  <a:pt x="6622904" y="394514"/>
                  <a:pt x="6602365" y="389713"/>
                </a:cubicBezTo>
                <a:cubicBezTo>
                  <a:pt x="6581825" y="384913"/>
                  <a:pt x="6565956" y="383203"/>
                  <a:pt x="6554755" y="384584"/>
                </a:cubicBezTo>
                <a:cubicBezTo>
                  <a:pt x="6575276" y="367391"/>
                  <a:pt x="6591139" y="358104"/>
                  <a:pt x="6602340" y="356722"/>
                </a:cubicBezTo>
                <a:cubicBezTo>
                  <a:pt x="6641538" y="351891"/>
                  <a:pt x="6688921" y="366214"/>
                  <a:pt x="6744485" y="399689"/>
                </a:cubicBezTo>
                <a:cubicBezTo>
                  <a:pt x="6739354" y="403988"/>
                  <a:pt x="6725120" y="403909"/>
                  <a:pt x="6701780" y="399454"/>
                </a:cubicBezTo>
                <a:cubicBezTo>
                  <a:pt x="6678912" y="398607"/>
                  <a:pt x="6662110" y="400678"/>
                  <a:pt x="6651381" y="405667"/>
                </a:cubicBezTo>
                <a:cubicBezTo>
                  <a:pt x="6670997" y="425244"/>
                  <a:pt x="6713953" y="449277"/>
                  <a:pt x="6780248" y="477765"/>
                </a:cubicBezTo>
                <a:lnTo>
                  <a:pt x="6783718" y="438845"/>
                </a:lnTo>
                <a:lnTo>
                  <a:pt x="6808920" y="435739"/>
                </a:lnTo>
                <a:cubicBezTo>
                  <a:pt x="6848588" y="434515"/>
                  <a:pt x="6874023" y="433213"/>
                  <a:pt x="6885223" y="431832"/>
                </a:cubicBezTo>
                <a:cubicBezTo>
                  <a:pt x="6924425" y="426999"/>
                  <a:pt x="6954973" y="399407"/>
                  <a:pt x="6976870" y="349050"/>
                </a:cubicBezTo>
                <a:cubicBezTo>
                  <a:pt x="6989946" y="362102"/>
                  <a:pt x="7012364" y="381334"/>
                  <a:pt x="7044118" y="406748"/>
                </a:cubicBezTo>
                <a:cubicBezTo>
                  <a:pt x="7016120" y="410199"/>
                  <a:pt x="6991859" y="420521"/>
                  <a:pt x="6971335" y="437714"/>
                </a:cubicBezTo>
                <a:cubicBezTo>
                  <a:pt x="7035284" y="448162"/>
                  <a:pt x="7070308" y="476838"/>
                  <a:pt x="7076411" y="523742"/>
                </a:cubicBezTo>
                <a:cubicBezTo>
                  <a:pt x="7077350" y="530958"/>
                  <a:pt x="7062662" y="549266"/>
                  <a:pt x="7032349" y="578664"/>
                </a:cubicBezTo>
                <a:cubicBezTo>
                  <a:pt x="7056156" y="586728"/>
                  <a:pt x="7095256" y="602987"/>
                  <a:pt x="7149646" y="627443"/>
                </a:cubicBezTo>
                <a:cubicBezTo>
                  <a:pt x="7204038" y="651900"/>
                  <a:pt x="7233580" y="682168"/>
                  <a:pt x="7238274" y="718249"/>
                </a:cubicBezTo>
                <a:cubicBezTo>
                  <a:pt x="7239682" y="729074"/>
                  <a:pt x="7237587" y="734830"/>
                  <a:pt x="7231987" y="735520"/>
                </a:cubicBezTo>
                <a:cubicBezTo>
                  <a:pt x="7226388" y="736211"/>
                  <a:pt x="7224291" y="741968"/>
                  <a:pt x="7225699" y="752792"/>
                </a:cubicBezTo>
                <a:cubicBezTo>
                  <a:pt x="7227575" y="767225"/>
                  <a:pt x="7257690" y="780011"/>
                  <a:pt x="7316038" y="791147"/>
                </a:cubicBezTo>
                <a:cubicBezTo>
                  <a:pt x="7316507" y="794755"/>
                  <a:pt x="7314646" y="802317"/>
                  <a:pt x="7310454" y="813833"/>
                </a:cubicBezTo>
                <a:cubicBezTo>
                  <a:pt x="7306262" y="825346"/>
                  <a:pt x="7304871" y="836516"/>
                  <a:pt x="7306279" y="847340"/>
                </a:cubicBezTo>
                <a:cubicBezTo>
                  <a:pt x="7305340" y="840124"/>
                  <a:pt x="7328929" y="868377"/>
                  <a:pt x="7377051" y="932097"/>
                </a:cubicBezTo>
                <a:cubicBezTo>
                  <a:pt x="7393849" y="930026"/>
                  <a:pt x="7400608" y="916363"/>
                  <a:pt x="7397322" y="891108"/>
                </a:cubicBezTo>
                <a:cubicBezTo>
                  <a:pt x="7409459" y="896943"/>
                  <a:pt x="7437460" y="893490"/>
                  <a:pt x="7481321" y="880753"/>
                </a:cubicBezTo>
                <a:cubicBezTo>
                  <a:pt x="7525652" y="871622"/>
                  <a:pt x="7555045" y="857001"/>
                  <a:pt x="7569498" y="836890"/>
                </a:cubicBezTo>
                <a:cubicBezTo>
                  <a:pt x="7545218" y="825219"/>
                  <a:pt x="7533079" y="819384"/>
                  <a:pt x="7533079" y="819384"/>
                </a:cubicBezTo>
                <a:cubicBezTo>
                  <a:pt x="7532142" y="812167"/>
                  <a:pt x="7536567" y="802458"/>
                  <a:pt x="7546360" y="790251"/>
                </a:cubicBezTo>
                <a:cubicBezTo>
                  <a:pt x="7540289" y="787334"/>
                  <a:pt x="7528503" y="784205"/>
                  <a:pt x="7510999" y="780863"/>
                </a:cubicBezTo>
                <a:cubicBezTo>
                  <a:pt x="7493495" y="777522"/>
                  <a:pt x="7481706" y="774392"/>
                  <a:pt x="7475638" y="771475"/>
                </a:cubicBezTo>
                <a:cubicBezTo>
                  <a:pt x="7444853" y="797266"/>
                  <a:pt x="7415464" y="811886"/>
                  <a:pt x="7387462" y="815337"/>
                </a:cubicBezTo>
                <a:cubicBezTo>
                  <a:pt x="7413584" y="797454"/>
                  <a:pt x="7444368" y="771663"/>
                  <a:pt x="7479814" y="737967"/>
                </a:cubicBezTo>
                <a:cubicBezTo>
                  <a:pt x="7444805" y="731284"/>
                  <a:pt x="7402319" y="710859"/>
                  <a:pt x="7352354" y="676693"/>
                </a:cubicBezTo>
                <a:cubicBezTo>
                  <a:pt x="7328579" y="712618"/>
                  <a:pt x="7320430" y="737450"/>
                  <a:pt x="7327907" y="751192"/>
                </a:cubicBezTo>
                <a:cubicBezTo>
                  <a:pt x="7325561" y="733152"/>
                  <a:pt x="7307586" y="726203"/>
                  <a:pt x="7273986" y="730344"/>
                </a:cubicBezTo>
                <a:cubicBezTo>
                  <a:pt x="7300109" y="712460"/>
                  <a:pt x="7312466" y="698106"/>
                  <a:pt x="7311057" y="687283"/>
                </a:cubicBezTo>
                <a:cubicBezTo>
                  <a:pt x="7309651" y="676457"/>
                  <a:pt x="7305675" y="667783"/>
                  <a:pt x="7299137" y="661257"/>
                </a:cubicBezTo>
                <a:cubicBezTo>
                  <a:pt x="7292599" y="654731"/>
                  <a:pt x="7289093" y="649664"/>
                  <a:pt x="7288622" y="646055"/>
                </a:cubicBezTo>
                <a:lnTo>
                  <a:pt x="7334146" y="667939"/>
                </a:lnTo>
                <a:cubicBezTo>
                  <a:pt x="7356546" y="665179"/>
                  <a:pt x="7366103" y="651170"/>
                  <a:pt x="7362817" y="625912"/>
                </a:cubicBezTo>
                <a:cubicBezTo>
                  <a:pt x="7368885" y="628831"/>
                  <a:pt x="7379156" y="631230"/>
                  <a:pt x="7393624" y="633114"/>
                </a:cubicBezTo>
                <a:cubicBezTo>
                  <a:pt x="7408094" y="634996"/>
                  <a:pt x="7418599" y="639199"/>
                  <a:pt x="7425137" y="645725"/>
                </a:cubicBezTo>
                <a:cubicBezTo>
                  <a:pt x="7429800" y="637819"/>
                  <a:pt x="7431427" y="628453"/>
                  <a:pt x="7430017" y="617629"/>
                </a:cubicBezTo>
                <a:cubicBezTo>
                  <a:pt x="7429430" y="613119"/>
                  <a:pt x="7428393" y="609237"/>
                  <a:pt x="7426902" y="605984"/>
                </a:cubicBezTo>
                <a:lnTo>
                  <a:pt x="7421767" y="599046"/>
                </a:lnTo>
                <a:lnTo>
                  <a:pt x="7439107" y="601387"/>
                </a:lnTo>
                <a:cubicBezTo>
                  <a:pt x="7450309" y="602757"/>
                  <a:pt x="7463844" y="604294"/>
                  <a:pt x="7479713" y="606005"/>
                </a:cubicBezTo>
                <a:cubicBezTo>
                  <a:pt x="7549361" y="747724"/>
                  <a:pt x="7584888" y="823995"/>
                  <a:pt x="7586297" y="834819"/>
                </a:cubicBezTo>
                <a:cubicBezTo>
                  <a:pt x="7590052" y="863684"/>
                  <a:pt x="7583085" y="908534"/>
                  <a:pt x="7565396" y="969369"/>
                </a:cubicBezTo>
                <a:cubicBezTo>
                  <a:pt x="7547707" y="1030205"/>
                  <a:pt x="7528133" y="1065611"/>
                  <a:pt x="7506670" y="1075589"/>
                </a:cubicBezTo>
                <a:cubicBezTo>
                  <a:pt x="7530948" y="1087260"/>
                  <a:pt x="7553113" y="1082694"/>
                  <a:pt x="7573167" y="1061893"/>
                </a:cubicBezTo>
                <a:cubicBezTo>
                  <a:pt x="7555496" y="1144721"/>
                  <a:pt x="7508412" y="1220179"/>
                  <a:pt x="7431924" y="1288262"/>
                </a:cubicBezTo>
                <a:lnTo>
                  <a:pt x="7384996" y="1255554"/>
                </a:lnTo>
                <a:cubicBezTo>
                  <a:pt x="7430734" y="1257249"/>
                  <a:pt x="7465255" y="1238329"/>
                  <a:pt x="7488563" y="1198797"/>
                </a:cubicBezTo>
                <a:cubicBezTo>
                  <a:pt x="7482493" y="1195878"/>
                  <a:pt x="7465458" y="1196145"/>
                  <a:pt x="7437458" y="1199598"/>
                </a:cubicBezTo>
                <a:cubicBezTo>
                  <a:pt x="7415059" y="1202358"/>
                  <a:pt x="7375865" y="1218186"/>
                  <a:pt x="7319882" y="1247083"/>
                </a:cubicBezTo>
                <a:cubicBezTo>
                  <a:pt x="7263899" y="1275979"/>
                  <a:pt x="7236844" y="1297645"/>
                  <a:pt x="7238724" y="1312077"/>
                </a:cubicBezTo>
                <a:cubicBezTo>
                  <a:pt x="7240132" y="1322900"/>
                  <a:pt x="7244105" y="1331575"/>
                  <a:pt x="7250644" y="1338102"/>
                </a:cubicBezTo>
                <a:cubicBezTo>
                  <a:pt x="7257182" y="1344627"/>
                  <a:pt x="7260685" y="1349693"/>
                  <a:pt x="7261155" y="1353303"/>
                </a:cubicBezTo>
                <a:cubicBezTo>
                  <a:pt x="7238286" y="1352456"/>
                  <a:pt x="7205391" y="1362008"/>
                  <a:pt x="7162468" y="1381964"/>
                </a:cubicBezTo>
                <a:cubicBezTo>
                  <a:pt x="7119546" y="1401918"/>
                  <a:pt x="7093893" y="1423410"/>
                  <a:pt x="7085509" y="1446438"/>
                </a:cubicBezTo>
                <a:lnTo>
                  <a:pt x="6952979" y="1462774"/>
                </a:lnTo>
                <a:lnTo>
                  <a:pt x="7174618" y="1487331"/>
                </a:lnTo>
                <a:cubicBezTo>
                  <a:pt x="7241968" y="1490329"/>
                  <a:pt x="7323472" y="1483289"/>
                  <a:pt x="7419129" y="1466210"/>
                </a:cubicBezTo>
                <a:cubicBezTo>
                  <a:pt x="7469456" y="1484909"/>
                  <a:pt x="7491809" y="1494440"/>
                  <a:pt x="7486190" y="1494799"/>
                </a:cubicBezTo>
                <a:cubicBezTo>
                  <a:pt x="7508669" y="1493361"/>
                  <a:pt x="7519928" y="1490814"/>
                  <a:pt x="7519970" y="1487159"/>
                </a:cubicBezTo>
                <a:cubicBezTo>
                  <a:pt x="7520010" y="1483502"/>
                  <a:pt x="7522862" y="1479667"/>
                  <a:pt x="7528523" y="1475652"/>
                </a:cubicBezTo>
                <a:cubicBezTo>
                  <a:pt x="7584718" y="1472057"/>
                  <a:pt x="7671884" y="1461002"/>
                  <a:pt x="7790018" y="1442484"/>
                </a:cubicBezTo>
                <a:cubicBezTo>
                  <a:pt x="7834974" y="1439609"/>
                  <a:pt x="7902470" y="1429812"/>
                  <a:pt x="7992507" y="1413092"/>
                </a:cubicBezTo>
                <a:cubicBezTo>
                  <a:pt x="7998251" y="1401765"/>
                  <a:pt x="8018086" y="1385883"/>
                  <a:pt x="8052009" y="1365448"/>
                </a:cubicBezTo>
                <a:cubicBezTo>
                  <a:pt x="8080066" y="1367306"/>
                  <a:pt x="8122151" y="1370094"/>
                  <a:pt x="8178262" y="1373810"/>
                </a:cubicBezTo>
                <a:cubicBezTo>
                  <a:pt x="8302182" y="1340311"/>
                  <a:pt x="8488083" y="1288234"/>
                  <a:pt x="8735964" y="1217579"/>
                </a:cubicBezTo>
                <a:cubicBezTo>
                  <a:pt x="8966365" y="1202840"/>
                  <a:pt x="9194288" y="1159035"/>
                  <a:pt x="9419732" y="1086162"/>
                </a:cubicBezTo>
                <a:cubicBezTo>
                  <a:pt x="9363080" y="1129971"/>
                  <a:pt x="9312173" y="1162454"/>
                  <a:pt x="9267009" y="1183609"/>
                </a:cubicBezTo>
                <a:cubicBezTo>
                  <a:pt x="9269819" y="1183429"/>
                  <a:pt x="9274017" y="1184529"/>
                  <a:pt x="9279606" y="1186914"/>
                </a:cubicBezTo>
                <a:lnTo>
                  <a:pt x="9295615" y="1195317"/>
                </a:lnTo>
                <a:lnTo>
                  <a:pt x="9302694" y="1193655"/>
                </a:lnTo>
                <a:cubicBezTo>
                  <a:pt x="9315349" y="1191933"/>
                  <a:pt x="9339939" y="1189903"/>
                  <a:pt x="9376466" y="1187567"/>
                </a:cubicBezTo>
                <a:cubicBezTo>
                  <a:pt x="9308574" y="1232096"/>
                  <a:pt x="9265972" y="1275006"/>
                  <a:pt x="9248657" y="1316299"/>
                </a:cubicBezTo>
                <a:cubicBezTo>
                  <a:pt x="9259813" y="1322891"/>
                  <a:pt x="9271009" y="1325829"/>
                  <a:pt x="9282250" y="1325110"/>
                </a:cubicBezTo>
                <a:cubicBezTo>
                  <a:pt x="9287869" y="1324750"/>
                  <a:pt x="9259584" y="1342999"/>
                  <a:pt x="9197396" y="1379856"/>
                </a:cubicBezTo>
                <a:cubicBezTo>
                  <a:pt x="9186074" y="1387887"/>
                  <a:pt x="9152273" y="1397356"/>
                  <a:pt x="9095996" y="1408262"/>
                </a:cubicBezTo>
                <a:cubicBezTo>
                  <a:pt x="9079055" y="1416652"/>
                  <a:pt x="9064860" y="1430346"/>
                  <a:pt x="9053414" y="1449345"/>
                </a:cubicBezTo>
                <a:cubicBezTo>
                  <a:pt x="9053414" y="1449345"/>
                  <a:pt x="9016721" y="1466304"/>
                  <a:pt x="8943335" y="1500225"/>
                </a:cubicBezTo>
                <a:cubicBezTo>
                  <a:pt x="8898171" y="1521380"/>
                  <a:pt x="8861603" y="1527373"/>
                  <a:pt x="8833630" y="1518202"/>
                </a:cubicBezTo>
                <a:cubicBezTo>
                  <a:pt x="8810986" y="1534263"/>
                  <a:pt x="8799642" y="1544122"/>
                  <a:pt x="8799602" y="1547778"/>
                </a:cubicBezTo>
                <a:cubicBezTo>
                  <a:pt x="8872572" y="1550417"/>
                  <a:pt x="8965336" y="1540829"/>
                  <a:pt x="9077892" y="1519017"/>
                </a:cubicBezTo>
                <a:cubicBezTo>
                  <a:pt x="9258007" y="1481922"/>
                  <a:pt x="9350874" y="1463195"/>
                  <a:pt x="9356495" y="1462835"/>
                </a:cubicBezTo>
                <a:lnTo>
                  <a:pt x="9415063" y="1497448"/>
                </a:lnTo>
                <a:cubicBezTo>
                  <a:pt x="9369692" y="1536883"/>
                  <a:pt x="9283683" y="1569784"/>
                  <a:pt x="9157036" y="1596151"/>
                </a:cubicBezTo>
                <a:cubicBezTo>
                  <a:pt x="9030391" y="1622519"/>
                  <a:pt x="8941510" y="1661083"/>
                  <a:pt x="8890393" y="1711845"/>
                </a:cubicBezTo>
                <a:cubicBezTo>
                  <a:pt x="8895972" y="1715141"/>
                  <a:pt x="8907190" y="1716251"/>
                  <a:pt x="8924049" y="1715172"/>
                </a:cubicBezTo>
                <a:cubicBezTo>
                  <a:pt x="8940908" y="1714094"/>
                  <a:pt x="8949317" y="1715382"/>
                  <a:pt x="8949275" y="1719039"/>
                </a:cubicBezTo>
                <a:lnTo>
                  <a:pt x="8974314" y="1739356"/>
                </a:lnTo>
                <a:cubicBezTo>
                  <a:pt x="9087326" y="1677329"/>
                  <a:pt x="9180360" y="1643978"/>
                  <a:pt x="9253413" y="1639305"/>
                </a:cubicBezTo>
                <a:cubicBezTo>
                  <a:pt x="9281344" y="1652131"/>
                  <a:pt x="9309360" y="1657646"/>
                  <a:pt x="9337457" y="1655848"/>
                </a:cubicBezTo>
                <a:cubicBezTo>
                  <a:pt x="9314937" y="1660942"/>
                  <a:pt x="9278224" y="1679730"/>
                  <a:pt x="9227316" y="1712212"/>
                </a:cubicBezTo>
                <a:cubicBezTo>
                  <a:pt x="9277725" y="1723600"/>
                  <a:pt x="9325471" y="1722373"/>
                  <a:pt x="9370552" y="1708529"/>
                </a:cubicBezTo>
                <a:cubicBezTo>
                  <a:pt x="9432491" y="1693608"/>
                  <a:pt x="9469079" y="1685787"/>
                  <a:pt x="9480319" y="1685068"/>
                </a:cubicBezTo>
                <a:cubicBezTo>
                  <a:pt x="9491558" y="1684349"/>
                  <a:pt x="9519531" y="1693520"/>
                  <a:pt x="9564238" y="1712580"/>
                </a:cubicBezTo>
                <a:cubicBezTo>
                  <a:pt x="9608945" y="1731638"/>
                  <a:pt x="9639708" y="1742457"/>
                  <a:pt x="9656525" y="1745035"/>
                </a:cubicBezTo>
                <a:cubicBezTo>
                  <a:pt x="9605783" y="1762893"/>
                  <a:pt x="9523884" y="1804664"/>
                  <a:pt x="9410830" y="1870348"/>
                </a:cubicBezTo>
                <a:cubicBezTo>
                  <a:pt x="9483802" y="1872987"/>
                  <a:pt x="9523200" y="1864986"/>
                  <a:pt x="9529028" y="1846347"/>
                </a:cubicBezTo>
                <a:cubicBezTo>
                  <a:pt x="9500432" y="1892015"/>
                  <a:pt x="9466465" y="1916108"/>
                  <a:pt x="9427130" y="1918624"/>
                </a:cubicBezTo>
                <a:cubicBezTo>
                  <a:pt x="9455226" y="1916826"/>
                  <a:pt x="9415994" y="1910203"/>
                  <a:pt x="9309429" y="1898754"/>
                </a:cubicBezTo>
                <a:cubicBezTo>
                  <a:pt x="9292613" y="1896176"/>
                  <a:pt x="9264495" y="1899802"/>
                  <a:pt x="9225075" y="1909630"/>
                </a:cubicBezTo>
                <a:cubicBezTo>
                  <a:pt x="9247387" y="1922816"/>
                  <a:pt x="9258419" y="1940375"/>
                  <a:pt x="9258169" y="1962311"/>
                </a:cubicBezTo>
                <a:cubicBezTo>
                  <a:pt x="9280648" y="1960873"/>
                  <a:pt x="9318580" y="1958447"/>
                  <a:pt x="9371965" y="1955032"/>
                </a:cubicBezTo>
                <a:cubicBezTo>
                  <a:pt x="9425351" y="1951617"/>
                  <a:pt x="9466092" y="1949011"/>
                  <a:pt x="9494189" y="1947213"/>
                </a:cubicBezTo>
                <a:cubicBezTo>
                  <a:pt x="9505262" y="1961118"/>
                  <a:pt x="9510737" y="1973554"/>
                  <a:pt x="9510613" y="1984521"/>
                </a:cubicBezTo>
                <a:cubicBezTo>
                  <a:pt x="9510197" y="2021081"/>
                  <a:pt x="9395967" y="2066746"/>
                  <a:pt x="9167919" y="2121519"/>
                </a:cubicBezTo>
                <a:cubicBezTo>
                  <a:pt x="8939873" y="2176292"/>
                  <a:pt x="8825557" y="2229270"/>
                  <a:pt x="8824977" y="2280453"/>
                </a:cubicBezTo>
                <a:cubicBezTo>
                  <a:pt x="8824810" y="2295077"/>
                  <a:pt x="8830306" y="2305685"/>
                  <a:pt x="8841462" y="2312278"/>
                </a:cubicBezTo>
                <a:cubicBezTo>
                  <a:pt x="8819068" y="2306403"/>
                  <a:pt x="8802250" y="2303826"/>
                  <a:pt x="8791012" y="2304545"/>
                </a:cubicBezTo>
                <a:cubicBezTo>
                  <a:pt x="8791219" y="2286266"/>
                  <a:pt x="8802748" y="2259956"/>
                  <a:pt x="8825599" y="2225615"/>
                </a:cubicBezTo>
                <a:cubicBezTo>
                  <a:pt x="8820022" y="2222319"/>
                  <a:pt x="8800373" y="2221749"/>
                  <a:pt x="8766657" y="2223906"/>
                </a:cubicBezTo>
                <a:cubicBezTo>
                  <a:pt x="8817233" y="2220670"/>
                  <a:pt x="8718664" y="2247069"/>
                  <a:pt x="8470948" y="2303100"/>
                </a:cubicBezTo>
                <a:cubicBezTo>
                  <a:pt x="8195259" y="2349961"/>
                  <a:pt x="7908559" y="2377433"/>
                  <a:pt x="7610850" y="2385518"/>
                </a:cubicBezTo>
                <a:cubicBezTo>
                  <a:pt x="7498502" y="2389052"/>
                  <a:pt x="7442305" y="2392647"/>
                  <a:pt x="7442265" y="2396302"/>
                </a:cubicBezTo>
                <a:lnTo>
                  <a:pt x="7400428" y="2371580"/>
                </a:lnTo>
                <a:cubicBezTo>
                  <a:pt x="7360926" y="2388720"/>
                  <a:pt x="7321506" y="2398548"/>
                  <a:pt x="7282170" y="2401064"/>
                </a:cubicBezTo>
                <a:cubicBezTo>
                  <a:pt x="7259527" y="2417125"/>
                  <a:pt x="7248121" y="2432467"/>
                  <a:pt x="7247955" y="2447091"/>
                </a:cubicBezTo>
                <a:cubicBezTo>
                  <a:pt x="7253574" y="2446732"/>
                  <a:pt x="7270412" y="2447481"/>
                  <a:pt x="7298468" y="2449340"/>
                </a:cubicBezTo>
                <a:cubicBezTo>
                  <a:pt x="7326524" y="2451198"/>
                  <a:pt x="7340490" y="2457611"/>
                  <a:pt x="7340366" y="2468579"/>
                </a:cubicBezTo>
                <a:cubicBezTo>
                  <a:pt x="7340282" y="2475890"/>
                  <a:pt x="7337441" y="2478812"/>
                  <a:pt x="7331844" y="2477344"/>
                </a:cubicBezTo>
                <a:cubicBezTo>
                  <a:pt x="7326243" y="2475876"/>
                  <a:pt x="7323382" y="2480624"/>
                  <a:pt x="7323259" y="2491592"/>
                </a:cubicBezTo>
                <a:cubicBezTo>
                  <a:pt x="7323176" y="2498904"/>
                  <a:pt x="7328753" y="2502201"/>
                  <a:pt x="7339992" y="2501482"/>
                </a:cubicBezTo>
                <a:cubicBezTo>
                  <a:pt x="7239006" y="2493329"/>
                  <a:pt x="7188700" y="2472801"/>
                  <a:pt x="7189075" y="2439898"/>
                </a:cubicBezTo>
                <a:cubicBezTo>
                  <a:pt x="7189198" y="2428931"/>
                  <a:pt x="7193497" y="2421349"/>
                  <a:pt x="7201968" y="2417153"/>
                </a:cubicBezTo>
                <a:cubicBezTo>
                  <a:pt x="7210437" y="2412958"/>
                  <a:pt x="7214694" y="2409033"/>
                  <a:pt x="7214736" y="2405377"/>
                </a:cubicBezTo>
                <a:cubicBezTo>
                  <a:pt x="7198001" y="2395488"/>
                  <a:pt x="7147468" y="2395068"/>
                  <a:pt x="7063134" y="2404116"/>
                </a:cubicBezTo>
                <a:cubicBezTo>
                  <a:pt x="6995699" y="2408428"/>
                  <a:pt x="6959379" y="2392486"/>
                  <a:pt x="6954176" y="2356287"/>
                </a:cubicBezTo>
                <a:cubicBezTo>
                  <a:pt x="6954217" y="2352631"/>
                  <a:pt x="6962750" y="2342952"/>
                  <a:pt x="6979774" y="2327250"/>
                </a:cubicBezTo>
                <a:cubicBezTo>
                  <a:pt x="7007789" y="2332765"/>
                  <a:pt x="7044087" y="2350535"/>
                  <a:pt x="7088669" y="2380563"/>
                </a:cubicBezTo>
                <a:cubicBezTo>
                  <a:pt x="7099950" y="2376188"/>
                  <a:pt x="7147840" y="2362164"/>
                  <a:pt x="7232341" y="2338493"/>
                </a:cubicBezTo>
                <a:cubicBezTo>
                  <a:pt x="7209946" y="2332619"/>
                  <a:pt x="7190402" y="2322910"/>
                  <a:pt x="7173709" y="2309365"/>
                </a:cubicBezTo>
                <a:cubicBezTo>
                  <a:pt x="7162513" y="2306427"/>
                  <a:pt x="7123196" y="2307116"/>
                  <a:pt x="7055762" y="2311430"/>
                </a:cubicBezTo>
                <a:cubicBezTo>
                  <a:pt x="7089478" y="2309273"/>
                  <a:pt x="7019153" y="2321078"/>
                  <a:pt x="6844782" y="2346845"/>
                </a:cubicBezTo>
                <a:cubicBezTo>
                  <a:pt x="6839203" y="2343549"/>
                  <a:pt x="6830754" y="2345916"/>
                  <a:pt x="6819431" y="2353946"/>
                </a:cubicBezTo>
                <a:cubicBezTo>
                  <a:pt x="6836207" y="2360179"/>
                  <a:pt x="6861328" y="2373186"/>
                  <a:pt x="6894797" y="2392964"/>
                </a:cubicBezTo>
                <a:cubicBezTo>
                  <a:pt x="6816331" y="2379718"/>
                  <a:pt x="6754537" y="2381844"/>
                  <a:pt x="6709415" y="2399342"/>
                </a:cubicBezTo>
                <a:cubicBezTo>
                  <a:pt x="6720530" y="2409592"/>
                  <a:pt x="6751292" y="2420410"/>
                  <a:pt x="6801701" y="2431798"/>
                </a:cubicBezTo>
                <a:cubicBezTo>
                  <a:pt x="6748419" y="2426074"/>
                  <a:pt x="6702137" y="2422185"/>
                  <a:pt x="6662852" y="2420132"/>
                </a:cubicBezTo>
                <a:lnTo>
                  <a:pt x="6627984" y="2419025"/>
                </a:lnTo>
                <a:lnTo>
                  <a:pt x="6667394" y="2391072"/>
                </a:lnTo>
                <a:cubicBezTo>
                  <a:pt x="6639420" y="2381901"/>
                  <a:pt x="6569258" y="2379082"/>
                  <a:pt x="6456910" y="2382616"/>
                </a:cubicBezTo>
                <a:cubicBezTo>
                  <a:pt x="6451414" y="2372008"/>
                  <a:pt x="6437531" y="2358284"/>
                  <a:pt x="6415261" y="2341442"/>
                </a:cubicBezTo>
                <a:cubicBezTo>
                  <a:pt x="6319813" y="2340241"/>
                  <a:pt x="6173829" y="2338620"/>
                  <a:pt x="5977312" y="2336578"/>
                </a:cubicBezTo>
                <a:cubicBezTo>
                  <a:pt x="5730137" y="2345083"/>
                  <a:pt x="5441084" y="2332520"/>
                  <a:pt x="5110154" y="2298891"/>
                </a:cubicBezTo>
                <a:cubicBezTo>
                  <a:pt x="4835337" y="2268979"/>
                  <a:pt x="4560520" y="2239066"/>
                  <a:pt x="4285702" y="2209155"/>
                </a:cubicBezTo>
                <a:cubicBezTo>
                  <a:pt x="4274381" y="2217185"/>
                  <a:pt x="4275590" y="2234461"/>
                  <a:pt x="4289326" y="2260982"/>
                </a:cubicBezTo>
                <a:cubicBezTo>
                  <a:pt x="4303064" y="2287502"/>
                  <a:pt x="4315511" y="2304058"/>
                  <a:pt x="4326667" y="2310651"/>
                </a:cubicBezTo>
                <a:cubicBezTo>
                  <a:pt x="4305530" y="2317483"/>
                  <a:pt x="4282700" y="2334699"/>
                  <a:pt x="4258169" y="2362296"/>
                </a:cubicBezTo>
                <a:lnTo>
                  <a:pt x="4235183" y="2390745"/>
                </a:lnTo>
                <a:lnTo>
                  <a:pt x="4231013" y="2389378"/>
                </a:lnTo>
                <a:cubicBezTo>
                  <a:pt x="4221211" y="2387266"/>
                  <a:pt x="4202290" y="2384365"/>
                  <a:pt x="4174255" y="2380679"/>
                </a:cubicBezTo>
                <a:cubicBezTo>
                  <a:pt x="4157355" y="2385413"/>
                  <a:pt x="4137769" y="2379360"/>
                  <a:pt x="4115499" y="2362517"/>
                </a:cubicBezTo>
                <a:cubicBezTo>
                  <a:pt x="4104093" y="2377861"/>
                  <a:pt x="4092709" y="2391375"/>
                  <a:pt x="4081346" y="2403062"/>
                </a:cubicBezTo>
                <a:cubicBezTo>
                  <a:pt x="4058619" y="2426434"/>
                  <a:pt x="4052750" y="2448729"/>
                  <a:pt x="4063741" y="2469946"/>
                </a:cubicBezTo>
                <a:lnTo>
                  <a:pt x="4021096" y="2516512"/>
                </a:lnTo>
                <a:cubicBezTo>
                  <a:pt x="4009857" y="2517231"/>
                  <a:pt x="3998618" y="2517951"/>
                  <a:pt x="3987379" y="2518670"/>
                </a:cubicBezTo>
                <a:lnTo>
                  <a:pt x="3986445" y="2600926"/>
                </a:lnTo>
                <a:cubicBezTo>
                  <a:pt x="3980826" y="2601286"/>
                  <a:pt x="3966860" y="2594873"/>
                  <a:pt x="3944548" y="2581688"/>
                </a:cubicBezTo>
                <a:cubicBezTo>
                  <a:pt x="3922111" y="2579469"/>
                  <a:pt x="3899487" y="2593703"/>
                  <a:pt x="3876678" y="2624388"/>
                </a:cubicBezTo>
                <a:cubicBezTo>
                  <a:pt x="3915725" y="2647462"/>
                  <a:pt x="3935247" y="2659000"/>
                  <a:pt x="3935247" y="2659000"/>
                </a:cubicBezTo>
                <a:cubicBezTo>
                  <a:pt x="3935165" y="2666311"/>
                  <a:pt x="3929441" y="2675811"/>
                  <a:pt x="3918078" y="2687497"/>
                </a:cubicBezTo>
                <a:cubicBezTo>
                  <a:pt x="3940389" y="2700683"/>
                  <a:pt x="3971214" y="2706018"/>
                  <a:pt x="4010550" y="2703501"/>
                </a:cubicBezTo>
                <a:cubicBezTo>
                  <a:pt x="3965470" y="2717345"/>
                  <a:pt x="3931794" y="2715846"/>
                  <a:pt x="3909524" y="2699004"/>
                </a:cubicBezTo>
                <a:cubicBezTo>
                  <a:pt x="3898243" y="2703379"/>
                  <a:pt x="3892561" y="2709222"/>
                  <a:pt x="3892478" y="2716534"/>
                </a:cubicBezTo>
                <a:cubicBezTo>
                  <a:pt x="3829138" y="2669441"/>
                  <a:pt x="3776235" y="2649650"/>
                  <a:pt x="3733771" y="2657162"/>
                </a:cubicBezTo>
                <a:lnTo>
                  <a:pt x="3732232" y="2657590"/>
                </a:lnTo>
                <a:lnTo>
                  <a:pt x="3745823" y="2650568"/>
                </a:lnTo>
                <a:cubicBezTo>
                  <a:pt x="3757133" y="2643452"/>
                  <a:pt x="3769886" y="2633046"/>
                  <a:pt x="3784080" y="2619352"/>
                </a:cubicBezTo>
                <a:cubicBezTo>
                  <a:pt x="3700742" y="2540658"/>
                  <a:pt x="3659052" y="2503140"/>
                  <a:pt x="3659010" y="2506795"/>
                </a:cubicBezTo>
                <a:cubicBezTo>
                  <a:pt x="3659716" y="2444645"/>
                  <a:pt x="3671495" y="2396400"/>
                  <a:pt x="3694346" y="2362059"/>
                </a:cubicBezTo>
                <a:cubicBezTo>
                  <a:pt x="3655342" y="2335329"/>
                  <a:pt x="3616170" y="2323221"/>
                  <a:pt x="3576835" y="2325737"/>
                </a:cubicBezTo>
                <a:cubicBezTo>
                  <a:pt x="3565595" y="2326457"/>
                  <a:pt x="3531671" y="2346892"/>
                  <a:pt x="3475060" y="2387047"/>
                </a:cubicBezTo>
                <a:cubicBezTo>
                  <a:pt x="3502908" y="2407184"/>
                  <a:pt x="3544723" y="2433735"/>
                  <a:pt x="3600503" y="2466699"/>
                </a:cubicBezTo>
                <a:cubicBezTo>
                  <a:pt x="3572239" y="2483120"/>
                  <a:pt x="3558046" y="2496814"/>
                  <a:pt x="3557921" y="2507782"/>
                </a:cubicBezTo>
                <a:cubicBezTo>
                  <a:pt x="3473795" y="2498550"/>
                  <a:pt x="3414997" y="2484046"/>
                  <a:pt x="3381530" y="2464267"/>
                </a:cubicBezTo>
                <a:cubicBezTo>
                  <a:pt x="3375951" y="2460971"/>
                  <a:pt x="3367584" y="2456026"/>
                  <a:pt x="3356428" y="2449433"/>
                </a:cubicBezTo>
                <a:cubicBezTo>
                  <a:pt x="3333825" y="2461839"/>
                  <a:pt x="3316904" y="2468401"/>
                  <a:pt x="3305665" y="2469120"/>
                </a:cubicBezTo>
                <a:cubicBezTo>
                  <a:pt x="3316987" y="2461089"/>
                  <a:pt x="3342463" y="2443020"/>
                  <a:pt x="3382090" y="2414913"/>
                </a:cubicBezTo>
                <a:cubicBezTo>
                  <a:pt x="3354366" y="2383807"/>
                  <a:pt x="3340730" y="2348147"/>
                  <a:pt x="3341187" y="2307932"/>
                </a:cubicBezTo>
                <a:lnTo>
                  <a:pt x="3341499" y="2280514"/>
                </a:lnTo>
                <a:cubicBezTo>
                  <a:pt x="3313526" y="2271343"/>
                  <a:pt x="3285532" y="2264001"/>
                  <a:pt x="3257517" y="2258487"/>
                </a:cubicBezTo>
                <a:cubicBezTo>
                  <a:pt x="3212685" y="2250394"/>
                  <a:pt x="3190187" y="2253660"/>
                  <a:pt x="3190020" y="2268284"/>
                </a:cubicBezTo>
                <a:cubicBezTo>
                  <a:pt x="3184401" y="2268643"/>
                  <a:pt x="3164805" y="2263504"/>
                  <a:pt x="3131234" y="2252865"/>
                </a:cubicBezTo>
                <a:cubicBezTo>
                  <a:pt x="3097662" y="2242227"/>
                  <a:pt x="3069637" y="2237626"/>
                  <a:pt x="3047159" y="2239064"/>
                </a:cubicBezTo>
                <a:cubicBezTo>
                  <a:pt x="3019061" y="2240861"/>
                  <a:pt x="2999351" y="2245775"/>
                  <a:pt x="2988029" y="2253806"/>
                </a:cubicBezTo>
                <a:cubicBezTo>
                  <a:pt x="2987988" y="2257462"/>
                  <a:pt x="2997759" y="2262316"/>
                  <a:pt x="3017345" y="2268370"/>
                </a:cubicBezTo>
                <a:cubicBezTo>
                  <a:pt x="3036931" y="2274423"/>
                  <a:pt x="3052342" y="2277091"/>
                  <a:pt x="3063581" y="2276372"/>
                </a:cubicBezTo>
                <a:cubicBezTo>
                  <a:pt x="3040938" y="2292434"/>
                  <a:pt x="3023996" y="2300824"/>
                  <a:pt x="3012757" y="2301543"/>
                </a:cubicBezTo>
                <a:cubicBezTo>
                  <a:pt x="2973420" y="2304059"/>
                  <a:pt x="2928692" y="2286828"/>
                  <a:pt x="2878573" y="2249848"/>
                </a:cubicBezTo>
                <a:cubicBezTo>
                  <a:pt x="2884235" y="2245833"/>
                  <a:pt x="2898262" y="2246762"/>
                  <a:pt x="2920657" y="2252636"/>
                </a:cubicBezTo>
                <a:cubicBezTo>
                  <a:pt x="2943094" y="2254854"/>
                  <a:pt x="2959952" y="2253775"/>
                  <a:pt x="2971233" y="2249401"/>
                </a:cubicBezTo>
                <a:cubicBezTo>
                  <a:pt x="2954623" y="2228544"/>
                  <a:pt x="2915618" y="2201813"/>
                  <a:pt x="2854219" y="2169209"/>
                </a:cubicBezTo>
                <a:lnTo>
                  <a:pt x="2845354" y="2208134"/>
                </a:lnTo>
                <a:lnTo>
                  <a:pt x="2820066" y="2209752"/>
                </a:lnTo>
                <a:cubicBezTo>
                  <a:pt x="2780771" y="2208612"/>
                  <a:pt x="2755505" y="2208402"/>
                  <a:pt x="2744265" y="2209121"/>
                </a:cubicBezTo>
                <a:cubicBezTo>
                  <a:pt x="2704929" y="2211638"/>
                  <a:pt x="2670942" y="2237557"/>
                  <a:pt x="2642305" y="2286881"/>
                </a:cubicBezTo>
                <a:cubicBezTo>
                  <a:pt x="2631232" y="2272977"/>
                  <a:pt x="2611813" y="2252299"/>
                  <a:pt x="2584046" y="2224850"/>
                </a:cubicBezTo>
                <a:cubicBezTo>
                  <a:pt x="2612144" y="2223053"/>
                  <a:pt x="2637516" y="2214123"/>
                  <a:pt x="2660160" y="2198061"/>
                </a:cubicBezTo>
                <a:cubicBezTo>
                  <a:pt x="2598552" y="2183737"/>
                  <a:pt x="2568018" y="2152811"/>
                  <a:pt x="2568558" y="2105285"/>
                </a:cubicBezTo>
                <a:cubicBezTo>
                  <a:pt x="2568640" y="2097973"/>
                  <a:pt x="2585686" y="2080443"/>
                  <a:pt x="2619693" y="2052695"/>
                </a:cubicBezTo>
                <a:cubicBezTo>
                  <a:pt x="2597341" y="2043164"/>
                  <a:pt x="2561052" y="2024480"/>
                  <a:pt x="2510829" y="1996641"/>
                </a:cubicBezTo>
                <a:cubicBezTo>
                  <a:pt x="2460606" y="1968801"/>
                  <a:pt x="2435702" y="1936602"/>
                  <a:pt x="2436117" y="1900042"/>
                </a:cubicBezTo>
                <a:cubicBezTo>
                  <a:pt x="2436242" y="1889075"/>
                  <a:pt x="2439114" y="1883412"/>
                  <a:pt x="2444734" y="1883052"/>
                </a:cubicBezTo>
                <a:cubicBezTo>
                  <a:pt x="2450353" y="1882692"/>
                  <a:pt x="2453225" y="1877028"/>
                  <a:pt x="2453350" y="1866061"/>
                </a:cubicBezTo>
                <a:cubicBezTo>
                  <a:pt x="2453515" y="1851438"/>
                  <a:pt x="2425604" y="1836784"/>
                  <a:pt x="2369616" y="1822099"/>
                </a:cubicBezTo>
                <a:cubicBezTo>
                  <a:pt x="2369658" y="1818443"/>
                  <a:pt x="2372551" y="1810951"/>
                  <a:pt x="2378295" y="1799625"/>
                </a:cubicBezTo>
                <a:cubicBezTo>
                  <a:pt x="2384039" y="1788298"/>
                  <a:pt x="2386973" y="1777150"/>
                  <a:pt x="2387098" y="1766183"/>
                </a:cubicBezTo>
                <a:cubicBezTo>
                  <a:pt x="2387014" y="1773494"/>
                  <a:pt x="2367699" y="1743677"/>
                  <a:pt x="2329151" y="1676732"/>
                </a:cubicBezTo>
                <a:cubicBezTo>
                  <a:pt x="2312293" y="1677811"/>
                  <a:pt x="2303718" y="1691145"/>
                  <a:pt x="2303427" y="1716736"/>
                </a:cubicBezTo>
                <a:cubicBezTo>
                  <a:pt x="2292271" y="1710143"/>
                  <a:pt x="2264173" y="1711941"/>
                  <a:pt x="2219134" y="1722129"/>
                </a:cubicBezTo>
                <a:cubicBezTo>
                  <a:pt x="2174137" y="1728660"/>
                  <a:pt x="2143105" y="1741605"/>
                  <a:pt x="2126039" y="1760962"/>
                </a:cubicBezTo>
                <a:cubicBezTo>
                  <a:pt x="2148351" y="1774148"/>
                  <a:pt x="2159507" y="1780741"/>
                  <a:pt x="2159507" y="1780741"/>
                </a:cubicBezTo>
                <a:cubicBezTo>
                  <a:pt x="2159424" y="1788053"/>
                  <a:pt x="2153701" y="1797551"/>
                  <a:pt x="2142337" y="1809238"/>
                </a:cubicBezTo>
                <a:cubicBezTo>
                  <a:pt x="2147914" y="1812535"/>
                  <a:pt x="2159101" y="1816386"/>
                  <a:pt x="2175899" y="1820792"/>
                </a:cubicBezTo>
                <a:cubicBezTo>
                  <a:pt x="2192694" y="1825196"/>
                  <a:pt x="2203882" y="1829048"/>
                  <a:pt x="2209461" y="1832344"/>
                </a:cubicBezTo>
                <a:cubicBezTo>
                  <a:pt x="2243426" y="1808251"/>
                  <a:pt x="2274459" y="1795307"/>
                  <a:pt x="2302555" y="1793509"/>
                </a:cubicBezTo>
                <a:cubicBezTo>
                  <a:pt x="2274292" y="1809930"/>
                  <a:pt x="2240327" y="1834023"/>
                  <a:pt x="2200657" y="1865786"/>
                </a:cubicBezTo>
                <a:cubicBezTo>
                  <a:pt x="2234250" y="1874596"/>
                  <a:pt x="2273297" y="1897672"/>
                  <a:pt x="2317796" y="1935011"/>
                </a:cubicBezTo>
                <a:cubicBezTo>
                  <a:pt x="2346267" y="1900310"/>
                  <a:pt x="2357775" y="1875828"/>
                  <a:pt x="2352321" y="1861564"/>
                </a:cubicBezTo>
                <a:cubicBezTo>
                  <a:pt x="2352114" y="1879844"/>
                  <a:pt x="2368869" y="1887905"/>
                  <a:pt x="2402587" y="1885748"/>
                </a:cubicBezTo>
                <a:cubicBezTo>
                  <a:pt x="2374323" y="1902169"/>
                  <a:pt x="2360128" y="1915863"/>
                  <a:pt x="2360005" y="1926830"/>
                </a:cubicBezTo>
                <a:cubicBezTo>
                  <a:pt x="2359881" y="1937798"/>
                  <a:pt x="2362585" y="1946758"/>
                  <a:pt x="2368122" y="1953711"/>
                </a:cubicBezTo>
                <a:cubicBezTo>
                  <a:pt x="2373659" y="1960663"/>
                  <a:pt x="2376406" y="1965967"/>
                  <a:pt x="2376366" y="1969623"/>
                </a:cubicBezTo>
                <a:lnTo>
                  <a:pt x="2334529" y="1944900"/>
                </a:lnTo>
                <a:cubicBezTo>
                  <a:pt x="2312052" y="1946338"/>
                  <a:pt x="2300667" y="1959852"/>
                  <a:pt x="2300376" y="1985443"/>
                </a:cubicBezTo>
                <a:cubicBezTo>
                  <a:pt x="2294799" y="1982147"/>
                  <a:pt x="2285006" y="1979120"/>
                  <a:pt x="2270998" y="1976363"/>
                </a:cubicBezTo>
                <a:cubicBezTo>
                  <a:pt x="2256992" y="1973606"/>
                  <a:pt x="2247219" y="1968751"/>
                  <a:pt x="2241684" y="1961799"/>
                </a:cubicBezTo>
                <a:cubicBezTo>
                  <a:pt x="2235980" y="1969471"/>
                  <a:pt x="2233068" y="1978789"/>
                  <a:pt x="2232943" y="1989757"/>
                </a:cubicBezTo>
                <a:cubicBezTo>
                  <a:pt x="2232891" y="1994327"/>
                  <a:pt x="2233372" y="1998292"/>
                  <a:pt x="2234387" y="2001651"/>
                </a:cubicBezTo>
                <a:lnTo>
                  <a:pt x="2238480" y="2008936"/>
                </a:lnTo>
                <a:lnTo>
                  <a:pt x="2221707" y="2005546"/>
                </a:lnTo>
                <a:cubicBezTo>
                  <a:pt x="2210851" y="2003499"/>
                  <a:pt x="2197718" y="2001143"/>
                  <a:pt x="2182305" y="1998476"/>
                </a:cubicBezTo>
                <a:cubicBezTo>
                  <a:pt x="2133431" y="1851820"/>
                  <a:pt x="2109056" y="1773008"/>
                  <a:pt x="2109179" y="1762041"/>
                </a:cubicBezTo>
                <a:cubicBezTo>
                  <a:pt x="2109511" y="1732794"/>
                  <a:pt x="2122654" y="1688115"/>
                  <a:pt x="2148605" y="1628003"/>
                </a:cubicBezTo>
                <a:cubicBezTo>
                  <a:pt x="2174557" y="1567892"/>
                  <a:pt x="2198813" y="1533460"/>
                  <a:pt x="2221375" y="1524711"/>
                </a:cubicBezTo>
                <a:cubicBezTo>
                  <a:pt x="2199063" y="1511525"/>
                  <a:pt x="2176564" y="1514791"/>
                  <a:pt x="2153879" y="1534509"/>
                </a:cubicBezTo>
                <a:lnTo>
                  <a:pt x="2217432" y="1419749"/>
                </a:lnTo>
                <a:lnTo>
                  <a:pt x="2217206" y="1419641"/>
                </a:lnTo>
                <a:cubicBezTo>
                  <a:pt x="2194807" y="1422402"/>
                  <a:pt x="2183843" y="1425586"/>
                  <a:pt x="2184311" y="1429195"/>
                </a:cubicBezTo>
                <a:cubicBezTo>
                  <a:pt x="2184782" y="1432803"/>
                  <a:pt x="2182451" y="1436756"/>
                  <a:pt x="2177319" y="1441056"/>
                </a:cubicBezTo>
                <a:cubicBezTo>
                  <a:pt x="2121320" y="1447958"/>
                  <a:pt x="2035222" y="1464070"/>
                  <a:pt x="1919032" y="1489389"/>
                </a:cubicBezTo>
                <a:cubicBezTo>
                  <a:pt x="1874230" y="1494911"/>
                  <a:pt x="1807734" y="1508607"/>
                  <a:pt x="1719541" y="1530475"/>
                </a:cubicBezTo>
                <a:cubicBezTo>
                  <a:pt x="1715350" y="1541990"/>
                  <a:pt x="1697628" y="1558838"/>
                  <a:pt x="1666375" y="1581019"/>
                </a:cubicBezTo>
                <a:cubicBezTo>
                  <a:pt x="1637905" y="1580863"/>
                  <a:pt x="1595201" y="1580628"/>
                  <a:pt x="1538262" y="1580314"/>
                </a:cubicBezTo>
                <a:cubicBezTo>
                  <a:pt x="1418347" y="1620756"/>
                  <a:pt x="1238709" y="1683225"/>
                  <a:pt x="999350" y="1767719"/>
                </a:cubicBezTo>
                <a:cubicBezTo>
                  <a:pt x="769748" y="1796019"/>
                  <a:pt x="546704" y="1852840"/>
                  <a:pt x="330213" y="1938179"/>
                </a:cubicBezTo>
                <a:cubicBezTo>
                  <a:pt x="381051" y="1891588"/>
                  <a:pt x="427693" y="1856512"/>
                  <a:pt x="470147" y="1832948"/>
                </a:cubicBezTo>
                <a:cubicBezTo>
                  <a:pt x="467347" y="1833294"/>
                  <a:pt x="462971" y="1832460"/>
                  <a:pt x="457018" y="1830443"/>
                </a:cubicBezTo>
                <a:lnTo>
                  <a:pt x="439748" y="1823111"/>
                </a:lnTo>
                <a:lnTo>
                  <a:pt x="432861" y="1825173"/>
                </a:lnTo>
                <a:cubicBezTo>
                  <a:pt x="420380" y="1827627"/>
                  <a:pt x="395938" y="1831098"/>
                  <a:pt x="359539" y="1835585"/>
                </a:cubicBezTo>
                <a:cubicBezTo>
                  <a:pt x="421573" y="1787613"/>
                  <a:pt x="458411" y="1742746"/>
                  <a:pt x="470048" y="1700987"/>
                </a:cubicBezTo>
                <a:cubicBezTo>
                  <a:pt x="457909" y="1695151"/>
                  <a:pt x="446238" y="1692924"/>
                  <a:pt x="435037" y="1694305"/>
                </a:cubicBezTo>
                <a:cubicBezTo>
                  <a:pt x="429438" y="1694995"/>
                  <a:pt x="455325" y="1675308"/>
                  <a:pt x="512702" y="1635242"/>
                </a:cubicBezTo>
                <a:cubicBezTo>
                  <a:pt x="522962" y="1626645"/>
                  <a:pt x="555623" y="1615287"/>
                  <a:pt x="610687" y="1601167"/>
                </a:cubicBezTo>
                <a:cubicBezTo>
                  <a:pt x="626546" y="1591881"/>
                  <a:pt x="638904" y="1577528"/>
                  <a:pt x="647758" y="1558106"/>
                </a:cubicBezTo>
                <a:cubicBezTo>
                  <a:pt x="647758" y="1558106"/>
                  <a:pt x="682280" y="1539188"/>
                  <a:pt x="751324" y="1501350"/>
                </a:cubicBezTo>
                <a:cubicBezTo>
                  <a:pt x="793778" y="1477786"/>
                  <a:pt x="829708" y="1469691"/>
                  <a:pt x="859117" y="1477065"/>
                </a:cubicBezTo>
                <a:cubicBezTo>
                  <a:pt x="879639" y="1459871"/>
                  <a:pt x="889665" y="1449472"/>
                  <a:pt x="889195" y="1445862"/>
                </a:cubicBezTo>
                <a:cubicBezTo>
                  <a:pt x="815456" y="1447619"/>
                  <a:pt x="723524" y="1462617"/>
                  <a:pt x="613402" y="1490855"/>
                </a:cubicBezTo>
                <a:cubicBezTo>
                  <a:pt x="437488" y="1538201"/>
                  <a:pt x="346730" y="1562218"/>
                  <a:pt x="341132" y="1562909"/>
                </a:cubicBezTo>
                <a:lnTo>
                  <a:pt x="277400" y="1532272"/>
                </a:lnTo>
                <a:cubicBezTo>
                  <a:pt x="317506" y="1490668"/>
                  <a:pt x="399385" y="1453082"/>
                  <a:pt x="523039" y="1419510"/>
                </a:cubicBezTo>
                <a:cubicBezTo>
                  <a:pt x="646693" y="1385939"/>
                  <a:pt x="730669" y="1342593"/>
                  <a:pt x="774966" y="1289476"/>
                </a:cubicBezTo>
                <a:cubicBezTo>
                  <a:pt x="768897" y="1286559"/>
                  <a:pt x="757462" y="1286135"/>
                  <a:pt x="740662" y="1288206"/>
                </a:cubicBezTo>
                <a:cubicBezTo>
                  <a:pt x="723862" y="1290277"/>
                  <a:pt x="715226" y="1289507"/>
                  <a:pt x="714758" y="1285901"/>
                </a:cubicBezTo>
                <a:lnTo>
                  <a:pt x="686740" y="1267358"/>
                </a:lnTo>
                <a:cubicBezTo>
                  <a:pt x="581784" y="1335284"/>
                  <a:pt x="492901" y="1373735"/>
                  <a:pt x="420101" y="1382708"/>
                </a:cubicBezTo>
                <a:cubicBezTo>
                  <a:pt x="390224" y="1371727"/>
                  <a:pt x="361285" y="1367963"/>
                  <a:pt x="333285" y="1371413"/>
                </a:cubicBezTo>
                <a:cubicBezTo>
                  <a:pt x="355215" y="1365044"/>
                  <a:pt x="389504" y="1344321"/>
                  <a:pt x="436148" y="1309244"/>
                </a:cubicBezTo>
                <a:cubicBezTo>
                  <a:pt x="383869" y="1301024"/>
                  <a:pt x="336034" y="1305089"/>
                  <a:pt x="292644" y="1321434"/>
                </a:cubicBezTo>
                <a:cubicBezTo>
                  <a:pt x="232452" y="1339852"/>
                  <a:pt x="196755" y="1349750"/>
                  <a:pt x="185556" y="1351132"/>
                </a:cubicBezTo>
                <a:cubicBezTo>
                  <a:pt x="174355" y="1352511"/>
                  <a:pt x="144947" y="1345139"/>
                  <a:pt x="97330" y="1329012"/>
                </a:cubicBezTo>
                <a:cubicBezTo>
                  <a:pt x="49713" y="1312885"/>
                  <a:pt x="17269" y="1304054"/>
                  <a:pt x="0" y="1302518"/>
                </a:cubicBezTo>
                <a:cubicBezTo>
                  <a:pt x="48522" y="1281872"/>
                  <a:pt x="125028" y="1235783"/>
                  <a:pt x="229519" y="1164249"/>
                </a:cubicBezTo>
                <a:cubicBezTo>
                  <a:pt x="155779" y="1166006"/>
                  <a:pt x="117283" y="1176249"/>
                  <a:pt x="114028" y="1194979"/>
                </a:cubicBezTo>
                <a:cubicBezTo>
                  <a:pt x="136395" y="1148231"/>
                  <a:pt x="167180" y="1122442"/>
                  <a:pt x="206382" y="1117610"/>
                </a:cubicBezTo>
                <a:cubicBezTo>
                  <a:pt x="178379" y="1121060"/>
                  <a:pt x="218754" y="1125249"/>
                  <a:pt x="327501" y="1130174"/>
                </a:cubicBezTo>
                <a:cubicBezTo>
                  <a:pt x="344772" y="1131712"/>
                  <a:pt x="372538" y="1126456"/>
                  <a:pt x="410799" y="1114408"/>
                </a:cubicBezTo>
                <a:cubicBezTo>
                  <a:pt x="386521" y="1102736"/>
                  <a:pt x="372974" y="1086078"/>
                  <a:pt x="370155" y="1064429"/>
                </a:cubicBezTo>
                <a:cubicBezTo>
                  <a:pt x="347755" y="1067190"/>
                  <a:pt x="309955" y="1071850"/>
                  <a:pt x="256754" y="1078408"/>
                </a:cubicBezTo>
                <a:cubicBezTo>
                  <a:pt x="203555" y="1084965"/>
                  <a:pt x="162954" y="1089969"/>
                  <a:pt x="134955" y="1093421"/>
                </a:cubicBezTo>
                <a:cubicBezTo>
                  <a:pt x="121878" y="1080368"/>
                  <a:pt x="114634" y="1068432"/>
                  <a:pt x="113226" y="1057607"/>
                </a:cubicBezTo>
                <a:cubicBezTo>
                  <a:pt x="108532" y="1021525"/>
                  <a:pt x="217004" y="969664"/>
                  <a:pt x="438639" y="902018"/>
                </a:cubicBezTo>
                <a:cubicBezTo>
                  <a:pt x="660278" y="834374"/>
                  <a:pt x="767810" y="775293"/>
                  <a:pt x="761237" y="724780"/>
                </a:cubicBezTo>
                <a:cubicBezTo>
                  <a:pt x="759360" y="710349"/>
                  <a:pt x="752352" y="700215"/>
                  <a:pt x="740214" y="694379"/>
                </a:cubicBezTo>
                <a:cubicBezTo>
                  <a:pt x="763553" y="698833"/>
                  <a:pt x="780822" y="700371"/>
                  <a:pt x="792021" y="698990"/>
                </a:cubicBezTo>
                <a:cubicBezTo>
                  <a:pt x="794369" y="717031"/>
                  <a:pt x="786457" y="743668"/>
                  <a:pt x="768280" y="778902"/>
                </a:cubicBezTo>
                <a:cubicBezTo>
                  <a:pt x="774351" y="781819"/>
                  <a:pt x="794184" y="781208"/>
                  <a:pt x="827784" y="777067"/>
                </a:cubicBezTo>
                <a:cubicBezTo>
                  <a:pt x="777384" y="783279"/>
                  <a:pt x="872803" y="751354"/>
                  <a:pt x="1114041" y="681293"/>
                </a:cubicBezTo>
                <a:cubicBezTo>
                  <a:pt x="1384686" y="618606"/>
                  <a:pt x="1669116" y="574381"/>
                  <a:pt x="1967325" y="548622"/>
                </a:cubicBezTo>
                <a:cubicBezTo>
                  <a:pt x="2079796" y="538424"/>
                  <a:pt x="2135793" y="531521"/>
                  <a:pt x="2135326" y="527914"/>
                </a:cubicBezTo>
                <a:lnTo>
                  <a:pt x="2180846" y="549796"/>
                </a:lnTo>
                <a:cubicBezTo>
                  <a:pt x="2218169" y="530532"/>
                  <a:pt x="2256431" y="518484"/>
                  <a:pt x="2295630" y="513652"/>
                </a:cubicBezTo>
                <a:cubicBezTo>
                  <a:pt x="2316155" y="496459"/>
                  <a:pt x="2325474" y="480646"/>
                  <a:pt x="2323597" y="466213"/>
                </a:cubicBezTo>
                <a:cubicBezTo>
                  <a:pt x="2317997" y="466904"/>
                  <a:pt x="2300962" y="467171"/>
                  <a:pt x="2272493" y="467014"/>
                </a:cubicBezTo>
                <a:cubicBezTo>
                  <a:pt x="2244025" y="466858"/>
                  <a:pt x="2229083" y="461367"/>
                  <a:pt x="2227676" y="450542"/>
                </a:cubicBezTo>
                <a:cubicBezTo>
                  <a:pt x="2226738" y="443326"/>
                  <a:pt x="2229186" y="440275"/>
                  <a:pt x="2235021" y="441390"/>
                </a:cubicBezTo>
                <a:cubicBezTo>
                  <a:pt x="2240853" y="442504"/>
                  <a:pt x="2243069" y="437647"/>
                  <a:pt x="2241660" y="426824"/>
                </a:cubicBezTo>
                <a:cubicBezTo>
                  <a:pt x="2240721" y="419608"/>
                  <a:pt x="2234651" y="416689"/>
                  <a:pt x="2223452" y="418070"/>
                </a:cubicBezTo>
                <a:cubicBezTo>
                  <a:pt x="2326130" y="420077"/>
                  <a:pt x="2379580" y="437317"/>
                  <a:pt x="2383806" y="469791"/>
                </a:cubicBezTo>
                <a:cubicBezTo>
                  <a:pt x="2385215" y="480614"/>
                  <a:pt x="2381953" y="488347"/>
                  <a:pt x="2374023" y="492992"/>
                </a:cubicBezTo>
                <a:cubicBezTo>
                  <a:pt x="2366092" y="497636"/>
                  <a:pt x="2362360" y="501761"/>
                  <a:pt x="2362831" y="505369"/>
                </a:cubicBezTo>
                <a:cubicBezTo>
                  <a:pt x="2381039" y="514122"/>
                  <a:pt x="2431908" y="511518"/>
                  <a:pt x="2515440" y="497556"/>
                </a:cubicBezTo>
                <a:cubicBezTo>
                  <a:pt x="2582641" y="489273"/>
                  <a:pt x="2621389" y="502826"/>
                  <a:pt x="2631684" y="538216"/>
                </a:cubicBezTo>
                <a:cubicBezTo>
                  <a:pt x="2632153" y="541825"/>
                  <a:pt x="2624926" y="551881"/>
                  <a:pt x="2610004" y="568382"/>
                </a:cubicBezTo>
                <a:cubicBezTo>
                  <a:pt x="2581062" y="564619"/>
                  <a:pt x="2542082" y="549261"/>
                  <a:pt x="2493056" y="522311"/>
                </a:cubicBezTo>
                <a:cubicBezTo>
                  <a:pt x="2482326" y="527299"/>
                  <a:pt x="2436133" y="543991"/>
                  <a:pt x="2354481" y="572385"/>
                </a:cubicBezTo>
                <a:cubicBezTo>
                  <a:pt x="2377821" y="576840"/>
                  <a:pt x="2398828" y="585248"/>
                  <a:pt x="2417506" y="597610"/>
                </a:cubicBezTo>
                <a:cubicBezTo>
                  <a:pt x="2429175" y="599837"/>
                  <a:pt x="2468609" y="596810"/>
                  <a:pt x="2535810" y="588527"/>
                </a:cubicBezTo>
                <a:cubicBezTo>
                  <a:pt x="2502210" y="592669"/>
                  <a:pt x="2571273" y="576823"/>
                  <a:pt x="2742996" y="540992"/>
                </a:cubicBezTo>
                <a:cubicBezTo>
                  <a:pt x="2749064" y="543910"/>
                  <a:pt x="2757231" y="541071"/>
                  <a:pt x="2767491" y="532474"/>
                </a:cubicBezTo>
                <a:cubicBezTo>
                  <a:pt x="2749753" y="527329"/>
                  <a:pt x="2722675" y="516003"/>
                  <a:pt x="2686259" y="498496"/>
                </a:cubicBezTo>
                <a:cubicBezTo>
                  <a:pt x="2767006" y="506872"/>
                  <a:pt x="2828841" y="501084"/>
                  <a:pt x="2871763" y="481130"/>
                </a:cubicBezTo>
                <a:cubicBezTo>
                  <a:pt x="2859154" y="471686"/>
                  <a:pt x="2826711" y="462853"/>
                  <a:pt x="2774433" y="454633"/>
                </a:cubicBezTo>
                <a:cubicBezTo>
                  <a:pt x="2828807" y="457097"/>
                  <a:pt x="2875889" y="458166"/>
                  <a:pt x="2915675" y="457844"/>
                </a:cubicBezTo>
                <a:lnTo>
                  <a:pt x="2950886" y="456853"/>
                </a:lnTo>
                <a:lnTo>
                  <a:pt x="2915173" y="486777"/>
                </a:lnTo>
                <a:cubicBezTo>
                  <a:pt x="2944580" y="494149"/>
                  <a:pt x="3015520" y="492737"/>
                  <a:pt x="3127990" y="482539"/>
                </a:cubicBezTo>
                <a:cubicBezTo>
                  <a:pt x="3134999" y="492674"/>
                  <a:pt x="3150876" y="505379"/>
                  <a:pt x="3175622" y="520659"/>
                </a:cubicBezTo>
                <a:cubicBezTo>
                  <a:pt x="3271762" y="516141"/>
                  <a:pt x="3418771" y="509019"/>
                  <a:pt x="3616650" y="499290"/>
                </a:cubicBezTo>
                <a:cubicBezTo>
                  <a:pt x="3863991" y="476135"/>
                  <a:pt x="4156383" y="471254"/>
                  <a:pt x="4493827" y="484649"/>
                </a:cubicBezTo>
                <a:cubicBezTo>
                  <a:pt x="4774332" y="497731"/>
                  <a:pt x="5054835" y="510813"/>
                  <a:pt x="5335340" y="523894"/>
                </a:cubicBezTo>
                <a:cubicBezTo>
                  <a:pt x="5345599" y="515298"/>
                  <a:pt x="5341971" y="498332"/>
                  <a:pt x="5324449" y="472998"/>
                </a:cubicBezTo>
                <a:cubicBezTo>
                  <a:pt x="5306930" y="447662"/>
                  <a:pt x="5292099" y="432077"/>
                  <a:pt x="5279959" y="426242"/>
                </a:cubicBezTo>
                <a:cubicBezTo>
                  <a:pt x="5300255" y="418241"/>
                  <a:pt x="5320804" y="399896"/>
                  <a:pt x="5341611" y="371215"/>
                </a:cubicBezTo>
                <a:lnTo>
                  <a:pt x="5360745" y="341783"/>
                </a:lnTo>
                <a:lnTo>
                  <a:pt x="5365128" y="342882"/>
                </a:lnTo>
                <a:cubicBezTo>
                  <a:pt x="5375281" y="344380"/>
                  <a:pt x="5394710" y="346110"/>
                  <a:pt x="5423416" y="348071"/>
                </a:cubicBezTo>
                <a:cubicBezTo>
                  <a:pt x="5439747" y="342392"/>
                  <a:pt x="5460285" y="347193"/>
                  <a:pt x="5485032" y="362472"/>
                </a:cubicBezTo>
                <a:cubicBezTo>
                  <a:pt x="5494353" y="346658"/>
                  <a:pt x="5503912" y="332650"/>
                  <a:pt x="5513705" y="320444"/>
                </a:cubicBezTo>
                <a:cubicBezTo>
                  <a:pt x="5533287" y="296036"/>
                  <a:pt x="5536071" y="273696"/>
                  <a:pt x="5522052" y="253429"/>
                </a:cubicBezTo>
                <a:lnTo>
                  <a:pt x="5558420" y="204954"/>
                </a:lnTo>
                <a:cubicBezTo>
                  <a:pt x="5569620" y="203574"/>
                  <a:pt x="5580820" y="202194"/>
                  <a:pt x="5592021" y="200813"/>
                </a:cubicBezTo>
                <a:lnTo>
                  <a:pt x="5581459" y="119632"/>
                </a:lnTo>
                <a:cubicBezTo>
                  <a:pt x="5587058" y="118941"/>
                  <a:pt x="5601998" y="124432"/>
                  <a:pt x="5626275" y="136103"/>
                </a:cubicBezTo>
                <a:cubicBezTo>
                  <a:pt x="5649144" y="136950"/>
                  <a:pt x="5669902" y="121560"/>
                  <a:pt x="5688547" y="89934"/>
                </a:cubicBezTo>
                <a:cubicBezTo>
                  <a:pt x="5646060" y="69511"/>
                  <a:pt x="5624817" y="59298"/>
                  <a:pt x="5624817" y="59298"/>
                </a:cubicBezTo>
                <a:cubicBezTo>
                  <a:pt x="5623876" y="52082"/>
                  <a:pt x="5628306" y="42371"/>
                  <a:pt x="5638096" y="30167"/>
                </a:cubicBezTo>
                <a:cubicBezTo>
                  <a:pt x="5613819" y="18495"/>
                  <a:pt x="5582080" y="15075"/>
                  <a:pt x="5542878" y="19907"/>
                </a:cubicBezTo>
                <a:cubicBezTo>
                  <a:pt x="5586271" y="3562"/>
                  <a:pt x="5620339" y="3027"/>
                  <a:pt x="5645088" y="18306"/>
                </a:cubicBezTo>
                <a:cubicBezTo>
                  <a:pt x="5655819" y="13318"/>
                  <a:pt x="5660714" y="7216"/>
                  <a:pt x="5659775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49346" y="1026378"/>
            <a:ext cx="2535569" cy="340820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48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4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212772" cy="514350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 sz="1200"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3632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cial Medi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EFF3969B-085E-4F4F-8190-9E52AD5255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3980" cy="282681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12754E0-FFC4-4FBA-BA6B-6E2898C638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58628"/>
            <a:ext cx="9144000" cy="238487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PT" dirty="0"/>
              <a:t> 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FBDD3D87-DEF9-439C-91AE-5328DFAF2F9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10" y="1570563"/>
            <a:ext cx="5297488" cy="443198"/>
          </a:xfrm>
          <a:solidFill>
            <a:schemeClr val="accent5"/>
          </a:solidFill>
          <a:ln>
            <a:noFill/>
          </a:ln>
        </p:spPr>
        <p:txBody>
          <a:bodyPr wrap="square" lIns="108000" tIns="0" rIns="108000" bIns="0" rtlCol="0" anchor="ctr">
            <a:spAutoFit/>
          </a:bodyPr>
          <a:lstStyle>
            <a:lvl1pPr marL="0" indent="0">
              <a:buFontTx/>
              <a:buNone/>
              <a:defRPr lang="en-US" sz="320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>
              <a:defRPr lang="en-US" sz="1350" smtClean="0">
                <a:latin typeface="+mn-lt"/>
                <a:ea typeface="+mn-ea"/>
                <a:cs typeface="+mn-cs"/>
              </a:defRPr>
            </a:lvl2pPr>
            <a:lvl3pPr>
              <a:defRPr lang="en-US" sz="1350" smtClean="0">
                <a:latin typeface="+mn-lt"/>
                <a:ea typeface="+mn-ea"/>
                <a:cs typeface="+mn-cs"/>
              </a:defRPr>
            </a:lvl3pPr>
            <a:lvl4pPr>
              <a:defRPr lang="en-US" sz="1350" smtClean="0">
                <a:latin typeface="+mn-lt"/>
                <a:ea typeface="+mn-ea"/>
                <a:cs typeface="+mn-cs"/>
              </a:defRPr>
            </a:lvl4pPr>
            <a:lvl5pPr>
              <a:defRPr lang="pt-PT" sz="1350">
                <a:latin typeface="+mn-lt"/>
                <a:ea typeface="+mn-ea"/>
                <a:cs typeface="+mn-cs"/>
              </a:defRPr>
            </a:lvl5pPr>
          </a:lstStyle>
          <a:p>
            <a:pPr marL="0" lvl="0" defTabSz="178577"/>
            <a:r>
              <a:rPr lang="en-US" dirty="0"/>
              <a:t>Click to edit Master text styles</a:t>
            </a:r>
          </a:p>
        </p:txBody>
      </p:sp>
      <p:sp>
        <p:nvSpPr>
          <p:cNvPr id="39" name="Text Placeholder 5">
            <a:extLst>
              <a:ext uri="{FF2B5EF4-FFF2-40B4-BE49-F238E27FC236}">
                <a16:creationId xmlns:a16="http://schemas.microsoft.com/office/drawing/2014/main" id="{AC944041-092F-4459-84EF-5DB08DB5BBB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709" y="2016588"/>
            <a:ext cx="5297487" cy="738664"/>
          </a:xfrm>
          <a:solidFill>
            <a:schemeClr val="bg1"/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4800" b="1" kern="1200" dirty="0" smtClean="0">
                <a:solidFill>
                  <a:schemeClr val="accent5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Insert Title Here</a:t>
            </a:r>
          </a:p>
        </p:txBody>
      </p:sp>
      <p:sp>
        <p:nvSpPr>
          <p:cNvPr id="40" name="Text Placeholder 5">
            <a:extLst>
              <a:ext uri="{FF2B5EF4-FFF2-40B4-BE49-F238E27FC236}">
                <a16:creationId xmlns:a16="http://schemas.microsoft.com/office/drawing/2014/main" id="{8498EFD4-3D50-408C-AA79-E1A5709838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433213" y="3271795"/>
            <a:ext cx="3060096" cy="474065"/>
          </a:xfrm>
          <a:noFill/>
          <a:ln>
            <a:noFill/>
          </a:ln>
        </p:spPr>
        <p:txBody>
          <a:bodyPr wrap="square" lIns="108000" tIns="0" rIns="108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@....</a:t>
            </a:r>
          </a:p>
        </p:txBody>
      </p:sp>
      <p:sp>
        <p:nvSpPr>
          <p:cNvPr id="41" name="Text Placeholder 5">
            <a:extLst>
              <a:ext uri="{FF2B5EF4-FFF2-40B4-BE49-F238E27FC236}">
                <a16:creationId xmlns:a16="http://schemas.microsoft.com/office/drawing/2014/main" id="{DCA3E353-D0BA-4FD6-AB89-F1B182DE14D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416225" y="4224452"/>
            <a:ext cx="3060096" cy="474065"/>
          </a:xfrm>
          <a:noFill/>
          <a:ln>
            <a:noFill/>
          </a:ln>
        </p:spPr>
        <p:txBody>
          <a:bodyPr wrap="square" lIns="108000" tIns="0" rIns="108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@....</a:t>
            </a:r>
          </a:p>
        </p:txBody>
      </p:sp>
      <p:sp>
        <p:nvSpPr>
          <p:cNvPr id="42" name="Text Placeholder 5">
            <a:extLst>
              <a:ext uri="{FF2B5EF4-FFF2-40B4-BE49-F238E27FC236}">
                <a16:creationId xmlns:a16="http://schemas.microsoft.com/office/drawing/2014/main" id="{366770AB-8DAC-4A32-B482-53E3EBF019E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58891" y="3271796"/>
            <a:ext cx="3060096" cy="474065"/>
          </a:xfrm>
          <a:noFill/>
          <a:ln>
            <a:noFill/>
          </a:ln>
        </p:spPr>
        <p:txBody>
          <a:bodyPr wrap="square" lIns="108000" tIns="0" rIns="108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@....</a:t>
            </a:r>
          </a:p>
        </p:txBody>
      </p:sp>
      <p:sp>
        <p:nvSpPr>
          <p:cNvPr id="43" name="Text Placeholder 5">
            <a:extLst>
              <a:ext uri="{FF2B5EF4-FFF2-40B4-BE49-F238E27FC236}">
                <a16:creationId xmlns:a16="http://schemas.microsoft.com/office/drawing/2014/main" id="{7D10B6BF-87BF-4C22-A08A-82CA27D2203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67087" y="4224452"/>
            <a:ext cx="3060096" cy="474065"/>
          </a:xfrm>
          <a:noFill/>
          <a:ln>
            <a:noFill/>
          </a:ln>
        </p:spPr>
        <p:txBody>
          <a:bodyPr wrap="square" lIns="108000" tIns="0" rIns="108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kern="1200" dirty="0" smtClean="0">
                <a:solidFill>
                  <a:schemeClr val="tx2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@....</a:t>
            </a:r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44AAA55D-965D-4E9B-99D0-6FECFF2CB47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15710" y="3183218"/>
            <a:ext cx="651219" cy="65121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Tx/>
              <a:buNone/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pt-PT" sz="135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685800"/>
            <a:r>
              <a:rPr lang="pt-PT" dirty="0"/>
              <a:t> </a:t>
            </a:r>
          </a:p>
        </p:txBody>
      </p:sp>
      <p:sp>
        <p:nvSpPr>
          <p:cNvPr id="48" name="Text Placeholder 44">
            <a:extLst>
              <a:ext uri="{FF2B5EF4-FFF2-40B4-BE49-F238E27FC236}">
                <a16:creationId xmlns:a16="http://schemas.microsoft.com/office/drawing/2014/main" id="{8F074BAB-5275-4DD7-860E-EA7FFDCB454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15710" y="4135874"/>
            <a:ext cx="651219" cy="65121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Tx/>
              <a:buNone/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pt-PT" sz="135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685800"/>
            <a:r>
              <a:rPr lang="pt-PT" dirty="0"/>
              <a:t> </a:t>
            </a:r>
          </a:p>
        </p:txBody>
      </p:sp>
      <p:sp>
        <p:nvSpPr>
          <p:cNvPr id="49" name="Text Placeholder 44">
            <a:extLst>
              <a:ext uri="{FF2B5EF4-FFF2-40B4-BE49-F238E27FC236}">
                <a16:creationId xmlns:a16="http://schemas.microsoft.com/office/drawing/2014/main" id="{80687861-C3EF-460C-BE74-70EEF47B417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804589" y="3183218"/>
            <a:ext cx="651219" cy="65121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Tx/>
              <a:buNone/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pt-PT" sz="135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685800"/>
            <a:r>
              <a:rPr lang="pt-PT" dirty="0"/>
              <a:t> </a:t>
            </a:r>
          </a:p>
        </p:txBody>
      </p:sp>
      <p:sp>
        <p:nvSpPr>
          <p:cNvPr id="50" name="Text Placeholder 44">
            <a:extLst>
              <a:ext uri="{FF2B5EF4-FFF2-40B4-BE49-F238E27FC236}">
                <a16:creationId xmlns:a16="http://schemas.microsoft.com/office/drawing/2014/main" id="{20F7FBCF-C708-4019-BD40-3D81116AF01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804589" y="4135874"/>
            <a:ext cx="651219" cy="651219"/>
          </a:xfrm>
          <a:prstGeom prst="ellipse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buFontTx/>
              <a:buNone/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 lang="en-US" sz="1350" smtClean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 lang="pt-PT" sz="135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algn="ctr" defTabSz="685800"/>
            <a:r>
              <a:rPr lang="pt-PT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3240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_One Line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EFF3969B-085E-4F4F-8190-9E52AD5255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3980" cy="282681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12754E0-FFC4-4FBA-BA6B-6E2898C638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58628"/>
            <a:ext cx="9144000" cy="238487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PT" dirty="0"/>
              <a:t> </a:t>
            </a:r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971900D1-B2BB-4573-BCDC-30FA78C2F7A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709" y="2016588"/>
            <a:ext cx="5297487" cy="738664"/>
          </a:xfrm>
          <a:solidFill>
            <a:schemeClr val="bg1"/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4800" b="1" kern="1200" dirty="0" smtClean="0">
                <a:solidFill>
                  <a:schemeClr val="accent2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Insert Title Here</a:t>
            </a:r>
          </a:p>
        </p:txBody>
      </p:sp>
      <p:sp>
        <p:nvSpPr>
          <p:cNvPr id="9" name="Text Placeholder 22">
            <a:extLst>
              <a:ext uri="{FF2B5EF4-FFF2-40B4-BE49-F238E27FC236}">
                <a16:creationId xmlns:a16="http://schemas.microsoft.com/office/drawing/2014/main" id="{DDB760CA-C011-40FB-BF92-59A0EF63BC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1" y="2959100"/>
            <a:ext cx="8112580" cy="1940446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4406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_Two Lines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icture Placeholder 6">
            <a:extLst>
              <a:ext uri="{FF2B5EF4-FFF2-40B4-BE49-F238E27FC236}">
                <a16:creationId xmlns:a16="http://schemas.microsoft.com/office/drawing/2014/main" id="{EFF3969B-085E-4F4F-8190-9E52AD525578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"/>
            <a:ext cx="9143980" cy="2826810"/>
          </a:xfrm>
        </p:spPr>
        <p:txBody>
          <a:bodyPr anchor="ctr">
            <a:normAutofit/>
          </a:bodyPr>
          <a:lstStyle>
            <a:lvl1pPr marL="0" indent="0" algn="ctr">
              <a:buFontTx/>
              <a:buNone/>
              <a:defRPr sz="1400">
                <a:solidFill>
                  <a:schemeClr val="tx2"/>
                </a:solidFill>
              </a:defRPr>
            </a:lvl1pPr>
          </a:lstStyle>
          <a:p>
            <a:endParaRPr lang="pt-PT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812754E0-FFC4-4FBA-BA6B-6E2898C6384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758628"/>
            <a:ext cx="9144000" cy="2384872"/>
          </a:xfr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pt-PT" dirty="0"/>
              <a:t> </a:t>
            </a:r>
          </a:p>
        </p:txBody>
      </p:sp>
      <p:sp>
        <p:nvSpPr>
          <p:cNvPr id="15" name="Text Placeholder 37">
            <a:extLst>
              <a:ext uri="{FF2B5EF4-FFF2-40B4-BE49-F238E27FC236}">
                <a16:creationId xmlns:a16="http://schemas.microsoft.com/office/drawing/2014/main" id="{8F6EDC25-9875-4735-93B2-E5E1A939E3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10" y="1570563"/>
            <a:ext cx="5297488" cy="443198"/>
          </a:xfrm>
          <a:solidFill>
            <a:schemeClr val="accent2"/>
          </a:solidFill>
          <a:ln>
            <a:noFill/>
          </a:ln>
        </p:spPr>
        <p:txBody>
          <a:bodyPr wrap="square" lIns="108000" tIns="0" rIns="108000" bIns="0" rtlCol="0" anchor="ctr">
            <a:spAutoFit/>
          </a:bodyPr>
          <a:lstStyle>
            <a:lvl1pPr marL="0" indent="0">
              <a:buFontTx/>
              <a:buNone/>
              <a:defRPr lang="en-US" sz="3200" smtClean="0">
                <a:solidFill>
                  <a:schemeClr val="bg1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>
              <a:defRPr lang="en-US" sz="1350" smtClean="0">
                <a:latin typeface="+mn-lt"/>
                <a:ea typeface="+mn-ea"/>
                <a:cs typeface="+mn-cs"/>
              </a:defRPr>
            </a:lvl2pPr>
            <a:lvl3pPr>
              <a:defRPr lang="en-US" sz="1350" smtClean="0">
                <a:latin typeface="+mn-lt"/>
                <a:ea typeface="+mn-ea"/>
                <a:cs typeface="+mn-cs"/>
              </a:defRPr>
            </a:lvl3pPr>
            <a:lvl4pPr>
              <a:defRPr lang="en-US" sz="1350" smtClean="0">
                <a:latin typeface="+mn-lt"/>
                <a:ea typeface="+mn-ea"/>
                <a:cs typeface="+mn-cs"/>
              </a:defRPr>
            </a:lvl4pPr>
            <a:lvl5pPr>
              <a:defRPr lang="pt-PT" sz="1350">
                <a:latin typeface="+mn-lt"/>
                <a:ea typeface="+mn-ea"/>
                <a:cs typeface="+mn-cs"/>
              </a:defRPr>
            </a:lvl5pPr>
          </a:lstStyle>
          <a:p>
            <a:pPr marL="0" lvl="0" defTabSz="178577"/>
            <a:r>
              <a:rPr lang="en-US" dirty="0"/>
              <a:t>Click to edit Master text styles</a:t>
            </a:r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FA3BE8C7-CB2B-4E5D-B344-0C751207C7A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5709" y="2016588"/>
            <a:ext cx="5297487" cy="738664"/>
          </a:xfrm>
          <a:solidFill>
            <a:schemeClr val="bg1"/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>
            <a:lvl1pPr marL="0" indent="0" algn="l" defTabSz="178577" rtl="0" eaLnBrk="1" latinLnBrk="0" hangingPunct="1">
              <a:buFontTx/>
              <a:buNone/>
              <a:defRPr lang="en-US" sz="4800" b="1" kern="1200" dirty="0" smtClean="0">
                <a:solidFill>
                  <a:schemeClr val="accent2"/>
                </a:solidFill>
                <a:latin typeface="+mn-lt"/>
                <a:ea typeface="Source Sans Pro Light" charset="0"/>
                <a:cs typeface="Source Sans Pro Light" charset="0"/>
              </a:defRPr>
            </a:lvl1pPr>
            <a:lvl2pPr marL="0" indent="0" algn="l" defTabSz="178577" rtl="0" eaLnBrk="1" latinLnBrk="0" hangingPunct="1">
              <a:buFontTx/>
              <a:buNone/>
              <a:defRPr lang="en-US" sz="24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2pPr>
            <a:lvl3pPr marL="0" indent="0" algn="l" defTabSz="178577" rtl="0" eaLnBrk="1" latinLnBrk="0" hangingPunct="1">
              <a:buFontTx/>
              <a:buNone/>
              <a:defRPr lang="en-US" sz="20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3pPr>
            <a:lvl4pPr marL="0" indent="0" algn="l" defTabSz="178577" rtl="0" eaLnBrk="1" latinLnBrk="0" hangingPunct="1">
              <a:buFontTx/>
              <a:buNone/>
              <a:defRPr lang="en-US" sz="1800" kern="1200" dirty="0" smtClean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4pPr>
            <a:lvl5pPr marL="0" indent="0" algn="l" defTabSz="178577" rtl="0" eaLnBrk="1" latinLnBrk="0" hangingPunct="1">
              <a:buFontTx/>
              <a:buNone/>
              <a:defRPr lang="pt-PT" sz="1600" kern="1200" dirty="0">
                <a:solidFill>
                  <a:schemeClr val="bg1"/>
                </a:solidFill>
                <a:latin typeface="Georgia" panose="02040502050405020303" pitchFamily="18" charset="0"/>
                <a:ea typeface="Source Sans Pro Light" charset="0"/>
                <a:cs typeface="Georgia" panose="02040502050405020303" pitchFamily="18" charset="0"/>
              </a:defRPr>
            </a:lvl5pPr>
          </a:lstStyle>
          <a:p>
            <a:pPr marL="0" lvl="0" defTabSz="178577"/>
            <a:r>
              <a:rPr lang="en-US" dirty="0"/>
              <a:t>Insert Title Here</a:t>
            </a:r>
          </a:p>
        </p:txBody>
      </p:sp>
      <p:sp>
        <p:nvSpPr>
          <p:cNvPr id="17" name="Text Placeholder 22">
            <a:extLst>
              <a:ext uri="{FF2B5EF4-FFF2-40B4-BE49-F238E27FC236}">
                <a16:creationId xmlns:a16="http://schemas.microsoft.com/office/drawing/2014/main" id="{2EF1B2F4-E59F-43FE-AC80-9CA41F85061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1" y="2959100"/>
            <a:ext cx="8112580" cy="1940446"/>
          </a:xfrm>
        </p:spPr>
        <p:txBody>
          <a:bodyPr anchor="t">
            <a:noAutofit/>
          </a:bodyPr>
          <a:lstStyle>
            <a:lvl1pPr marL="0" indent="0">
              <a:buFontTx/>
              <a:buNone/>
              <a:defRPr sz="2000">
                <a:solidFill>
                  <a:schemeClr val="accent2"/>
                </a:solidFill>
              </a:defRPr>
            </a:lvl1pPr>
            <a:lvl2pPr marL="742950" indent="-285750"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</a:defRPr>
            </a:lvl2pPr>
            <a:lvl3pPr marL="1200150" indent="-285750">
              <a:buFont typeface="Arial" panose="020B0604020202020204" pitchFamily="34" charset="0"/>
              <a:buChar char="•"/>
              <a:defRPr sz="1600">
                <a:solidFill>
                  <a:schemeClr val="tx1"/>
                </a:solidFill>
              </a:defRPr>
            </a:lvl3pPr>
            <a:lvl4pPr marL="16573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4pPr>
            <a:lvl5pPr marL="2114550" indent="-285750"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1685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9" Type="http://schemas.openxmlformats.org/officeDocument/2006/relationships/slideLayout" Target="../slideLayouts/slideLayout58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42" Type="http://schemas.openxmlformats.org/officeDocument/2006/relationships/slideLayout" Target="../slideLayouts/slideLayout61.xml"/><Relationship Id="rId47" Type="http://schemas.openxmlformats.org/officeDocument/2006/relationships/theme" Target="../theme/theme2.xml"/><Relationship Id="rId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37" Type="http://schemas.openxmlformats.org/officeDocument/2006/relationships/slideLayout" Target="../slideLayouts/slideLayout56.xml"/><Relationship Id="rId40" Type="http://schemas.openxmlformats.org/officeDocument/2006/relationships/slideLayout" Target="../slideLayouts/slideLayout59.xml"/><Relationship Id="rId45" Type="http://schemas.openxmlformats.org/officeDocument/2006/relationships/slideLayout" Target="../slideLayouts/slideLayout64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4" Type="http://schemas.openxmlformats.org/officeDocument/2006/relationships/slideLayout" Target="../slideLayouts/slideLayout63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slideLayout" Target="../slideLayouts/slideLayout54.xml"/><Relationship Id="rId43" Type="http://schemas.openxmlformats.org/officeDocument/2006/relationships/slideLayout" Target="../slideLayouts/slideLayout62.xml"/><Relationship Id="rId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38" Type="http://schemas.openxmlformats.org/officeDocument/2006/relationships/slideLayout" Target="../slideLayouts/slideLayout57.xml"/><Relationship Id="rId4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39.xml"/><Relationship Id="rId41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69E526-9630-49F4-997C-D6F7B6B6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315" y="274638"/>
            <a:ext cx="8675370" cy="9937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pt-PT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9006BA-8F9A-4831-A15A-E591170747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34315" y="1370012"/>
            <a:ext cx="8675370" cy="3498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pt-PT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30BDA-95B4-4C31-BC81-7D6CB8D34BC8}"/>
              </a:ext>
            </a:extLst>
          </p:cNvPr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03" y="202068"/>
            <a:ext cx="1782082" cy="6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0282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20" r:id="rId2"/>
    <p:sldLayoutId id="2147483828" r:id="rId3"/>
    <p:sldLayoutId id="2147483827" r:id="rId4"/>
    <p:sldLayoutId id="2147483814" r:id="rId5"/>
    <p:sldLayoutId id="2147483829" r:id="rId6"/>
    <p:sldLayoutId id="2147483815" r:id="rId7"/>
    <p:sldLayoutId id="2147483821" r:id="rId8"/>
    <p:sldLayoutId id="2147483816" r:id="rId9"/>
    <p:sldLayoutId id="2147483817" r:id="rId10"/>
    <p:sldLayoutId id="2147483825" r:id="rId11"/>
    <p:sldLayoutId id="2147483818" r:id="rId12"/>
    <p:sldLayoutId id="2147483819" r:id="rId13"/>
    <p:sldLayoutId id="2147483823" r:id="rId14"/>
    <p:sldLayoutId id="2147483824" r:id="rId15"/>
    <p:sldLayoutId id="2147483668" r:id="rId16"/>
    <p:sldLayoutId id="2147483822" r:id="rId17"/>
    <p:sldLayoutId id="2147483672" r:id="rId18"/>
    <p:sldLayoutId id="2147483826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Verdana" panose="020B0604030504040204" pitchFamily="34" charset="0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Verdana" panose="020B0604030504040204" pitchFamily="34" charset="0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j-lt"/>
          <a:ea typeface="Verdana" panose="020B0604030504040204" pitchFamily="34" charset="0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Verdana" panose="020B0604030504040204" pitchFamily="34" charset="0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j-lt"/>
          <a:ea typeface="Verdana" panose="020B0604030504040204" pitchFamily="34" charset="0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P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7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94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  <p:sldLayoutId id="2147483854" r:id="rId24"/>
    <p:sldLayoutId id="2147483855" r:id="rId25"/>
    <p:sldLayoutId id="2147483856" r:id="rId26"/>
    <p:sldLayoutId id="2147483857" r:id="rId27"/>
    <p:sldLayoutId id="2147483858" r:id="rId28"/>
    <p:sldLayoutId id="2147483859" r:id="rId29"/>
    <p:sldLayoutId id="2147483860" r:id="rId30"/>
    <p:sldLayoutId id="2147483861" r:id="rId31"/>
    <p:sldLayoutId id="2147483862" r:id="rId32"/>
    <p:sldLayoutId id="2147483863" r:id="rId33"/>
    <p:sldLayoutId id="2147483864" r:id="rId34"/>
    <p:sldLayoutId id="2147483865" r:id="rId35"/>
    <p:sldLayoutId id="2147483866" r:id="rId36"/>
    <p:sldLayoutId id="2147483867" r:id="rId37"/>
    <p:sldLayoutId id="2147483868" r:id="rId38"/>
    <p:sldLayoutId id="2147483869" r:id="rId39"/>
    <p:sldLayoutId id="2147483870" r:id="rId40"/>
    <p:sldLayoutId id="2147483871" r:id="rId41"/>
    <p:sldLayoutId id="2147483872" r:id="rId42"/>
    <p:sldLayoutId id="2147483873" r:id="rId43"/>
    <p:sldLayoutId id="2147483874" r:id="rId44"/>
    <p:sldLayoutId id="2147483875" r:id="rId45"/>
    <p:sldLayoutId id="2147483876" r:id="rId46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42">
          <p15:clr>
            <a:srgbClr val="F26B43"/>
          </p15:clr>
        </p15:guide>
        <p15:guide id="2" pos="7038">
          <p15:clr>
            <a:srgbClr val="F26B43"/>
          </p15:clr>
        </p15:guide>
        <p15:guide id="3" orient="horz" pos="663">
          <p15:clr>
            <a:srgbClr val="F26B43"/>
          </p15:clr>
        </p15:guide>
        <p15:guide id="4" orient="horz" pos="3657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16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svg"/><Relationship Id="rId13" Type="http://schemas.openxmlformats.org/officeDocument/2006/relationships/image" Target="../media/image26.tiff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sv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sv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svg"/><Relationship Id="rId4" Type="http://schemas.openxmlformats.org/officeDocument/2006/relationships/image" Target="../media/image29.svg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svg"/><Relationship Id="rId5" Type="http://schemas.openxmlformats.org/officeDocument/2006/relationships/image" Target="../media/image2.png"/><Relationship Id="rId4" Type="http://schemas.openxmlformats.org/officeDocument/2006/relationships/image" Target="../media/image26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Clare.clarke@tcd.ie" TargetMode="External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6.tif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0.xml"/><Relationship Id="rId4" Type="http://schemas.openxmlformats.org/officeDocument/2006/relationships/hyperlink" Target="https://dublin.sciencegallery.com/fake/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hyperlink" Target="https://dublin.sciencegallery.com/fake/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9.tiff"/><Relationship Id="rId5" Type="http://schemas.openxmlformats.org/officeDocument/2006/relationships/image" Target="../media/image7.png"/><Relationship Id="rId4" Type="http://schemas.openxmlformats.org/officeDocument/2006/relationships/hyperlink" Target="mailto:Clare.clarke@tcd.ie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9.tif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tif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9.tif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9.tiff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9.tiff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D1D1B17D-C071-4F59-BA09-7C6C9F382F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A1A58A-B53B-4524-AA9D-03D409432A8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Student Events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5BEB17-B90A-41CC-95ED-D1EFEE9DF4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10" y="2638714"/>
            <a:ext cx="3446690" cy="553998"/>
          </a:xfrm>
        </p:spPr>
        <p:txBody>
          <a:bodyPr/>
          <a:lstStyle/>
          <a:p>
            <a:r>
              <a:rPr lang="en-GB" dirty="0"/>
              <a:t>Undergraduate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59BD38-A0FC-45AA-B762-38D3CDF5E8C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711" y="3746399"/>
            <a:ext cx="2578009" cy="369332"/>
          </a:xfrm>
        </p:spPr>
        <p:txBody>
          <a:bodyPr/>
          <a:lstStyle/>
          <a:p>
            <a:pPr lvl="0"/>
            <a:r>
              <a:rPr lang="en-GB"/>
              <a:t>02 – 06 September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D29A217-DB56-4552-91F0-100072EAC4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107532" y="4688565"/>
            <a:ext cx="6036468" cy="246221"/>
          </a:xfrm>
        </p:spPr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Visit:</a:t>
            </a:r>
            <a:r>
              <a:rPr lang="en-GB" dirty="0"/>
              <a:t> tcd.ie/students/orientation/undergraduates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B155B2A-1AC4-4556-85AE-5C216F9433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5710" y="3192401"/>
            <a:ext cx="4056290" cy="553998"/>
          </a:xfrm>
        </p:spPr>
        <p:txBody>
          <a:bodyPr/>
          <a:lstStyle/>
          <a:p>
            <a:r>
              <a:rPr lang="en-GB" dirty="0"/>
              <a:t>Orientation Week</a:t>
            </a:r>
          </a:p>
        </p:txBody>
      </p:sp>
    </p:spTree>
    <p:extLst>
      <p:ext uri="{BB962C8B-B14F-4D97-AF65-F5344CB8AC3E}">
        <p14:creationId xmlns:p14="http://schemas.microsoft.com/office/powerpoint/2010/main" val="2957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animBg="1"/>
      <p:bldP spid="5" grpId="0" animBg="1"/>
      <p:bldP spid="6" grpId="0" animBg="1"/>
      <p:bldP spid="2" grpId="0" uiExpan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erson wearing glasses&#10;&#10;Description automatically generated">
            <a:extLst>
              <a:ext uri="{FF2B5EF4-FFF2-40B4-BE49-F238E27FC236}">
                <a16:creationId xmlns:a16="http://schemas.microsoft.com/office/drawing/2014/main" id="{4DBC2A43-F18E-4CC1-87F3-6C74E1FD88B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"/>
            <a:ext cx="9143980" cy="2826810"/>
          </a:xfr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4EB36A57-004D-4D5B-A2C0-B692284522C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9EAB4393-D882-4E34-8912-5CABE8C01D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@</a:t>
            </a:r>
            <a:r>
              <a:rPr lang="en-GB" dirty="0" err="1"/>
              <a:t>TrinityBusinessSchool</a:t>
            </a:r>
            <a:endParaRPr lang="en-GB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AC9C1F8-480B-4DFF-A03E-274FF027717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dirty="0"/>
              <a:t>@</a:t>
            </a:r>
            <a:r>
              <a:rPr lang="en-GB" dirty="0" err="1"/>
              <a:t>TCDBusiness</a:t>
            </a:r>
            <a:endParaRPr lang="en-GB" dirty="0"/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9F4065AF-8003-4BE8-B968-0F7991FE06D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r>
              <a:rPr lang="en-GB"/>
              <a:t>@tcdbusinessschool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3ADC1D3E-D4D9-4AEC-B50A-1CC34D93859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GB"/>
              <a:t>@TrinityBusinessSchool</a:t>
            </a:r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4AD29B5-6EE9-4FB5-B55E-F2AEF6AE7DA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064E1AF9-D5AC-4667-B470-F2B79548056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6A9B511F-C5E1-44C1-9704-E5F397C4BA9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4AC0C89F-D7E2-4469-BC35-E57381EE442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600E73C-45A5-4DB2-9F53-F954E7DFE310}"/>
              </a:ext>
            </a:extLst>
          </p:cNvPr>
          <p:cNvSpPr/>
          <p:nvPr/>
        </p:nvSpPr>
        <p:spPr>
          <a:xfrm rot="16200000" flipV="1">
            <a:off x="3415174" y="-2970193"/>
            <a:ext cx="2313651" cy="9144001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4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21A393-EB0E-4A65-903E-9CF75ECEBBE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10" y="1570563"/>
            <a:ext cx="2341790" cy="443198"/>
          </a:xfrm>
        </p:spPr>
        <p:txBody>
          <a:bodyPr/>
          <a:lstStyle/>
          <a:p>
            <a:r>
              <a:rPr lang="en-GB"/>
              <a:t>Follow us on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F9FEF9C-FD98-4040-8481-73F952DEC62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10" y="2016588"/>
            <a:ext cx="3573690" cy="738664"/>
          </a:xfrm>
        </p:spPr>
        <p:txBody>
          <a:bodyPr/>
          <a:lstStyle/>
          <a:p>
            <a:r>
              <a:rPr lang="en-GB" dirty="0"/>
              <a:t>Social Media</a:t>
            </a:r>
          </a:p>
        </p:txBody>
      </p:sp>
      <p:pic>
        <p:nvPicPr>
          <p:cNvPr id="40" name="Graphic 39">
            <a:extLst>
              <a:ext uri="{FF2B5EF4-FFF2-40B4-BE49-F238E27FC236}">
                <a16:creationId xmlns:a16="http://schemas.microsoft.com/office/drawing/2014/main" id="{AB14098B-6388-4102-A220-6ADC0C5259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86437" y="3353945"/>
            <a:ext cx="309766" cy="309766"/>
          </a:xfrm>
          <a:prstGeom prst="rect">
            <a:avLst/>
          </a:prstGeom>
        </p:spPr>
      </p:pic>
      <p:pic>
        <p:nvPicPr>
          <p:cNvPr id="41" name="Graphic 40">
            <a:extLst>
              <a:ext uri="{FF2B5EF4-FFF2-40B4-BE49-F238E27FC236}">
                <a16:creationId xmlns:a16="http://schemas.microsoft.com/office/drawing/2014/main" id="{213D9FCF-25B1-43B7-83B5-46A18A3B38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86739" y="4306903"/>
            <a:ext cx="309161" cy="309161"/>
          </a:xfrm>
          <a:prstGeom prst="rect">
            <a:avLst/>
          </a:prstGeom>
        </p:spPr>
      </p:pic>
      <p:pic>
        <p:nvPicPr>
          <p:cNvPr id="42" name="Graphic 41">
            <a:extLst>
              <a:ext uri="{FF2B5EF4-FFF2-40B4-BE49-F238E27FC236}">
                <a16:creationId xmlns:a16="http://schemas.microsoft.com/office/drawing/2014/main" id="{EEB4E92A-B874-418D-8571-55BD127FBC4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75316" y="3353945"/>
            <a:ext cx="309766" cy="309766"/>
          </a:xfrm>
          <a:prstGeom prst="rect">
            <a:avLst/>
          </a:prstGeom>
        </p:spPr>
      </p:pic>
      <p:pic>
        <p:nvPicPr>
          <p:cNvPr id="43" name="Graphic 42">
            <a:extLst>
              <a:ext uri="{FF2B5EF4-FFF2-40B4-BE49-F238E27FC236}">
                <a16:creationId xmlns:a16="http://schemas.microsoft.com/office/drawing/2014/main" id="{484E81F6-3E63-4CF2-9642-008F6019EFE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975618" y="4306903"/>
            <a:ext cx="309161" cy="309161"/>
          </a:xfrm>
          <a:prstGeom prst="rect">
            <a:avLst/>
          </a:prstGeom>
        </p:spPr>
      </p:pic>
      <p:sp>
        <p:nvSpPr>
          <p:cNvPr id="47" name="Text Placeholder 3">
            <a:extLst>
              <a:ext uri="{FF2B5EF4-FFF2-40B4-BE49-F238E27FC236}">
                <a16:creationId xmlns:a16="http://schemas.microsoft.com/office/drawing/2014/main" id="{244C64DF-1081-455E-B69D-9DA2E9DC3C55}"/>
              </a:ext>
            </a:extLst>
          </p:cNvPr>
          <p:cNvSpPr txBox="1">
            <a:spLocks/>
          </p:cNvSpPr>
          <p:nvPr/>
        </p:nvSpPr>
        <p:spPr>
          <a:xfrm>
            <a:off x="5767087" y="2227345"/>
            <a:ext cx="3060096" cy="474065"/>
          </a:xfrm>
          <a:prstGeom prst="rect">
            <a:avLst/>
          </a:prstGeom>
        </p:spPr>
        <p:txBody>
          <a:bodyPr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en-GB" sz="1800">
                <a:solidFill>
                  <a:schemeClr val="bg1"/>
                </a:solidFill>
                <a:latin typeface="Georgia" panose="02040502050405020303" pitchFamily="18" charset="0"/>
              </a:rPr>
              <a:t>tcd.ie/business</a:t>
            </a:r>
          </a:p>
        </p:txBody>
      </p:sp>
      <p:pic>
        <p:nvPicPr>
          <p:cNvPr id="48" name="Graphic 47">
            <a:extLst>
              <a:ext uri="{FF2B5EF4-FFF2-40B4-BE49-F238E27FC236}">
                <a16:creationId xmlns:a16="http://schemas.microsoft.com/office/drawing/2014/main" id="{96C5A753-E1BB-4DCF-893B-70D4595EDB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672576" y="2294006"/>
            <a:ext cx="340743" cy="3407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06AC819-D9A5-4F6E-9683-6E24977AABDC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66" y="321152"/>
            <a:ext cx="1537359" cy="4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uild="p"/>
      <p:bldP spid="33" grpId="0" build="p"/>
      <p:bldP spid="34" grpId="0" build="p"/>
      <p:bldP spid="35" grpId="0" build="p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" grpId="0" uiExpand="1" animBg="1"/>
      <p:bldP spid="3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5">
            <a:extLst>
              <a:ext uri="{FF2B5EF4-FFF2-40B4-BE49-F238E27FC236}">
                <a16:creationId xmlns:a16="http://schemas.microsoft.com/office/drawing/2014/main" id="{3A8E4FB7-058B-46E0-B09D-03D7217FD3F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B3F61-E0E2-4016-8749-9957B87160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 algn="ctr" defTabSz="685800">
              <a:spcBef>
                <a:spcPts val="750"/>
              </a:spcBef>
              <a:defRPr/>
            </a:pPr>
            <a:r>
              <a:rPr lang="en-GB" sz="1600" dirty="0">
                <a:solidFill>
                  <a:srgbClr val="444E50"/>
                </a:solidFill>
                <a:ea typeface="+mn-ea"/>
                <a:cs typeface="+mn-cs"/>
              </a:rPr>
              <a:t>Top up your print account through </a:t>
            </a:r>
            <a:r>
              <a:rPr lang="en-GB" sz="1600" b="1" dirty="0">
                <a:solidFill>
                  <a:srgbClr val="022169"/>
                </a:solidFill>
                <a:ea typeface="+mn-ea"/>
                <a:cs typeface="+mn-cs"/>
              </a:rPr>
              <a:t>tcdprint.ie </a:t>
            </a:r>
            <a:r>
              <a:rPr lang="en-GB" sz="1600" dirty="0">
                <a:solidFill>
                  <a:srgbClr val="444E50"/>
                </a:solidFill>
                <a:ea typeface="+mn-ea"/>
                <a:cs typeface="+mn-cs"/>
              </a:rPr>
              <a:t>or at one of the </a:t>
            </a:r>
            <a:br>
              <a:rPr lang="en-GB" sz="1600" dirty="0">
                <a:solidFill>
                  <a:srgbClr val="444E50"/>
                </a:solidFill>
                <a:ea typeface="+mn-ea"/>
                <a:cs typeface="+mn-cs"/>
              </a:rPr>
            </a:br>
            <a:r>
              <a:rPr lang="en-GB" sz="1600" dirty="0" err="1">
                <a:solidFill>
                  <a:srgbClr val="444E50"/>
                </a:solidFill>
                <a:ea typeface="+mn-ea"/>
                <a:cs typeface="+mn-cs"/>
              </a:rPr>
              <a:t>Datapac</a:t>
            </a:r>
            <a:r>
              <a:rPr lang="en-GB" sz="1600" dirty="0">
                <a:solidFill>
                  <a:srgbClr val="444E50"/>
                </a:solidFill>
                <a:ea typeface="+mn-ea"/>
                <a:cs typeface="+mn-cs"/>
              </a:rPr>
              <a:t> kiosks in the library and computer rooms</a:t>
            </a:r>
          </a:p>
          <a:p>
            <a:pPr lvl="0" algn="ctr" defTabSz="685800">
              <a:spcBef>
                <a:spcPts val="750"/>
              </a:spcBef>
              <a:defRPr/>
            </a:pPr>
            <a:r>
              <a:rPr lang="en-GB" sz="2400" b="1" dirty="0">
                <a:solidFill>
                  <a:srgbClr val="022169"/>
                </a:solidFill>
                <a:ea typeface="+mn-ea"/>
                <a:cs typeface="+mn-cs"/>
              </a:rPr>
              <a:t>Your print balance is separate </a:t>
            </a:r>
            <a:br>
              <a:rPr lang="en-GB" sz="2400" b="1" dirty="0">
                <a:solidFill>
                  <a:srgbClr val="022169"/>
                </a:solidFill>
                <a:ea typeface="+mn-ea"/>
                <a:cs typeface="+mn-cs"/>
              </a:rPr>
            </a:br>
            <a:r>
              <a:rPr lang="en-GB" sz="2400" b="1" dirty="0">
                <a:solidFill>
                  <a:srgbClr val="022169"/>
                </a:solidFill>
                <a:ea typeface="+mn-ea"/>
                <a:cs typeface="+mn-cs"/>
              </a:rPr>
              <a:t>to your </a:t>
            </a:r>
            <a:r>
              <a:rPr lang="en-GB" sz="2400" b="1" dirty="0" err="1">
                <a:solidFill>
                  <a:srgbClr val="022169"/>
                </a:solidFill>
                <a:ea typeface="+mn-ea"/>
                <a:cs typeface="+mn-cs"/>
              </a:rPr>
              <a:t>TCard</a:t>
            </a:r>
            <a:r>
              <a:rPr lang="en-GB" sz="2400" b="1" dirty="0">
                <a:solidFill>
                  <a:srgbClr val="022169"/>
                </a:solidFill>
                <a:ea typeface="+mn-ea"/>
                <a:cs typeface="+mn-cs"/>
              </a:rPr>
              <a:t> balance</a:t>
            </a:r>
            <a:endParaRPr lang="en-GB" sz="1350" dirty="0">
              <a:solidFill>
                <a:srgbClr val="444E50"/>
              </a:solidFill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945F2-911D-468C-A3D2-9676E50691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237" y="312026"/>
            <a:ext cx="2709863" cy="903700"/>
          </a:xfrm>
        </p:spPr>
        <p:txBody>
          <a:bodyPr/>
          <a:lstStyle/>
          <a:p>
            <a:pPr defTabSz="178577">
              <a:defRPr/>
            </a:pPr>
            <a:r>
              <a:rPr lang="en-GB" sz="5400" dirty="0"/>
              <a:t>Printing</a:t>
            </a:r>
          </a:p>
        </p:txBody>
      </p:sp>
    </p:spTree>
    <p:extLst>
      <p:ext uri="{BB962C8B-B14F-4D97-AF65-F5344CB8AC3E}">
        <p14:creationId xmlns:p14="http://schemas.microsoft.com/office/powerpoint/2010/main" val="441417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8898DC5C-C700-4F71-BFCF-BEB6DF47A0FF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DD4ECB7-5F1C-4864-B531-4AEC9A41B6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96857765-3436-4286-9BFF-A352B1BC570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1" y="2959100"/>
            <a:ext cx="3700689" cy="1333500"/>
          </a:xfrm>
        </p:spPr>
        <p:txBody>
          <a:bodyPr/>
          <a:lstStyle/>
          <a:p>
            <a:r>
              <a:rPr lang="en-GB"/>
              <a:t>Obtain </a:t>
            </a:r>
            <a:r>
              <a:rPr lang="en-GB" b="1">
                <a:solidFill>
                  <a:schemeClr val="accent4"/>
                </a:solidFill>
              </a:rPr>
              <a:t>discount card </a:t>
            </a:r>
            <a:br>
              <a:rPr lang="en-GB" b="1"/>
            </a:br>
            <a:r>
              <a:rPr lang="en-GB"/>
              <a:t>on campus at the </a:t>
            </a:r>
            <a:br>
              <a:rPr lang="en-GB"/>
            </a:br>
            <a:r>
              <a:rPr lang="en-GB"/>
              <a:t>Student’s Union, </a:t>
            </a:r>
            <a:br>
              <a:rPr lang="en-GB"/>
            </a:br>
            <a:r>
              <a:rPr lang="en-GB"/>
              <a:t>House 6, Front Square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E4638D-AC6E-4F42-B5A9-C179CCD07DF1}"/>
              </a:ext>
            </a:extLst>
          </p:cNvPr>
          <p:cNvSpPr/>
          <p:nvPr/>
        </p:nvSpPr>
        <p:spPr>
          <a:xfrm rot="16200000" flipV="1">
            <a:off x="3192684" y="-3192690"/>
            <a:ext cx="2758633" cy="9144001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4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A355C898-8F01-4B51-996A-A43A360ED55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15710" y="1570563"/>
            <a:ext cx="1678850" cy="443198"/>
          </a:xfrm>
          <a:solidFill>
            <a:schemeClr val="accent4"/>
          </a:solidFill>
        </p:spPr>
        <p:txBody>
          <a:bodyPr/>
          <a:lstStyle/>
          <a:p>
            <a:r>
              <a:rPr lang="en-GB"/>
              <a:t>Student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279A4E-86CA-416B-A326-F58F19AD5E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10" y="2016588"/>
            <a:ext cx="3243490" cy="738664"/>
          </a:xfrm>
        </p:spPr>
        <p:txBody>
          <a:bodyPr/>
          <a:lstStyle/>
          <a:p>
            <a:r>
              <a:rPr lang="en-GB"/>
              <a:t>Travel Card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9EBCB17-1F1A-447D-9F9D-81A59FA726A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59200" y="662368"/>
            <a:ext cx="5384800" cy="4481131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9AFA5D24-AF39-4C3A-8CEA-AF993AF82BE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66" y="321152"/>
            <a:ext cx="1537359" cy="41513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92CBE3C-7F17-4AC3-BC48-AC2D3B5D85A2}"/>
              </a:ext>
            </a:extLst>
          </p:cNvPr>
          <p:cNvGrpSpPr/>
          <p:nvPr/>
        </p:nvGrpSpPr>
        <p:grpSpPr>
          <a:xfrm>
            <a:off x="514993" y="4614118"/>
            <a:ext cx="6612591" cy="395115"/>
            <a:chOff x="514993" y="4614118"/>
            <a:chExt cx="6612591" cy="395115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4B72D603-4F46-4360-88E0-79588D9F6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14993" y="4614118"/>
              <a:ext cx="395115" cy="39511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B4D374D-38B1-4D65-AE5D-0CCF12BC09DB}"/>
                </a:ext>
              </a:extLst>
            </p:cNvPr>
            <p:cNvSpPr txBox="1"/>
            <p:nvPr/>
          </p:nvSpPr>
          <p:spPr>
            <a:xfrm>
              <a:off x="1034115" y="4688564"/>
              <a:ext cx="609346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tIns="0" rIns="108000" bIns="0" rtlCol="0" anchor="ctr">
              <a:spAutoFit/>
            </a:bodyPr>
            <a:lstStyle/>
            <a:p>
              <a:pPr defTabSz="178577">
                <a:defRPr/>
              </a:pPr>
              <a:r>
                <a:rPr lang="en-GB" sz="1600" b="1">
                  <a:solidFill>
                    <a:schemeClr val="accent2"/>
                  </a:solidFill>
                  <a:ea typeface="Source Sans Pro Light" charset="0"/>
                  <a:cs typeface="Source Sans Pro Light" charset="0"/>
                </a:rPr>
                <a:t>Visit:</a:t>
              </a:r>
              <a:r>
                <a:rPr lang="en-GB" sz="1600">
                  <a:solidFill>
                    <a:schemeClr val="tx1">
                      <a:lumMod val="50000"/>
                      <a:lumOff val="50000"/>
                    </a:schemeClr>
                  </a:solidFill>
                  <a:ea typeface="Source Sans Pro Light" charset="0"/>
                  <a:cs typeface="Source Sans Pro Light" charset="0"/>
                </a:rPr>
                <a:t> </a:t>
              </a:r>
              <a:r>
                <a:rPr lang="en-GB" sz="1600">
                  <a:solidFill>
                    <a:schemeClr val="tx1">
                      <a:lumMod val="50000"/>
                      <a:lumOff val="50000"/>
                    </a:schemeClr>
                  </a:solidFill>
                  <a:ea typeface="Source Sans Pro Light" charset="0"/>
                </a:rPr>
                <a:t>www.studentleapcard.ie</a:t>
              </a:r>
              <a:endParaRPr lang="en-GB" sz="1600">
                <a:solidFill>
                  <a:schemeClr val="tx1">
                    <a:lumMod val="50000"/>
                    <a:lumOff val="50000"/>
                  </a:schemeClr>
                </a:solidFill>
                <a:ea typeface="Source Sans Pro Light" charset="0"/>
                <a:cs typeface="Source Sans Pro Light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672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/>
      <p:bldP spid="8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58A942EF-7F34-41FD-8FBE-E3C1364331E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0" name="Picture Placeholder 9" descr="A plate of food on a table next to a window&#10;&#10;Description automatically generated">
            <a:extLst>
              <a:ext uri="{FF2B5EF4-FFF2-40B4-BE49-F238E27FC236}">
                <a16:creationId xmlns:a16="http://schemas.microsoft.com/office/drawing/2014/main" id="{B9280EC8-CED2-42EE-947D-1F992CCF1D68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DB3F61-E0E2-4016-8749-9957B87160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0" y="3569416"/>
            <a:ext cx="8112580" cy="1478478"/>
          </a:xfrm>
        </p:spPr>
        <p:txBody>
          <a:bodyPr/>
          <a:lstStyle/>
          <a:p>
            <a: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Full breakfast range </a:t>
            </a:r>
          </a:p>
          <a:p>
            <a: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Made to order deli</a:t>
            </a:r>
          </a:p>
          <a:p>
            <a: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sz="2000" dirty="0"/>
              <a:t>Lavazza coffee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D945F2-911D-468C-A3D2-9676E506915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03237" y="312026"/>
            <a:ext cx="5407112" cy="903700"/>
          </a:xfrm>
        </p:spPr>
        <p:txBody>
          <a:bodyPr/>
          <a:lstStyle/>
          <a:p>
            <a:r>
              <a:rPr lang="en-GB" sz="4000" dirty="0"/>
              <a:t>The Buttery Food Court</a:t>
            </a: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7E5B5497-78DC-4567-9ACC-2B48AE68FA5E}"/>
              </a:ext>
            </a:extLst>
          </p:cNvPr>
          <p:cNvSpPr txBox="1">
            <a:spLocks/>
          </p:cNvSpPr>
          <p:nvPr/>
        </p:nvSpPr>
        <p:spPr>
          <a:xfrm>
            <a:off x="3552598" y="3604065"/>
            <a:ext cx="2038804" cy="133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Hot food</a:t>
            </a:r>
          </a:p>
          <a:p>
            <a:pPr marL="182563" indent="-182563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GB" dirty="0">
                <a:solidFill>
                  <a:schemeClr val="bg1"/>
                </a:solidFill>
              </a:rPr>
              <a:t>Salad bar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60EDCD0-8DD3-4C42-B348-32C2D860603D}"/>
              </a:ext>
            </a:extLst>
          </p:cNvPr>
          <p:cNvSpPr/>
          <p:nvPr/>
        </p:nvSpPr>
        <p:spPr>
          <a:xfrm>
            <a:off x="5910349" y="3373438"/>
            <a:ext cx="3233650" cy="177006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68000" rtlCol="0" anchor="t"/>
          <a:lstStyle/>
          <a:p>
            <a:pPr>
              <a:lnSpc>
                <a:spcPct val="80000"/>
              </a:lnSpc>
            </a:pPr>
            <a:endParaRPr lang="en-GB" sz="1600" u="sng" dirty="0">
              <a:solidFill>
                <a:schemeClr val="accent2"/>
              </a:solidFill>
            </a:endParaRPr>
          </a:p>
        </p:txBody>
      </p:sp>
      <p:sp>
        <p:nvSpPr>
          <p:cNvPr id="37" name="Text Placeholder 3">
            <a:extLst>
              <a:ext uri="{FF2B5EF4-FFF2-40B4-BE49-F238E27FC236}">
                <a16:creationId xmlns:a16="http://schemas.microsoft.com/office/drawing/2014/main" id="{5E93E71D-4084-480E-9C81-31F4EF13DE0A}"/>
              </a:ext>
            </a:extLst>
          </p:cNvPr>
          <p:cNvSpPr txBox="1">
            <a:spLocks/>
          </p:cNvSpPr>
          <p:nvPr/>
        </p:nvSpPr>
        <p:spPr>
          <a:xfrm>
            <a:off x="6244063" y="3604065"/>
            <a:ext cx="2566223" cy="13335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sz="2000" kern="1200">
                <a:solidFill>
                  <a:schemeClr val="accent2"/>
                </a:solidFill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Georgia" panose="02040502050405020303" pitchFamily="18" charset="0"/>
                <a:ea typeface="Verdana" panose="020B0604030504040204" pitchFamily="34" charset="0"/>
                <a:cs typeface="Times New Roman" panose="02020603050405020304" pitchFamily="18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685800">
              <a:lnSpc>
                <a:spcPct val="80000"/>
              </a:lnSpc>
              <a:spcBef>
                <a:spcPts val="0"/>
              </a:spcBef>
            </a:pPr>
            <a:r>
              <a:rPr lang="en-GB" dirty="0">
                <a:solidFill>
                  <a:srgbClr val="0077BD"/>
                </a:solidFill>
              </a:rPr>
              <a:t>Monday – Thursday </a:t>
            </a:r>
            <a:br>
              <a:rPr lang="en-GB" dirty="0">
                <a:solidFill>
                  <a:srgbClr val="0077BD"/>
                </a:solidFill>
              </a:rPr>
            </a:br>
            <a:r>
              <a:rPr lang="en-GB" sz="1600" dirty="0">
                <a:solidFill>
                  <a:srgbClr val="022169"/>
                </a:solidFill>
                <a:latin typeface="Calibri"/>
                <a:ea typeface="+mn-ea"/>
                <a:cs typeface="+mn-cs"/>
              </a:rPr>
              <a:t>7:30 am – 4:00 pm</a:t>
            </a:r>
          </a:p>
          <a:p>
            <a:pPr lvl="0" defTabSz="685800">
              <a:lnSpc>
                <a:spcPct val="80000"/>
              </a:lnSpc>
              <a:spcBef>
                <a:spcPts val="0"/>
              </a:spcBef>
            </a:pPr>
            <a:endParaRPr lang="en-GB" sz="1600" dirty="0">
              <a:solidFill>
                <a:srgbClr val="022169"/>
              </a:solidFill>
              <a:latin typeface="Calibri"/>
              <a:ea typeface="+mn-ea"/>
              <a:cs typeface="+mn-cs"/>
            </a:endParaRPr>
          </a:p>
          <a:p>
            <a:pPr lvl="0" defTabSz="685800">
              <a:lnSpc>
                <a:spcPct val="80000"/>
              </a:lnSpc>
              <a:spcBef>
                <a:spcPts val="0"/>
              </a:spcBef>
            </a:pPr>
            <a:r>
              <a:rPr lang="en-GB" dirty="0">
                <a:solidFill>
                  <a:srgbClr val="0077BD"/>
                </a:solidFill>
              </a:rPr>
              <a:t>Friday:</a:t>
            </a:r>
            <a:r>
              <a:rPr lang="en-GB" sz="1600" dirty="0">
                <a:solidFill>
                  <a:srgbClr val="0077BD"/>
                </a:solidFill>
                <a:latin typeface="Calibri"/>
                <a:ea typeface="+mn-ea"/>
                <a:cs typeface="+mn-cs"/>
              </a:rPr>
              <a:t> </a:t>
            </a:r>
            <a:br>
              <a:rPr lang="en-GB" sz="1600" dirty="0">
                <a:solidFill>
                  <a:srgbClr val="022169"/>
                </a:solidFill>
                <a:latin typeface="Calibri"/>
                <a:ea typeface="+mn-ea"/>
                <a:cs typeface="+mn-cs"/>
              </a:rPr>
            </a:br>
            <a:r>
              <a:rPr lang="en-GB" sz="1600" dirty="0">
                <a:solidFill>
                  <a:srgbClr val="022169"/>
                </a:solidFill>
                <a:latin typeface="Calibri"/>
                <a:ea typeface="+mn-ea"/>
                <a:cs typeface="+mn-cs"/>
              </a:rPr>
              <a:t>7:30 am – 3:00 pm</a:t>
            </a:r>
            <a:endParaRPr lang="en-GB" sz="1600" u="sng" dirty="0">
              <a:solidFill>
                <a:srgbClr val="022169"/>
              </a:solidFill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0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9" grpId="0"/>
      <p:bldP spid="11" grpId="0" uiExpand="1" build="p" animBg="1"/>
      <p:bldP spid="3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193B58C7-94DA-49E3-B9F8-5526A17E5C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solidFill>
            <a:schemeClr val="accent1"/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0AADF3E-965C-4294-BF62-C34B948DF75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F2A980F-8968-4777-A888-44F9FF2E53D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66" y="321152"/>
            <a:ext cx="1537359" cy="415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F20510-D7DA-47D6-8C4E-73D8F765741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4315" y="402586"/>
            <a:ext cx="1741996" cy="344921"/>
          </a:xfrm>
          <a:prstGeom prst="rect">
            <a:avLst/>
          </a:prstGeom>
          <a:ln>
            <a:noFill/>
          </a:ln>
          <a:effectLst/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C7C3924A-A7BE-4AC7-BAC7-B3947FF2C203}"/>
              </a:ext>
            </a:extLst>
          </p:cNvPr>
          <p:cNvSpPr/>
          <p:nvPr/>
        </p:nvSpPr>
        <p:spPr>
          <a:xfrm>
            <a:off x="6143880" y="3051015"/>
            <a:ext cx="241687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defTabSz="178577">
              <a:defRPr/>
            </a:pPr>
            <a:r>
              <a:rPr lang="en-GB" sz="1400" dirty="0">
                <a:solidFill>
                  <a:prstClr val="white"/>
                </a:solidFill>
                <a:latin typeface="Georgia" panose="02040502050405020303" pitchFamily="18" charset="0"/>
              </a:rPr>
              <a:t>How does behaviour emerge from the integrative action of the nervous system?</a:t>
            </a:r>
          </a:p>
          <a:p>
            <a:pPr algn="r" defTabSz="178577">
              <a:defRPr/>
            </a:pPr>
            <a:endParaRPr lang="en-GB" sz="1400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pPr algn="r" defTabSz="178577">
              <a:defRPr/>
            </a:pPr>
            <a:r>
              <a:rPr lang="en-GB" sz="1400" dirty="0">
                <a:solidFill>
                  <a:prstClr val="white"/>
                </a:solidFill>
                <a:latin typeface="Georgia" panose="02040502050405020303" pitchFamily="18" charset="0"/>
              </a:rPr>
              <a:t>How do the mind and brain develop from infancy through the course of life?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AE29764-FF35-4FA7-9712-5CA52C1DCB13}"/>
              </a:ext>
            </a:extLst>
          </p:cNvPr>
          <p:cNvSpPr txBox="1"/>
          <p:nvPr/>
        </p:nvSpPr>
        <p:spPr>
          <a:xfrm>
            <a:off x="4572000" y="1180604"/>
            <a:ext cx="4200525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8000" tIns="0" rIns="108000" bIns="0" rtlCol="0" anchor="ctr">
            <a:spAutoFit/>
          </a:bodyPr>
          <a:lstStyle/>
          <a:p>
            <a:pPr algn="r" defTabSz="178577">
              <a:defRPr/>
            </a:pPr>
            <a:r>
              <a:rPr lang="en-GB" sz="3600" dirty="0">
                <a:solidFill>
                  <a:schemeClr val="accent1"/>
                </a:solidFill>
                <a:ea typeface="Source Sans Pro Light" charset="0"/>
                <a:cs typeface="Source Sans Pro Light" charset="0"/>
              </a:rPr>
              <a:t>Neurodegeneration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C0D7774-1CE6-472A-94F7-FD64DACD385B}"/>
              </a:ext>
            </a:extLst>
          </p:cNvPr>
          <p:cNvSpPr txBox="1"/>
          <p:nvPr/>
        </p:nvSpPr>
        <p:spPr>
          <a:xfrm>
            <a:off x="6606545" y="2285245"/>
            <a:ext cx="2165980" cy="46166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txBody>
          <a:bodyPr wrap="square" lIns="108000" tIns="0" rIns="108000" bIns="0" rtlCol="0" anchor="ctr">
            <a:noAutofit/>
          </a:bodyPr>
          <a:lstStyle/>
          <a:p>
            <a:pPr algn="r" defTabSz="178577">
              <a:defRPr/>
            </a:pPr>
            <a:r>
              <a:rPr lang="en-GB" sz="2400" dirty="0">
                <a:solidFill>
                  <a:schemeClr val="accent1"/>
                </a:solidFill>
                <a:ea typeface="Source Sans Pro Light" charset="0"/>
                <a:cs typeface="Source Sans Pro Light" charset="0"/>
              </a:rPr>
              <a:t>&amp; Interventions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40044EC-E2E7-44D3-AD39-E7737AA1054E}"/>
              </a:ext>
            </a:extLst>
          </p:cNvPr>
          <p:cNvSpPr txBox="1"/>
          <p:nvPr/>
        </p:nvSpPr>
        <p:spPr>
          <a:xfrm>
            <a:off x="6202679" y="1732925"/>
            <a:ext cx="2569845" cy="5539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lIns="108000" tIns="0" rIns="108000" bIns="0" rtlCol="0" anchor="ctr">
            <a:spAutoFit/>
          </a:bodyPr>
          <a:lstStyle/>
          <a:p>
            <a:pPr algn="r" defTabSz="178577">
              <a:defRPr/>
            </a:pPr>
            <a:r>
              <a:rPr lang="en-GB" sz="3600" dirty="0">
                <a:solidFill>
                  <a:schemeClr val="accent1"/>
                </a:solidFill>
                <a:ea typeface="Source Sans Pro Light" charset="0"/>
                <a:cs typeface="Source Sans Pro Light" charset="0"/>
              </a:rPr>
              <a:t>Mechanisms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5425436-D2CF-45AA-93C6-A8C6E6C8EF0D}"/>
              </a:ext>
            </a:extLst>
          </p:cNvPr>
          <p:cNvCxnSpPr>
            <a:cxnSpLocks/>
          </p:cNvCxnSpPr>
          <p:nvPr/>
        </p:nvCxnSpPr>
        <p:spPr>
          <a:xfrm>
            <a:off x="8764905" y="2516378"/>
            <a:ext cx="0" cy="2341372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284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 animBg="1"/>
      <p:bldP spid="23" grpId="0" animBg="1"/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B58EC751-83B9-40FD-896F-35C057A2001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" name="Picture Placeholder 1">
            <a:extLst>
              <a:ext uri="{FF2B5EF4-FFF2-40B4-BE49-F238E27FC236}">
                <a16:creationId xmlns:a16="http://schemas.microsoft.com/office/drawing/2014/main" id="{519D7ADF-949A-4D2A-BF1A-1F0C2D5710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67FC5B-232D-4EDE-9B19-929C5E40DA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Public Talk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263CB44-65D7-4C29-A037-08F4993F7B4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34793" y="1629112"/>
            <a:ext cx="2606598" cy="2177143"/>
          </a:xfrm>
        </p:spPr>
        <p:txBody>
          <a:bodyPr/>
          <a:lstStyle/>
          <a:p>
            <a:r>
              <a:rPr lang="en-GB" sz="2400" dirty="0"/>
              <a:t>"Wands, Words &amp; Wizard Wheezes: </a:t>
            </a:r>
            <a:br>
              <a:rPr lang="en-GB" sz="2400" dirty="0"/>
            </a:br>
            <a:r>
              <a:rPr lang="en-GB" sz="2400" dirty="0"/>
              <a:t>20 Years of </a:t>
            </a:r>
            <a:br>
              <a:rPr lang="en-GB" sz="2400" dirty="0"/>
            </a:br>
            <a:r>
              <a:rPr lang="en-GB" sz="2400" dirty="0"/>
              <a:t>Harry Potter”</a:t>
            </a:r>
          </a:p>
        </p:txBody>
      </p: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D6988CB3-3A22-462C-A4ED-0F74B79E3F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67302" y="3624349"/>
            <a:ext cx="2274089" cy="1092348"/>
          </a:xfrm>
        </p:spPr>
        <p:txBody>
          <a:bodyPr/>
          <a:lstStyle/>
          <a:p>
            <a:r>
              <a:rPr lang="en-GB" sz="1600" b="1" dirty="0"/>
              <a:t>THURSDAY, 25 JANUARY 2018</a:t>
            </a:r>
          </a:p>
          <a:p>
            <a:r>
              <a:rPr lang="en-GB" dirty="0"/>
              <a:t>12:30 – 1:30PM</a:t>
            </a:r>
          </a:p>
          <a:p>
            <a:r>
              <a:rPr lang="en-GB" b="1" dirty="0"/>
              <a:t>Trinity Long Room Hub: </a:t>
            </a:r>
            <a:br>
              <a:rPr lang="en-GB" b="1" dirty="0"/>
            </a:br>
            <a:r>
              <a:rPr lang="en-GB" dirty="0"/>
              <a:t>Neill Theatre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8BB05D6-0EA6-48CF-87FA-AF2040659FE1}"/>
              </a:ext>
            </a:extLst>
          </p:cNvPr>
          <p:cNvSpPr/>
          <p:nvPr/>
        </p:nvSpPr>
        <p:spPr>
          <a:xfrm rot="16200000" flipV="1">
            <a:off x="1129173" y="1700672"/>
            <a:ext cx="2313651" cy="4572001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4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A742E0E-6945-41BD-81AE-B2E80BAB8E69}"/>
              </a:ext>
            </a:extLst>
          </p:cNvPr>
          <p:cNvSpPr/>
          <p:nvPr/>
        </p:nvSpPr>
        <p:spPr>
          <a:xfrm>
            <a:off x="1088574" y="4188091"/>
            <a:ext cx="3308895" cy="528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90000"/>
              </a:lnSpc>
              <a:defRPr/>
            </a:pPr>
            <a:r>
              <a:rPr lang="en-GB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  <a:t>For more information contact Clare</a:t>
            </a:r>
            <a:br>
              <a:rPr lang="en-GB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en-GB" sz="180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Clare.clarke@tcd.ie</a:t>
            </a:r>
            <a:endParaRPr lang="en-GB" sz="1800" cap="all">
              <a:solidFill>
                <a:schemeClr val="bg1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28DC24A-8BFE-4228-8B3B-74DE7DC88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66" y="321152"/>
            <a:ext cx="1537359" cy="41513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43C8976E-4899-4F59-89FC-B701CA15AE8B}"/>
              </a:ext>
            </a:extLst>
          </p:cNvPr>
          <p:cNvGrpSpPr/>
          <p:nvPr/>
        </p:nvGrpSpPr>
        <p:grpSpPr>
          <a:xfrm>
            <a:off x="4572003" y="0"/>
            <a:ext cx="995846" cy="5143499"/>
            <a:chOff x="4264217" y="-1770588"/>
            <a:chExt cx="995846" cy="51434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0FE7502-767D-468C-A8E7-A234AE1EDB05}"/>
                </a:ext>
              </a:extLst>
            </p:cNvPr>
            <p:cNvGrpSpPr/>
            <p:nvPr/>
          </p:nvGrpSpPr>
          <p:grpSpPr>
            <a:xfrm>
              <a:off x="4264217" y="-1770588"/>
              <a:ext cx="995846" cy="5143499"/>
              <a:chOff x="4572003" y="-1"/>
              <a:chExt cx="995846" cy="5143499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49F56B4-E447-4F20-BB22-D2BA2FADD70B}"/>
                  </a:ext>
                </a:extLst>
              </p:cNvPr>
              <p:cNvSpPr/>
              <p:nvPr/>
            </p:nvSpPr>
            <p:spPr>
              <a:xfrm>
                <a:off x="4572003" y="-1"/>
                <a:ext cx="761997" cy="514349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Isosceles Triangle 15">
                <a:extLst>
                  <a:ext uri="{FF2B5EF4-FFF2-40B4-BE49-F238E27FC236}">
                    <a16:creationId xmlns:a16="http://schemas.microsoft.com/office/drawing/2014/main" id="{5B7B4693-DFEF-474B-8CAF-18C06E92F794}"/>
                  </a:ext>
                </a:extLst>
              </p:cNvPr>
              <p:cNvSpPr/>
              <p:nvPr/>
            </p:nvSpPr>
            <p:spPr>
              <a:xfrm rot="5400000">
                <a:off x="5103767" y="2425168"/>
                <a:ext cx="635000" cy="293164"/>
              </a:xfrm>
              <a:prstGeom prst="triangl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GB"/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34681AB-1991-4D73-A7BB-4E5F1568192A}"/>
                </a:ext>
              </a:extLst>
            </p:cNvPr>
            <p:cNvSpPr txBox="1"/>
            <p:nvPr/>
          </p:nvSpPr>
          <p:spPr>
            <a:xfrm rot="16200000">
              <a:off x="3131670" y="570329"/>
              <a:ext cx="302358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2400" b="1">
                  <a:solidFill>
                    <a:schemeClr val="accent2"/>
                  </a:solidFill>
                  <a:latin typeface="Georgia" panose="02040502050405020303" pitchFamily="18" charset="0"/>
                  <a:ea typeface="Lato Black" panose="020F0502020204030203" pitchFamily="34" charset="0"/>
                  <a:cs typeface="Lato Black" panose="020F0502020204030203" pitchFamily="34" charset="0"/>
                </a:rPr>
                <a:t>SCHOOL EVENTS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8889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4" grpId="0" build="p"/>
      <p:bldP spid="7" grpId="0" build="p"/>
      <p:bldP spid="2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D07C4509-9C44-40FB-8B71-94391F7F205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solidFill>
            <a:schemeClr val="accent2"/>
          </a:solidFill>
        </p:spPr>
        <p:txBody>
          <a:bodyPr/>
          <a:lstStyle/>
          <a:p>
            <a:endParaRPr lang="en-GB" dirty="0"/>
          </a:p>
        </p:txBody>
      </p:sp>
      <p:pic>
        <p:nvPicPr>
          <p:cNvPr id="11" name="Picture Placeholder 5">
            <a:extLst>
              <a:ext uri="{FF2B5EF4-FFF2-40B4-BE49-F238E27FC236}">
                <a16:creationId xmlns:a16="http://schemas.microsoft.com/office/drawing/2014/main" id="{C6BD1DE8-D479-4489-9427-9CD0BA9E437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58B9E4-C34A-47FA-97A4-54EC7F37E25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Printing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77F337F-6293-4F21-99FE-A7925C3EF0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Top up your print account through </a:t>
            </a:r>
            <a:r>
              <a:rPr lang="en-GB" dirty="0">
                <a:solidFill>
                  <a:schemeClr val="accent4"/>
                </a:solidFill>
              </a:rPr>
              <a:t>tcdprint.ie </a:t>
            </a:r>
            <a:r>
              <a:rPr lang="en-GB" dirty="0"/>
              <a:t>or at one </a:t>
            </a:r>
            <a:br>
              <a:rPr lang="en-GB" dirty="0"/>
            </a:br>
            <a:r>
              <a:rPr lang="en-GB" dirty="0"/>
              <a:t>of the </a:t>
            </a:r>
            <a:r>
              <a:rPr lang="en-GB" dirty="0" err="1"/>
              <a:t>Datapac</a:t>
            </a:r>
            <a:r>
              <a:rPr lang="en-GB" dirty="0"/>
              <a:t> kiosks in the library and computer rooms.</a:t>
            </a:r>
          </a:p>
          <a:p>
            <a:endParaRPr lang="en-GB" dirty="0"/>
          </a:p>
          <a:p>
            <a:r>
              <a:rPr lang="en-GB" dirty="0">
                <a:solidFill>
                  <a:schemeClr val="accent4"/>
                </a:solidFill>
              </a:rPr>
              <a:t>Your print balance is separate to your </a:t>
            </a:r>
            <a:r>
              <a:rPr lang="en-GB" dirty="0" err="1">
                <a:solidFill>
                  <a:schemeClr val="accent4"/>
                </a:solidFill>
              </a:rPr>
              <a:t>TCard</a:t>
            </a:r>
            <a:r>
              <a:rPr lang="en-GB" dirty="0">
                <a:solidFill>
                  <a:schemeClr val="accent4"/>
                </a:solidFill>
              </a:rPr>
              <a:t> balance</a:t>
            </a:r>
          </a:p>
          <a:p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B548E21-E45E-40CA-90A9-9089724928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03" y="202068"/>
            <a:ext cx="1782082" cy="600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Picture Placeholder 8">
            <a:extLst>
              <a:ext uri="{FF2B5EF4-FFF2-40B4-BE49-F238E27FC236}">
                <a16:creationId xmlns:a16="http://schemas.microsoft.com/office/drawing/2014/main" id="{CF9C55FD-8A18-4B2C-B485-84CD7B1E177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1" b="21"/>
          <a:stretch>
            <a:fillRect/>
          </a:stretch>
        </p:blipFill>
        <p:spPr/>
      </p:pic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E15988FF-539C-4814-A1D8-A84BBA266CA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Free Research Seminar</a:t>
            </a:r>
          </a:p>
          <a:p>
            <a:pPr lvl="1"/>
            <a:r>
              <a:rPr lang="en-GB" dirty="0"/>
              <a:t>(25 Jan, 1 – 2pm)</a:t>
            </a:r>
            <a:br>
              <a:rPr lang="en-GB" dirty="0"/>
            </a:br>
            <a:r>
              <a:rPr lang="en-GB" dirty="0"/>
              <a:t>Trinity Business School 152-160 Pearse St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DC282633-8249-44C9-B59F-0496D146139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Free Research Seminar</a:t>
            </a:r>
          </a:p>
          <a:p>
            <a:pPr lvl="1"/>
            <a:r>
              <a:rPr lang="en-GB" dirty="0"/>
              <a:t>(25 Jan, 1 – 2pm)</a:t>
            </a:r>
            <a:br>
              <a:rPr lang="en-GB" dirty="0"/>
            </a:br>
            <a:r>
              <a:rPr lang="en-GB" dirty="0"/>
              <a:t>Trinity Business School 152-160 Pearse St</a:t>
            </a:r>
          </a:p>
        </p:txBody>
      </p:sp>
      <p:sp>
        <p:nvSpPr>
          <p:cNvPr id="125" name="Text Placeholder 124">
            <a:extLst>
              <a:ext uri="{FF2B5EF4-FFF2-40B4-BE49-F238E27FC236}">
                <a16:creationId xmlns:a16="http://schemas.microsoft.com/office/drawing/2014/main" id="{0B567C2C-D8E0-4CE6-8202-E5CAA14189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lvl="0"/>
            <a:r>
              <a:rPr lang="en-GB" dirty="0"/>
              <a:t>Free Research Seminar</a:t>
            </a:r>
          </a:p>
          <a:p>
            <a:pPr lvl="1"/>
            <a:r>
              <a:rPr lang="en-GB" dirty="0"/>
              <a:t>(25 Jan, 1 – 2pm)</a:t>
            </a:r>
            <a:br>
              <a:rPr lang="en-GB" dirty="0"/>
            </a:br>
            <a:r>
              <a:rPr lang="en-GB" dirty="0"/>
              <a:t>Trinity Business School 152-160 Pearse St</a:t>
            </a:r>
          </a:p>
        </p:txBody>
      </p:sp>
      <p:sp>
        <p:nvSpPr>
          <p:cNvPr id="126" name="Text Placeholder 125">
            <a:extLst>
              <a:ext uri="{FF2B5EF4-FFF2-40B4-BE49-F238E27FC236}">
                <a16:creationId xmlns:a16="http://schemas.microsoft.com/office/drawing/2014/main" id="{88FA445A-234E-440D-9968-947EF86925F6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lvl="0"/>
            <a:r>
              <a:rPr lang="en-GB" dirty="0"/>
              <a:t>Free Research Seminar</a:t>
            </a:r>
          </a:p>
          <a:p>
            <a:pPr lvl="1"/>
            <a:r>
              <a:rPr lang="en-GB" dirty="0"/>
              <a:t>(25 Jan, 1 – 2pm)</a:t>
            </a:r>
            <a:br>
              <a:rPr lang="en-GB" dirty="0"/>
            </a:br>
            <a:r>
              <a:rPr lang="en-GB" dirty="0"/>
              <a:t>Trinity Business School 152-160 Pearse St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4443515A-6E84-4A01-B3ED-3486EB9F9F4B}"/>
              </a:ext>
            </a:extLst>
          </p:cNvPr>
          <p:cNvSpPr txBox="1"/>
          <p:nvPr/>
        </p:nvSpPr>
        <p:spPr>
          <a:xfrm>
            <a:off x="881745" y="923907"/>
            <a:ext cx="1567289" cy="5035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108000" tIns="0" rIns="108000" bIns="72000" rtlCol="0" anchor="ctr">
            <a:spAutoFit/>
          </a:bodyPr>
          <a:lstStyle/>
          <a:p>
            <a:pPr defTabSz="178577">
              <a:defRPr/>
            </a:pPr>
            <a:r>
              <a:rPr lang="en-GB" sz="2800" dirty="0">
                <a:solidFill>
                  <a:schemeClr val="bg1"/>
                </a:solidFill>
                <a:ea typeface="Source Sans Pro Light" charset="0"/>
                <a:cs typeface="Source Sans Pro Light" charset="0"/>
              </a:rPr>
              <a:t>Dates for</a:t>
            </a: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70C25142-ED4E-4B65-B638-A36434D17A07}"/>
              </a:ext>
            </a:extLst>
          </p:cNvPr>
          <p:cNvSpPr txBox="1"/>
          <p:nvPr/>
        </p:nvSpPr>
        <p:spPr>
          <a:xfrm>
            <a:off x="1275908" y="799287"/>
            <a:ext cx="5625063" cy="1426920"/>
          </a:xfrm>
          <a:prstGeom prst="rect">
            <a:avLst/>
          </a:prstGeom>
          <a:noFill/>
          <a:ln>
            <a:noFill/>
          </a:ln>
        </p:spPr>
        <p:txBody>
          <a:bodyPr wrap="square" lIns="108000" tIns="0" rIns="108000" bIns="72000" rtlCol="0" anchor="ctr">
            <a:spAutoFit/>
          </a:bodyPr>
          <a:lstStyle/>
          <a:p>
            <a:pPr defTabSz="178577">
              <a:defRPr/>
            </a:pPr>
            <a:r>
              <a:rPr lang="en-GB" sz="8800" b="1" dirty="0">
                <a:solidFill>
                  <a:schemeClr val="bg1"/>
                </a:solidFill>
                <a:ea typeface="Source Sans Pro Light" charset="0"/>
                <a:cs typeface="Source Sans Pro Light" charset="0"/>
              </a:rPr>
              <a:t>your diary</a:t>
            </a:r>
          </a:p>
        </p:txBody>
      </p:sp>
      <p:pic>
        <p:nvPicPr>
          <p:cNvPr id="130" name="Picture 129">
            <a:extLst>
              <a:ext uri="{FF2B5EF4-FFF2-40B4-BE49-F238E27FC236}">
                <a16:creationId xmlns:a16="http://schemas.microsoft.com/office/drawing/2014/main" id="{BABC5F50-7189-48C1-92ED-267F659F31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66" y="321152"/>
            <a:ext cx="1537359" cy="4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0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38889E-6 2.83951E-6 L 0.10191 2.83951E-6 " pathEditMode="relative" rAng="0" ptsTypes="AA">
                                      <p:cBhvr>
                                        <p:cTn id="16" dur="1250" spd="-1000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12" grpId="0" animBg="1"/>
      <p:bldP spid="125" grpId="0" animBg="1"/>
      <p:bldP spid="126" grpId="0" animBg="1"/>
      <p:bldP spid="128" grpId="0" animBg="1"/>
      <p:bldP spid="129" grpId="0"/>
      <p:bldP spid="129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8">
            <a:extLst>
              <a:ext uri="{FF2B5EF4-FFF2-40B4-BE49-F238E27FC236}">
                <a16:creationId xmlns:a16="http://schemas.microsoft.com/office/drawing/2014/main" id="{13DC17E6-3BD5-41EC-BF91-7EE191239697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783A610-1265-4B36-B60E-30DB199CAEB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GB" dirty="0"/>
              <a:t>Free Research Seminar</a:t>
            </a:r>
          </a:p>
          <a:p>
            <a:pPr lvl="1"/>
            <a:r>
              <a:rPr lang="en-GB" dirty="0"/>
              <a:t>(25 Jan, 1 – 2pm)</a:t>
            </a:r>
            <a:br>
              <a:rPr lang="en-GB" dirty="0"/>
            </a:br>
            <a:r>
              <a:rPr lang="en-GB" dirty="0"/>
              <a:t>Trinity Business School 152-160 Pearse St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F8706CC-6D9D-4009-9E6E-57D6FBBD7F8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GB" dirty="0"/>
              <a:t>Free Research Seminar</a:t>
            </a:r>
          </a:p>
          <a:p>
            <a:pPr lvl="1"/>
            <a:r>
              <a:rPr lang="en-GB" dirty="0"/>
              <a:t>(25 Jan, 1 – 2pm)</a:t>
            </a:r>
            <a:br>
              <a:rPr lang="en-GB" dirty="0"/>
            </a:br>
            <a:r>
              <a:rPr lang="en-GB" dirty="0"/>
              <a:t>Trinity Business School 152-160 Pearse St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EBF67CD-3C2E-4F27-8452-14D018CA5E7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GB" dirty="0"/>
              <a:t>Free Research Seminar</a:t>
            </a:r>
          </a:p>
          <a:p>
            <a:pPr lvl="1"/>
            <a:r>
              <a:rPr lang="en-GB" dirty="0"/>
              <a:t>(25 Jan, 1 – 2pm)</a:t>
            </a:r>
            <a:br>
              <a:rPr lang="en-GB" dirty="0"/>
            </a:br>
            <a:r>
              <a:rPr lang="en-GB" dirty="0"/>
              <a:t>Trinity Business School 152-160 Pearse 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BB8FF2C-42C6-47D5-AE2D-AFCED3032D87}"/>
              </a:ext>
            </a:extLst>
          </p:cNvPr>
          <p:cNvSpPr txBox="1"/>
          <p:nvPr/>
        </p:nvSpPr>
        <p:spPr>
          <a:xfrm>
            <a:off x="881745" y="923907"/>
            <a:ext cx="1567289" cy="50359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wrap="square" lIns="108000" tIns="0" rIns="108000" bIns="72000" rtlCol="0" anchor="ctr">
            <a:spAutoFit/>
          </a:bodyPr>
          <a:lstStyle/>
          <a:p>
            <a:pPr defTabSz="178577">
              <a:defRPr/>
            </a:pPr>
            <a:r>
              <a:rPr lang="en-GB" sz="2800" dirty="0">
                <a:solidFill>
                  <a:schemeClr val="bg1"/>
                </a:solidFill>
                <a:ea typeface="Source Sans Pro Light" charset="0"/>
                <a:cs typeface="Source Sans Pro Light" charset="0"/>
              </a:rPr>
              <a:t>Dates for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91A203-F21C-4CC5-A483-44B1D2DA37F5}"/>
              </a:ext>
            </a:extLst>
          </p:cNvPr>
          <p:cNvSpPr txBox="1"/>
          <p:nvPr/>
        </p:nvSpPr>
        <p:spPr>
          <a:xfrm>
            <a:off x="1275908" y="799287"/>
            <a:ext cx="5625063" cy="1426920"/>
          </a:xfrm>
          <a:prstGeom prst="rect">
            <a:avLst/>
          </a:prstGeom>
          <a:noFill/>
          <a:ln>
            <a:noFill/>
          </a:ln>
        </p:spPr>
        <p:txBody>
          <a:bodyPr wrap="square" lIns="108000" tIns="0" rIns="108000" bIns="72000" rtlCol="0" anchor="ctr">
            <a:spAutoFit/>
          </a:bodyPr>
          <a:lstStyle/>
          <a:p>
            <a:pPr defTabSz="178577">
              <a:defRPr/>
            </a:pPr>
            <a:r>
              <a:rPr lang="en-GB" sz="8800" b="1" dirty="0">
                <a:solidFill>
                  <a:schemeClr val="bg1"/>
                </a:solidFill>
                <a:ea typeface="Source Sans Pro Light" charset="0"/>
                <a:cs typeface="Source Sans Pro Light" charset="0"/>
              </a:rPr>
              <a:t>your diary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DD3BD307-B4B3-40B6-A46D-BC1C423C31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66" y="321152"/>
            <a:ext cx="1537359" cy="4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865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3" presetClass="path" presetSubtype="0" decel="10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1.38889E-6 2.83951E-6 L 0.10191 2.83951E-6 " pathEditMode="relative" rAng="0" ptsTypes="AA">
                                      <p:cBhvr>
                                        <p:cTn id="16" dur="1250" spd="-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9" grpId="0" animBg="1"/>
      <p:bldP spid="20" grpId="0"/>
      <p:bldP spid="2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F85DE452-2280-4FAD-9E6D-CBF7911E512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C0257A1-569E-4E24-943F-5353E59BEFA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03" y="202068"/>
            <a:ext cx="1782082" cy="600816"/>
          </a:xfrm>
          <a:prstGeom prst="rect">
            <a:avLst/>
          </a:prstGeo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AC7CD2-117B-47AF-8F01-9575C978D953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190501" y="190500"/>
            <a:ext cx="8762999" cy="4762501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08962B0-2A50-4C4B-8E3A-73F1ACF466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66" y="321152"/>
            <a:ext cx="1537359" cy="4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50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3" descr="A close up of a person&#10;&#10;Description automatically generated">
            <a:extLst>
              <a:ext uri="{FF2B5EF4-FFF2-40B4-BE49-F238E27FC236}">
                <a16:creationId xmlns:a16="http://schemas.microsoft.com/office/drawing/2014/main" id="{51E28D22-D716-45A9-877A-9B011146350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43980" cy="447985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3F294-ECD2-4FC4-92ED-DFC5E3D92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Student Events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78B149-8367-4DCA-B059-93077682D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10" y="2638714"/>
            <a:ext cx="6197510" cy="553998"/>
          </a:xfrm>
          <a:solidFill>
            <a:schemeClr val="accent4">
              <a:alpha val="80000"/>
            </a:schemeClr>
          </a:solidFill>
        </p:spPr>
        <p:txBody>
          <a:bodyPr/>
          <a:lstStyle/>
          <a:p>
            <a:r>
              <a:rPr lang="en-GB" dirty="0"/>
              <a:t>Erasmus &amp; Visiting Students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5E9705-6E5B-42E7-91EC-EE579D6234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711" y="3746399"/>
            <a:ext cx="2745649" cy="369332"/>
          </a:xfrm>
          <a:solidFill>
            <a:schemeClr val="accent4">
              <a:alpha val="80000"/>
            </a:schemeClr>
          </a:solidFill>
        </p:spPr>
        <p:txBody>
          <a:bodyPr/>
          <a:lstStyle/>
          <a:p>
            <a:r>
              <a:rPr lang="en-GB"/>
              <a:t>02 – 06 September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7FB793E9-6370-4D00-8682-A292E72ED36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GB" b="1" dirty="0">
                <a:solidFill>
                  <a:schemeClr val="accent2"/>
                </a:solidFill>
              </a:rPr>
              <a:t>Visit:</a:t>
            </a:r>
            <a:r>
              <a:rPr lang="en-GB" dirty="0"/>
              <a:t> tcd.ie/students/orientation/visiting-exchange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02B06DA-78DA-4DD0-B647-5BEAC587D8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5710" y="3192401"/>
            <a:ext cx="4056290" cy="553998"/>
          </a:xfrm>
          <a:solidFill>
            <a:schemeClr val="accent4">
              <a:alpha val="80000"/>
            </a:schemeClr>
          </a:solidFill>
        </p:spPr>
        <p:txBody>
          <a:bodyPr/>
          <a:lstStyle/>
          <a:p>
            <a:r>
              <a:rPr lang="en-GB" dirty="0"/>
              <a:t>Orientation Week</a:t>
            </a:r>
          </a:p>
        </p:txBody>
      </p:sp>
    </p:spTree>
    <p:extLst>
      <p:ext uri="{BB962C8B-B14F-4D97-AF65-F5344CB8AC3E}">
        <p14:creationId xmlns:p14="http://schemas.microsoft.com/office/powerpoint/2010/main" val="187028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1EA6A2-994F-429A-B0DA-F06D2D6D65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03" y="202068"/>
            <a:ext cx="1782082" cy="600816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96C377-C9F2-4C62-A302-5B97719A9E6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E1B16A-C569-45C0-A344-F058DC146F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66" y="321152"/>
            <a:ext cx="1537359" cy="41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73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8" r="15308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33427" y="375597"/>
            <a:ext cx="4356971" cy="1084660"/>
          </a:xfrm>
        </p:spPr>
        <p:txBody>
          <a:bodyPr/>
          <a:lstStyle/>
          <a:p>
            <a:r>
              <a:rPr lang="en-US" dirty="0"/>
              <a:t>FAKE: </a:t>
            </a:r>
            <a:br>
              <a:rPr lang="en-US" dirty="0"/>
            </a:br>
            <a:r>
              <a:rPr lang="en-US" dirty="0"/>
              <a:t>THE REAL DEAL?</a:t>
            </a:r>
            <a:endParaRPr lang="en-IN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546600" y="1565304"/>
            <a:ext cx="4370628" cy="115087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Location: </a:t>
            </a:r>
            <a:r>
              <a:rPr lang="en-US" b="0" dirty="0"/>
              <a:t>Science Gallery Dublin, </a:t>
            </a:r>
            <a:br>
              <a:rPr lang="en-US" b="0" dirty="0"/>
            </a:br>
            <a:r>
              <a:rPr lang="en-US" b="0" dirty="0"/>
              <a:t>Trinity College Dublin, </a:t>
            </a:r>
            <a:r>
              <a:rPr lang="en-US" b="0" dirty="0" err="1"/>
              <a:t>Pearse</a:t>
            </a:r>
            <a:r>
              <a:rPr lang="en-US" b="0" dirty="0"/>
              <a:t> Street, Dublin 2</a:t>
            </a:r>
            <a:endParaRPr lang="en-IN" b="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4546600" y="2926277"/>
            <a:ext cx="4370628" cy="111344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b="1" dirty="0"/>
              <a:t>DATE: </a:t>
            </a:r>
            <a:r>
              <a:rPr lang="de-DE" dirty="0"/>
              <a:t>3 March – 3 June, 2018</a:t>
            </a:r>
          </a:p>
          <a:p>
            <a:pPr>
              <a:lnSpc>
                <a:spcPct val="150000"/>
              </a:lnSpc>
            </a:pPr>
            <a:r>
              <a:rPr lang="de-DE" b="1" dirty="0"/>
              <a:t>Admission: </a:t>
            </a:r>
            <a:r>
              <a:rPr lang="de-DE" dirty="0"/>
              <a:t>Free</a:t>
            </a:r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b="1" dirty="0"/>
              <a:t>For further information see: </a:t>
            </a:r>
            <a:br>
              <a:rPr lang="en-US" sz="1800" b="1" dirty="0"/>
            </a:br>
            <a:r>
              <a:rPr lang="en-US" sz="1800" dirty="0">
                <a:hlinkClick r:id="rId4"/>
              </a:rPr>
              <a:t>https://dublin.sciencegallery.com/fake/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522061675"/>
      </p:ext>
    </p:extLst>
  </p:cSld>
  <p:clrMapOvr>
    <a:masterClrMapping/>
  </p:clrMapOvr>
  <p:transition spd="slow" advClick="0" advTm="8000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882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Free Research Seminar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>
          <a:xfrm>
            <a:off x="410353" y="2121183"/>
            <a:ext cx="5250837" cy="1269199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cap="all" dirty="0"/>
              <a:t>THURSDAY, 25 JANUARY 2018</a:t>
            </a:r>
          </a:p>
          <a:p>
            <a:pPr>
              <a:lnSpc>
                <a:spcPct val="150000"/>
              </a:lnSpc>
            </a:pPr>
            <a:r>
              <a:rPr lang="de-DE" cap="all" dirty="0"/>
              <a:t>1 – 2PM</a:t>
            </a:r>
          </a:p>
          <a:p>
            <a:pPr>
              <a:lnSpc>
                <a:spcPct val="150000"/>
              </a:lnSpc>
            </a:pPr>
            <a:r>
              <a:rPr lang="de-DE" u="sng" dirty="0"/>
              <a:t>TCD </a:t>
            </a:r>
            <a:r>
              <a:rPr lang="de-DE" u="sng" dirty="0" err="1"/>
              <a:t>staff</a:t>
            </a:r>
            <a:r>
              <a:rPr lang="de-DE" u="sng" dirty="0"/>
              <a:t> &amp; </a:t>
            </a:r>
            <a:r>
              <a:rPr lang="de-DE" u="sng" dirty="0" err="1"/>
              <a:t>students</a:t>
            </a:r>
            <a:r>
              <a:rPr lang="de-DE" u="sng" dirty="0"/>
              <a:t> </a:t>
            </a:r>
            <a:r>
              <a:rPr lang="de-DE" u="sng" dirty="0" err="1"/>
              <a:t>only</a:t>
            </a:r>
            <a:endParaRPr lang="de-DE" u="sng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b="1" dirty="0"/>
              <a:t>LOCATION: </a:t>
            </a:r>
            <a:r>
              <a:rPr lang="de-DE" dirty="0" err="1"/>
              <a:t>Trinity</a:t>
            </a:r>
            <a:r>
              <a:rPr lang="de-DE" dirty="0"/>
              <a:t> Business School </a:t>
            </a:r>
          </a:p>
          <a:p>
            <a:pPr>
              <a:lnSpc>
                <a:spcPct val="150000"/>
              </a:lnSpc>
            </a:pPr>
            <a:r>
              <a:rPr lang="de-DE" dirty="0"/>
              <a:t>152-160 </a:t>
            </a:r>
            <a:r>
              <a:rPr lang="de-DE" dirty="0" err="1"/>
              <a:t>Pearse</a:t>
            </a:r>
            <a:r>
              <a:rPr lang="de-DE" dirty="0"/>
              <a:t> St</a:t>
            </a:r>
            <a:endParaRPr lang="en-IN" dirty="0"/>
          </a:p>
          <a:p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17503" y="2030329"/>
            <a:ext cx="4790339" cy="1674338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>
              <a:solidFill>
                <a:prstClr val="whit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81507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6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2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Announcements</a:t>
            </a:r>
            <a:endParaRPr lang="en-IN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N" dirty="0"/>
              <a:t>Title</a:t>
            </a:r>
            <a:endParaRPr lang="en-IN" sz="2400" dirty="0"/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>
                <a:ea typeface="Open Sans" panose="020B0606030504020204" pitchFamily="34" charset="0"/>
                <a:cs typeface="Open Sans" panose="020B0606030504020204" pitchFamily="34" charset="0"/>
              </a:rPr>
              <a:t>Contrary to popular belief, Lorem Ipsum is not simply random text.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030121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197296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4"/>
          </p:nvPr>
        </p:nvSpPr>
        <p:spPr/>
      </p:sp>
    </p:spTree>
    <p:extLst>
      <p:ext uri="{BB962C8B-B14F-4D97-AF65-F5344CB8AC3E}">
        <p14:creationId xmlns:p14="http://schemas.microsoft.com/office/powerpoint/2010/main" val="40468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43DFBCD8-4B10-4F1F-9C1E-96C23E88EB1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3F294-ECD2-4FC4-92ED-DFC5E3D92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0" y="2745584"/>
            <a:ext cx="2250350" cy="369332"/>
          </a:xfrm>
        </p:spPr>
        <p:txBody>
          <a:bodyPr/>
          <a:lstStyle/>
          <a:p>
            <a:r>
              <a:rPr lang="en-GB" dirty="0"/>
              <a:t>Student Events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78B149-8367-4DCA-B059-93077682D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10" y="3116386"/>
            <a:ext cx="6982370" cy="553998"/>
          </a:xfrm>
          <a:solidFill>
            <a:schemeClr val="tx2">
              <a:alpha val="80000"/>
            </a:schemeClr>
          </a:solidFill>
        </p:spPr>
        <p:txBody>
          <a:bodyPr/>
          <a:lstStyle/>
          <a:p>
            <a:r>
              <a:rPr lang="en-GB" dirty="0"/>
              <a:t>Postgraduate Orientation Week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5E9705-6E5B-42E7-91EC-EE579D6234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711" y="3671854"/>
            <a:ext cx="2250349" cy="369332"/>
          </a:xfrm>
          <a:solidFill>
            <a:schemeClr val="tx2">
              <a:alpha val="80000"/>
            </a:schemeClr>
          </a:solidFill>
        </p:spPr>
        <p:txBody>
          <a:bodyPr/>
          <a:lstStyle/>
          <a:p>
            <a:r>
              <a:rPr lang="en-GB"/>
              <a:t>26 – 30 August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75C3D8D4-A213-4749-B3B7-15BE94E5D5DF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07532" y="4688565"/>
            <a:ext cx="6036468" cy="246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b="1" dirty="0">
                <a:solidFill>
                  <a:schemeClr val="accent2"/>
                </a:solidFill>
              </a:rPr>
              <a:t>Visit:</a:t>
            </a:r>
            <a:r>
              <a:rPr lang="en-GB" sz="1600" dirty="0"/>
              <a:t> 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tcd.ie/students/orientation/postgraduates</a:t>
            </a:r>
          </a:p>
        </p:txBody>
      </p:sp>
    </p:spTree>
    <p:extLst>
      <p:ext uri="{BB962C8B-B14F-4D97-AF65-F5344CB8AC3E}">
        <p14:creationId xmlns:p14="http://schemas.microsoft.com/office/powerpoint/2010/main" val="107002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Free Research Seminar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6209" y="2155461"/>
            <a:ext cx="4035772" cy="15607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de-DE" cap="all" dirty="0"/>
              <a:t>THURSDAY, 25 JANUARY 2018</a:t>
            </a:r>
          </a:p>
          <a:p>
            <a:pPr>
              <a:lnSpc>
                <a:spcPct val="150000"/>
              </a:lnSpc>
            </a:pPr>
            <a:r>
              <a:rPr lang="de-DE" cap="all" dirty="0"/>
              <a:t>1 – 2PM</a:t>
            </a:r>
          </a:p>
          <a:p>
            <a:pPr>
              <a:lnSpc>
                <a:spcPct val="150000"/>
              </a:lnSpc>
            </a:pPr>
            <a:r>
              <a:rPr lang="de-DE" u="sng" dirty="0"/>
              <a:t>TCD </a:t>
            </a:r>
            <a:r>
              <a:rPr lang="de-DE" u="sng" dirty="0" err="1"/>
              <a:t>staff</a:t>
            </a:r>
            <a:r>
              <a:rPr lang="de-DE" u="sng" dirty="0"/>
              <a:t> &amp; </a:t>
            </a:r>
            <a:r>
              <a:rPr lang="de-DE" u="sng" dirty="0" err="1"/>
              <a:t>students</a:t>
            </a:r>
            <a:r>
              <a:rPr lang="de-DE" u="sng" dirty="0"/>
              <a:t> </a:t>
            </a:r>
            <a:r>
              <a:rPr lang="de-DE" u="sng" dirty="0" err="1"/>
              <a:t>only</a:t>
            </a:r>
            <a:endParaRPr lang="de-DE" u="sng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de-DE" b="1" dirty="0"/>
              <a:t>LOCATION: </a:t>
            </a:r>
            <a:r>
              <a:rPr lang="de-DE" dirty="0" err="1"/>
              <a:t>Trinity</a:t>
            </a:r>
            <a:r>
              <a:rPr lang="de-DE" dirty="0"/>
              <a:t> Business School </a:t>
            </a:r>
          </a:p>
          <a:p>
            <a:pPr>
              <a:lnSpc>
                <a:spcPct val="150000"/>
              </a:lnSpc>
            </a:pPr>
            <a:r>
              <a:rPr lang="de-DE" dirty="0"/>
              <a:t>152-160 </a:t>
            </a:r>
            <a:r>
              <a:rPr lang="de-DE" dirty="0" err="1"/>
              <a:t>Pearse</a:t>
            </a:r>
            <a:r>
              <a:rPr lang="de-DE" dirty="0"/>
              <a:t> St</a:t>
            </a:r>
            <a:endParaRPr lang="en-IN" dirty="0"/>
          </a:p>
          <a:p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224206" y="2155462"/>
            <a:ext cx="3891254" cy="146909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>
              <a:solidFill>
                <a:prstClr val="whit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9894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3" r="21323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fontAlgn="b"/>
            <a:r>
              <a:rPr lang="en-US" dirty="0"/>
              <a:t>The Buttery </a:t>
            </a:r>
            <a:br>
              <a:rPr lang="en-US" dirty="0"/>
            </a:br>
            <a:r>
              <a:rPr lang="en-US" dirty="0"/>
              <a:t>Food Court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376209" y="2155461"/>
            <a:ext cx="4035772" cy="1560721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Monday – Thursday </a:t>
            </a:r>
            <a:br>
              <a:rPr lang="en-US" dirty="0"/>
            </a:br>
            <a:r>
              <a:rPr lang="en-US" dirty="0"/>
              <a:t>Open  :  7:30 a.m.– 4:00 p.m.</a:t>
            </a:r>
          </a:p>
          <a:p>
            <a:pPr>
              <a:lnSpc>
                <a:spcPct val="150000"/>
              </a:lnSpc>
            </a:pPr>
            <a:r>
              <a:rPr lang="en-US" dirty="0"/>
              <a:t>Friday : 7:30 a.m.– 3:00 p.m.</a:t>
            </a:r>
            <a:endParaRPr lang="de-DE" u="sng" dirty="0"/>
          </a:p>
        </p:txBody>
      </p:sp>
      <p:sp>
        <p:nvSpPr>
          <p:cNvPr id="6" name="Rectangle 5"/>
          <p:cNvSpPr/>
          <p:nvPr/>
        </p:nvSpPr>
        <p:spPr>
          <a:xfrm>
            <a:off x="224206" y="2155462"/>
            <a:ext cx="3891254" cy="1469093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95113" y="3806298"/>
            <a:ext cx="2258929" cy="1137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Wingdings" charset="2"/>
              <a:buChar char="§"/>
            </a:pPr>
            <a:r>
              <a:rPr lang="en-US" sz="1575" dirty="0">
                <a:solidFill>
                  <a:prstClr val="white"/>
                </a:solidFill>
                <a:latin typeface="Open Sans"/>
              </a:rPr>
              <a:t>Full breakfast range </a:t>
            </a:r>
          </a:p>
          <a:p>
            <a:pPr marL="257175" indent="-257175">
              <a:lnSpc>
                <a:spcPct val="150000"/>
              </a:lnSpc>
              <a:buFont typeface="Wingdings" charset="2"/>
              <a:buChar char="§"/>
            </a:pPr>
            <a:r>
              <a:rPr lang="en-US" sz="1575" dirty="0">
                <a:solidFill>
                  <a:prstClr val="white"/>
                </a:solidFill>
                <a:latin typeface="Open Sans"/>
              </a:rPr>
              <a:t>Made to order deli</a:t>
            </a:r>
          </a:p>
          <a:p>
            <a:pPr marL="257175" indent="-257175">
              <a:lnSpc>
                <a:spcPct val="150000"/>
              </a:lnSpc>
              <a:buFont typeface="Wingdings" charset="2"/>
              <a:buChar char="§"/>
            </a:pPr>
            <a:r>
              <a:rPr lang="en-US" sz="1575" dirty="0">
                <a:solidFill>
                  <a:prstClr val="white"/>
                </a:solidFill>
                <a:latin typeface="Open Sans"/>
              </a:rPr>
              <a:t>Lavazza coffee </a:t>
            </a:r>
            <a:endParaRPr lang="en-IN" sz="1575" dirty="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682689" y="3810441"/>
            <a:ext cx="1613223" cy="7743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57175" indent="-257175">
              <a:lnSpc>
                <a:spcPct val="150000"/>
              </a:lnSpc>
              <a:buFont typeface="Wingdings" charset="2"/>
              <a:buChar char="§"/>
            </a:pPr>
            <a:r>
              <a:rPr lang="en-US" sz="1575" dirty="0">
                <a:solidFill>
                  <a:prstClr val="white"/>
                </a:solidFill>
                <a:latin typeface="Open Sans"/>
              </a:rPr>
              <a:t>Hot food</a:t>
            </a:r>
          </a:p>
          <a:p>
            <a:pPr marL="257175" indent="-257175">
              <a:lnSpc>
                <a:spcPct val="150000"/>
              </a:lnSpc>
              <a:buFont typeface="Wingdings" charset="2"/>
              <a:buChar char="§"/>
            </a:pPr>
            <a:r>
              <a:rPr lang="en-US" sz="1575" dirty="0">
                <a:solidFill>
                  <a:prstClr val="white"/>
                </a:solidFill>
                <a:latin typeface="Open Sans"/>
              </a:rPr>
              <a:t>Salad bar</a:t>
            </a:r>
            <a:endParaRPr lang="en-IN" sz="1575" dirty="0">
              <a:solidFill>
                <a:prstClr val="whit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27665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106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4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311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1" y="4090737"/>
            <a:ext cx="9144000" cy="105276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Open Sans"/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2" b="21462"/>
          <a:stretch>
            <a:fillRect/>
          </a:stretch>
        </p:blipFill>
        <p:spPr/>
      </p:pic>
      <p:sp>
        <p:nvSpPr>
          <p:cNvPr id="4" name="TextBox 3"/>
          <p:cNvSpPr txBox="1"/>
          <p:nvPr/>
        </p:nvSpPr>
        <p:spPr>
          <a:xfrm>
            <a:off x="293915" y="2467901"/>
            <a:ext cx="539530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prstClr val="white"/>
                </a:solidFill>
                <a:latin typeface="Open Sans"/>
                <a:ea typeface="Lato Black" panose="020F0502020204030203" pitchFamily="34" charset="0"/>
                <a:cs typeface="Lato Black" panose="020F0502020204030203" pitchFamily="34" charset="0"/>
              </a:rPr>
              <a:t>RE-FRESHERS FAIR </a:t>
            </a:r>
          </a:p>
          <a:p>
            <a:r>
              <a:rPr lang="en-US" sz="4050" dirty="0">
                <a:solidFill>
                  <a:prstClr val="white"/>
                </a:solidFill>
                <a:latin typeface="Open Sans"/>
                <a:ea typeface="Lato Black" panose="020F0502020204030203" pitchFamily="34" charset="0"/>
                <a:cs typeface="Lato Black" panose="020F0502020204030203" pitchFamily="34" charset="0"/>
              </a:rPr>
              <a:t>FRIDAY 26</a:t>
            </a:r>
            <a:r>
              <a:rPr lang="en-US" sz="4050" baseline="30000" dirty="0">
                <a:solidFill>
                  <a:prstClr val="white"/>
                </a:solidFill>
                <a:latin typeface="Open Sans"/>
                <a:ea typeface="Lato Black" panose="020F0502020204030203" pitchFamily="34" charset="0"/>
                <a:cs typeface="Lato Black" panose="020F0502020204030203" pitchFamily="34" charset="0"/>
              </a:rPr>
              <a:t>TH</a:t>
            </a:r>
            <a:r>
              <a:rPr lang="en-US" sz="4050" dirty="0">
                <a:solidFill>
                  <a:prstClr val="white"/>
                </a:solidFill>
                <a:latin typeface="Open Sans"/>
                <a:ea typeface="Lato Black" panose="020F0502020204030203" pitchFamily="34" charset="0"/>
                <a:cs typeface="Lato Black" panose="020F0502020204030203" pitchFamily="34" charset="0"/>
              </a:rPr>
              <a:t> JAN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93914" y="255642"/>
            <a:ext cx="3447034" cy="55399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3000" b="1" dirty="0">
                <a:solidFill>
                  <a:prstClr val="white"/>
                </a:solidFill>
                <a:latin typeface="Open Sans"/>
                <a:ea typeface="Lato Black" panose="020F0502020204030203" pitchFamily="34" charset="0"/>
                <a:cs typeface="Lato Black" panose="020F0502020204030203" pitchFamily="34" charset="0"/>
              </a:rPr>
              <a:t>STUDENT EVENTS</a:t>
            </a:r>
          </a:p>
        </p:txBody>
      </p:sp>
      <p:sp>
        <p:nvSpPr>
          <p:cNvPr id="9" name="Rectangle 8"/>
          <p:cNvSpPr/>
          <p:nvPr/>
        </p:nvSpPr>
        <p:spPr>
          <a:xfrm>
            <a:off x="293915" y="4259328"/>
            <a:ext cx="860257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Open Sans"/>
                <a:ea typeface="Rockwell" charset="0"/>
                <a:cs typeface="Rockwell" charset="0"/>
              </a:rPr>
              <a:t>Come along to the Atrium to find out about </a:t>
            </a:r>
          </a:p>
          <a:p>
            <a:r>
              <a:rPr lang="en-US" sz="2100" b="1" dirty="0">
                <a:solidFill>
                  <a:prstClr val="black"/>
                </a:solidFill>
                <a:latin typeface="Open Sans"/>
                <a:ea typeface="Rockwell" charset="0"/>
                <a:cs typeface="Rockwell" charset="0"/>
              </a:rPr>
              <a:t>the 200+ Societies</a:t>
            </a:r>
            <a:endParaRPr lang="en-IN" sz="2100" b="1" dirty="0">
              <a:solidFill>
                <a:prstClr val="black"/>
              </a:solidFill>
              <a:latin typeface="Open Sans"/>
              <a:ea typeface="Rockwell" charset="0"/>
              <a:cs typeface="Rockwel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8282" y="3244274"/>
            <a:ext cx="3128211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300">
                <a:solidFill>
                  <a:prstClr val="white"/>
                </a:solidFill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12.30 – 2.30pm</a:t>
            </a:r>
            <a:endParaRPr lang="en-US" sz="3300" dirty="0">
              <a:solidFill>
                <a:prstClr val="white"/>
              </a:solidFill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6771554" y="4241367"/>
            <a:ext cx="2124939" cy="751502"/>
            <a:chOff x="201705" y="174812"/>
            <a:chExt cx="3307977" cy="1169894"/>
          </a:xfrm>
        </p:grpSpPr>
        <p:sp>
          <p:nvSpPr>
            <p:cNvPr id="13" name="Rectangle 12"/>
            <p:cNvSpPr/>
            <p:nvPr/>
          </p:nvSpPr>
          <p:spPr>
            <a:xfrm>
              <a:off x="201705" y="174812"/>
              <a:ext cx="3307977" cy="116989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Open Sans"/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4340" y="223246"/>
              <a:ext cx="3182707" cy="10730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1957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/>
          <p:cNvPicPr>
            <a:picLocks noGrp="1" noChangeAspect="1"/>
          </p:cNvPicPr>
          <p:nvPr>
            <p:ph type="pic" sz="quarter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8" b="21468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93914" y="254183"/>
            <a:ext cx="1854254" cy="532374"/>
          </a:xfrm>
        </p:spPr>
        <p:txBody>
          <a:bodyPr anchor="ctr"/>
          <a:lstStyle/>
          <a:p>
            <a:r>
              <a:rPr lang="en-US" dirty="0"/>
              <a:t>EVENTS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FAKE: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REAL DEAL?</a:t>
            </a:r>
            <a:endParaRPr lang="en-IN" dirty="0"/>
          </a:p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>
          <a:xfrm>
            <a:off x="5890418" y="3287806"/>
            <a:ext cx="3006076" cy="652300"/>
          </a:xfrm>
        </p:spPr>
        <p:txBody>
          <a:bodyPr/>
          <a:lstStyle/>
          <a:p>
            <a:r>
              <a:rPr lang="de-DE" sz="2700" dirty="0"/>
              <a:t>3 March – </a:t>
            </a:r>
            <a:r>
              <a:rPr lang="de-DE" sz="2700"/>
              <a:t>3 June </a:t>
            </a:r>
            <a:r>
              <a:rPr lang="de-DE" sz="2700" dirty="0"/>
              <a:t>2018</a:t>
            </a:r>
          </a:p>
          <a:p>
            <a:endParaRPr lang="en-US" sz="270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For further information see: </a:t>
            </a:r>
            <a:br>
              <a:rPr lang="en-US" dirty="0"/>
            </a:br>
            <a:r>
              <a:rPr lang="en-US" dirty="0">
                <a:hlinkClick r:id="rId4"/>
              </a:rPr>
              <a:t>https://dublin.sciencegallery.com/fake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6273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prism/>
      </p:transition>
    </mc:Choice>
    <mc:Fallback xmlns="">
      <p:transition spd="slow" advClick="0" advTm="8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212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prism/>
      </p:transition>
    </mc:Choice>
    <mc:Fallback xmlns="">
      <p:transition spd="slow" advClick="0" advTm="8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03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8000">
        <p14:prism/>
      </p:transition>
    </mc:Choice>
    <mc:Fallback xmlns="">
      <p:transition spd="slow" advClick="0" advTm="8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3" b="6643"/>
          <a:stretch>
            <a:fillRect/>
          </a:stretch>
        </p:blipFill>
        <p:spPr>
          <a:xfrm>
            <a:off x="0" y="0"/>
            <a:ext cx="9144000" cy="5151835"/>
          </a:xfrm>
        </p:spPr>
      </p:pic>
      <p:grpSp>
        <p:nvGrpSpPr>
          <p:cNvPr id="2" name="Group 1"/>
          <p:cNvGrpSpPr/>
          <p:nvPr/>
        </p:nvGrpSpPr>
        <p:grpSpPr>
          <a:xfrm>
            <a:off x="0" y="1"/>
            <a:ext cx="5149517" cy="5152004"/>
            <a:chOff x="0" y="0"/>
            <a:chExt cx="6866022" cy="6869339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6866022" cy="6869339"/>
            </a:xfrm>
            <a:prstGeom prst="rect">
              <a:avLst/>
            </a:prstGeom>
            <a:gradFill flip="none" rotWithShape="1">
              <a:gsLst>
                <a:gs pos="100000">
                  <a:srgbClr val="152269">
                    <a:alpha val="93000"/>
                  </a:srgbClr>
                </a:gs>
                <a:gs pos="0">
                  <a:srgbClr val="0077BD">
                    <a:alpha val="71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2">
                <a:solidFill>
                  <a:prstClr val="white"/>
                </a:solidFill>
                <a:latin typeface="Open San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09310" y="425388"/>
              <a:ext cx="2601953" cy="699314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IN" dirty="0"/>
              <a:t>Dining Hall Buffet</a:t>
            </a:r>
            <a:endParaRPr lang="en-IN" sz="300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IN" dirty="0"/>
              <a:t>Opening Hours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IN" dirty="0"/>
              <a:t>12 noon to 3pm </a:t>
            </a:r>
          </a:p>
          <a:p>
            <a:pPr>
              <a:lnSpc>
                <a:spcPct val="150000"/>
              </a:lnSpc>
            </a:pPr>
            <a:r>
              <a:rPr lang="en-IN" dirty="0"/>
              <a:t>Monday – Friday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N" dirty="0"/>
              <a:t>Term Time only</a:t>
            </a:r>
          </a:p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06002" y="2060258"/>
            <a:ext cx="3537513" cy="2275369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608517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5151835"/>
          </a:xfrm>
        </p:spPr>
      </p:sp>
      <p:grpSp>
        <p:nvGrpSpPr>
          <p:cNvPr id="2" name="Group 1"/>
          <p:cNvGrpSpPr/>
          <p:nvPr/>
        </p:nvGrpSpPr>
        <p:grpSpPr>
          <a:xfrm>
            <a:off x="0" y="1"/>
            <a:ext cx="5149517" cy="5152004"/>
            <a:chOff x="0" y="0"/>
            <a:chExt cx="6866022" cy="6869339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6866022" cy="6869339"/>
            </a:xfrm>
            <a:prstGeom prst="rect">
              <a:avLst/>
            </a:prstGeom>
            <a:gradFill flip="none" rotWithShape="1">
              <a:gsLst>
                <a:gs pos="100000">
                  <a:srgbClr val="152269">
                    <a:alpha val="93000"/>
                  </a:srgbClr>
                </a:gs>
                <a:gs pos="0">
                  <a:srgbClr val="0077BD">
                    <a:alpha val="71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2">
                <a:solidFill>
                  <a:prstClr val="white"/>
                </a:solidFill>
                <a:latin typeface="Open San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9310" y="425388"/>
              <a:ext cx="2601953" cy="699314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34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10">
            <a:extLst>
              <a:ext uri="{FF2B5EF4-FFF2-40B4-BE49-F238E27FC236}">
                <a16:creationId xmlns:a16="http://schemas.microsoft.com/office/drawing/2014/main" id="{827EDC87-E7BD-42D9-8DC5-8BBE00658C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" r="38"/>
          <a:stretch/>
        </p:blipFill>
        <p:spPr>
          <a:xfrm>
            <a:off x="0" y="0"/>
            <a:ext cx="9143980" cy="447985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3F294-ECD2-4FC4-92ED-DFC5E3D92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/>
              <a:t>Student Events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78B149-8367-4DCA-B059-93077682D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10" y="2638714"/>
            <a:ext cx="4999265" cy="553998"/>
          </a:xfrm>
          <a:solidFill>
            <a:schemeClr val="accent6">
              <a:alpha val="80000"/>
            </a:schemeClr>
          </a:solidFill>
        </p:spPr>
        <p:txBody>
          <a:bodyPr/>
          <a:lstStyle/>
          <a:p>
            <a:r>
              <a:rPr lang="en-GB" dirty="0"/>
              <a:t>Business Postgraduate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5E9705-6E5B-42E7-91EC-EE579D6234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711" y="3746399"/>
            <a:ext cx="2589439" cy="369332"/>
          </a:xfrm>
          <a:solidFill>
            <a:schemeClr val="accent6">
              <a:alpha val="80000"/>
            </a:schemeClr>
          </a:solidFill>
        </p:spPr>
        <p:txBody>
          <a:bodyPr/>
          <a:lstStyle/>
          <a:p>
            <a:r>
              <a:rPr lang="en-GB" dirty="0"/>
              <a:t>02 – 13 September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22EBE7-C56E-4947-88B9-8F4342147A7D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01770" y="4688565"/>
            <a:ext cx="6538912" cy="246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Attend Trinity Dining Hall Dinner Events on 9</a:t>
            </a:r>
            <a:r>
              <a:rPr lang="en-GB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and 11</a:t>
            </a:r>
            <a:r>
              <a:rPr lang="en-GB" sz="1600" baseline="30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th</a:t>
            </a: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September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6AF1DF7-8133-4F9E-82DE-3CBF25DD983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5710" y="3192401"/>
            <a:ext cx="4056290" cy="553998"/>
          </a:xfrm>
          <a:solidFill>
            <a:schemeClr val="accent6">
              <a:alpha val="80000"/>
            </a:schemeClr>
          </a:solidFill>
        </p:spPr>
        <p:txBody>
          <a:bodyPr/>
          <a:lstStyle/>
          <a:p>
            <a:r>
              <a:rPr lang="en-GB" dirty="0"/>
              <a:t>Orientation Week</a:t>
            </a:r>
          </a:p>
        </p:txBody>
      </p:sp>
    </p:spTree>
    <p:extLst>
      <p:ext uri="{BB962C8B-B14F-4D97-AF65-F5344CB8AC3E}">
        <p14:creationId xmlns:p14="http://schemas.microsoft.com/office/powerpoint/2010/main" val="1949597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16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243069" y="968189"/>
            <a:ext cx="4514128" cy="736709"/>
          </a:xfrm>
        </p:spPr>
        <p:txBody>
          <a:bodyPr/>
          <a:lstStyle/>
          <a:p>
            <a:r>
              <a:rPr lang="en-IE" dirty="0">
                <a:ln w="6350">
                  <a:noFill/>
                </a:ln>
              </a:rPr>
              <a:t>Trinity </a:t>
            </a:r>
          </a:p>
          <a:p>
            <a:r>
              <a:rPr lang="en-IE" dirty="0">
                <a:ln w="6350">
                  <a:noFill/>
                </a:ln>
              </a:rPr>
              <a:t>Mature Student Society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43069" y="2148168"/>
            <a:ext cx="4514127" cy="1306360"/>
          </a:xfrm>
        </p:spPr>
        <p:txBody>
          <a:bodyPr/>
          <a:lstStyle/>
          <a:p>
            <a:r>
              <a:rPr lang="en-US" dirty="0"/>
              <a:t>Cheese &amp; Wine</a:t>
            </a:r>
          </a:p>
          <a:p>
            <a:r>
              <a:rPr lang="en-US" dirty="0"/>
              <a:t>Event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IE" b="1" dirty="0">
                <a:ln w="6350">
                  <a:noFill/>
                </a:ln>
                <a:solidFill>
                  <a:srgbClr val="152269"/>
                </a:solidFill>
              </a:rPr>
              <a:t>Friday Nov 17</a:t>
            </a:r>
            <a:r>
              <a:rPr lang="en-IE" b="1" baseline="30000" dirty="0">
                <a:ln w="6350">
                  <a:noFill/>
                </a:ln>
                <a:solidFill>
                  <a:srgbClr val="152269"/>
                </a:solidFill>
              </a:rPr>
              <a:t>th</a:t>
            </a:r>
            <a:r>
              <a:rPr lang="en-IE" b="1" dirty="0">
                <a:ln w="6350">
                  <a:noFill/>
                </a:ln>
                <a:solidFill>
                  <a:srgbClr val="152269"/>
                </a:solidFill>
              </a:rPr>
              <a:t> </a:t>
            </a:r>
          </a:p>
          <a:p>
            <a:r>
              <a:rPr lang="en-IE" b="1" dirty="0">
                <a:ln w="6350">
                  <a:noFill/>
                </a:ln>
                <a:solidFill>
                  <a:srgbClr val="152269"/>
                </a:solidFill>
              </a:rPr>
              <a:t>The Atrium – 7pm</a:t>
            </a:r>
            <a:endParaRPr lang="en-IE" sz="788" b="1" dirty="0">
              <a:ln w="6350">
                <a:noFill/>
              </a:ln>
              <a:solidFill>
                <a:srgbClr val="152269"/>
              </a:solidFill>
            </a:endParaRP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sz="quarter" idx="1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15" b="56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07549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5"/>
          </p:nvPr>
        </p:nvSpPr>
        <p:spPr/>
      </p:sp>
    </p:spTree>
    <p:extLst>
      <p:ext uri="{BB962C8B-B14F-4D97-AF65-F5344CB8AC3E}">
        <p14:creationId xmlns:p14="http://schemas.microsoft.com/office/powerpoint/2010/main" val="82490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81F9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alphaModFix amt="6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52" r="18952"/>
          <a:stretch>
            <a:fillRect/>
          </a:stretch>
        </p:blipFill>
        <p:spPr>
          <a:xfrm>
            <a:off x="0" y="0"/>
            <a:ext cx="4212772" cy="5143500"/>
          </a:xfrm>
        </p:spPr>
      </p:pic>
      <p:sp>
        <p:nvSpPr>
          <p:cNvPr id="6" name="TextBox 5"/>
          <p:cNvSpPr txBox="1"/>
          <p:nvPr/>
        </p:nvSpPr>
        <p:spPr>
          <a:xfrm>
            <a:off x="4719919" y="408247"/>
            <a:ext cx="3671048" cy="64633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Public Talk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91586" y="1179272"/>
            <a:ext cx="4092081" cy="37990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100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"Wands, Words &amp; Wizard Wheezes: 20 Years of Harry Potter”</a:t>
            </a:r>
          </a:p>
          <a:p>
            <a:pPr>
              <a:lnSpc>
                <a:spcPct val="150000"/>
              </a:lnSpc>
            </a:pPr>
            <a:endParaRPr lang="en-IN" dirty="0">
              <a:solidFill>
                <a:prstClr val="white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50000"/>
              </a:lnSpc>
            </a:pPr>
            <a:r>
              <a:rPr lang="en-US" sz="1800" b="1" cap="all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THURSDAY, 25 JANUARY 2018</a:t>
            </a:r>
            <a:r>
              <a:rPr lang="en-US" sz="1800" cap="all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en-US" sz="1800" cap="all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12:30 – 1:30PM</a:t>
            </a:r>
          </a:p>
          <a:p>
            <a:pPr>
              <a:lnSpc>
                <a:spcPct val="150000"/>
              </a:lnSpc>
            </a:pPr>
            <a:r>
              <a:rPr lang="en-US" sz="1800" cap="all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Trinity Long Room Hub : </a:t>
            </a:r>
            <a:r>
              <a:rPr lang="en-US" sz="1800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Neill Theatre</a:t>
            </a:r>
          </a:p>
          <a:p>
            <a:pPr>
              <a:lnSpc>
                <a:spcPct val="150000"/>
              </a:lnSpc>
            </a:pPr>
            <a:endParaRPr lang="en-US" cap="all" dirty="0">
              <a:solidFill>
                <a:prstClr val="white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698316" y="0"/>
            <a:ext cx="769470" cy="51435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1635" y="4191635"/>
            <a:ext cx="4166152" cy="775725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>
                <a:solidFill>
                  <a:prstClr val="black"/>
                </a:solidFill>
                <a:latin typeface="Source Sans Pro" charset="0"/>
                <a:ea typeface="Source Sans Pro" charset="0"/>
                <a:cs typeface="Source Sans Pro" charset="0"/>
              </a:rPr>
              <a:t>For more information contact Clare</a:t>
            </a:r>
            <a:endParaRPr lang="en-US" dirty="0">
              <a:solidFill>
                <a:prstClr val="black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pPr>
              <a:lnSpc>
                <a:spcPct val="150000"/>
              </a:lnSpc>
            </a:pPr>
            <a:r>
              <a:rPr lang="en-US" sz="1800" dirty="0">
                <a:solidFill>
                  <a:prstClr val="black"/>
                </a:solidFill>
                <a:latin typeface="Source Sans Pro" charset="0"/>
                <a:ea typeface="Source Sans Pro" charset="0"/>
                <a:cs typeface="Source Sans Pro" charset="0"/>
                <a:hlinkClick r:id="rId4"/>
              </a:rPr>
              <a:t>Clare.clarke@tcd.ie</a:t>
            </a:r>
            <a:endParaRPr lang="en-US" sz="1800" cap="all" dirty="0">
              <a:solidFill>
                <a:prstClr val="black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6200000">
            <a:off x="2318075" y="2773100"/>
            <a:ext cx="354180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>
                <a:solidFill>
                  <a:srgbClr val="622253"/>
                </a:solidFill>
                <a:latin typeface="Open Sans"/>
                <a:ea typeface="Lato Black" panose="020F0502020204030203" pitchFamily="34" charset="0"/>
                <a:cs typeface="Lato Black" panose="020F0502020204030203" pitchFamily="34" charset="0"/>
              </a:rPr>
              <a:t>SCHOOL EVENTS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>
            <a:biLevel thresh="25000"/>
            <a:alphaModFix am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98" t="27451"/>
          <a:stretch/>
        </p:blipFill>
        <p:spPr>
          <a:xfrm>
            <a:off x="5822140" y="-107155"/>
            <a:ext cx="5816360" cy="535780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484" y="374533"/>
            <a:ext cx="1980341" cy="5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6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8"/>
          </p:nvPr>
        </p:nvSpPr>
        <p:spPr/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484" y="374533"/>
            <a:ext cx="1980341" cy="532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061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331" t="14462" r="2419"/>
          <a:stretch/>
        </p:blipFill>
        <p:spPr>
          <a:xfrm>
            <a:off x="4633697" y="0"/>
            <a:ext cx="4522008" cy="51435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4522211" y="0"/>
            <a:ext cx="111485" cy="5203246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60759" y="1734802"/>
            <a:ext cx="3929972" cy="31162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700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Your Trinity Staff Information Day </a:t>
            </a:r>
          </a:p>
          <a:p>
            <a:br>
              <a:rPr lang="en-IE" sz="2700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</a:br>
            <a:endParaRPr lang="en-IE" sz="750" dirty="0">
              <a:solidFill>
                <a:prstClr val="white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IE" sz="1800" b="1" u="sng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WHEN:</a:t>
            </a:r>
          </a:p>
          <a:p>
            <a:r>
              <a:rPr lang="en-IE" sz="18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Tuesday, 14th November </a:t>
            </a:r>
          </a:p>
          <a:p>
            <a:r>
              <a:rPr lang="en-IE" sz="18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9.00am to 4.30pm</a:t>
            </a:r>
          </a:p>
          <a:p>
            <a:endParaRPr lang="en-IE" sz="1800" dirty="0">
              <a:solidFill>
                <a:prstClr val="white"/>
              </a:solidFill>
              <a:latin typeface="Source Sans Pro" charset="0"/>
              <a:ea typeface="Source Sans Pro" charset="0"/>
              <a:cs typeface="Source Sans Pro" charset="0"/>
            </a:endParaRPr>
          </a:p>
          <a:p>
            <a:r>
              <a:rPr lang="en-IE" sz="1800" b="1" u="sng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WHERE:</a:t>
            </a:r>
          </a:p>
          <a:p>
            <a:r>
              <a:rPr lang="en-IE" sz="18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Public Theatre (Exam Hall)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860759" y="787723"/>
            <a:ext cx="4283242" cy="715581"/>
          </a:xfrm>
          <a:prstGeom prst="rect">
            <a:avLst/>
          </a:prstGeom>
          <a:solidFill>
            <a:srgbClr val="0077BD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05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YOUR</a:t>
            </a:r>
            <a:r>
              <a:rPr lang="en-US" sz="4050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 TRINITY</a:t>
            </a:r>
          </a:p>
        </p:txBody>
      </p:sp>
      <p:pic>
        <p:nvPicPr>
          <p:cNvPr id="3" name="Picture Placeholder 2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7" r="20347"/>
          <a:stretch>
            <a:fillRect/>
          </a:stretch>
        </p:blipFill>
        <p:spPr>
          <a:xfrm>
            <a:off x="0" y="0"/>
            <a:ext cx="4577954" cy="51435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5257" y="192970"/>
            <a:ext cx="1739294" cy="4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028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5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6502060"/>
      </p:ext>
    </p:extLst>
  </p:cSld>
  <p:clrMapOvr>
    <a:masterClrMapping/>
  </p:clrMapOvr>
  <p:transition spd="slow" advClick="0" advTm="8000">
    <p:wip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t="8133" b="7530"/>
          <a:stretch/>
        </p:blipFill>
        <p:spPr>
          <a:xfrm>
            <a:off x="0" y="-8504"/>
            <a:ext cx="9144000" cy="515200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-8504"/>
            <a:ext cx="4589028" cy="5152004"/>
          </a:xfrm>
          <a:prstGeom prst="rect">
            <a:avLst/>
          </a:prstGeom>
          <a:gradFill flip="none" rotWithShape="1">
            <a:gsLst>
              <a:gs pos="100000">
                <a:srgbClr val="00A7CF">
                  <a:alpha val="74000"/>
                </a:srgbClr>
              </a:gs>
              <a:gs pos="0">
                <a:srgbClr val="01AFAB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915679"/>
            <a:ext cx="4589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78577"/>
            <a:r>
              <a:rPr lang="en-US" sz="5400" dirty="0">
                <a:solidFill>
                  <a:prstClr val="white"/>
                </a:solidFill>
                <a:latin typeface="Source Sans Pro Light" charset="0"/>
                <a:ea typeface="Source Sans Pro Light" charset="0"/>
                <a:cs typeface="Source Sans Pro Light" charset="0"/>
              </a:rPr>
              <a:t>Computing Careers Fair</a:t>
            </a:r>
            <a:endParaRPr lang="en-US" sz="13950" spc="-29" dirty="0">
              <a:solidFill>
                <a:prstClr val="white"/>
              </a:solidFill>
              <a:latin typeface="Source Sans Pro Light" charset="0"/>
              <a:ea typeface="Source Sans Pro Light" charset="0"/>
              <a:cs typeface="Source Sans Pro Ligh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2994" y="2659899"/>
            <a:ext cx="4045488" cy="10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78577">
              <a:lnSpc>
                <a:spcPct val="150000"/>
              </a:lnSpc>
            </a:pPr>
            <a:r>
              <a:rPr lang="en-US" sz="2246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Thursday, 23</a:t>
            </a:r>
            <a:r>
              <a:rPr lang="en-US" sz="2246" b="1" baseline="300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rd</a:t>
            </a:r>
            <a:r>
              <a:rPr lang="en-US" sz="2246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 October 2017</a:t>
            </a:r>
          </a:p>
          <a:p>
            <a:pPr algn="ctr" defTabSz="178577">
              <a:lnSpc>
                <a:spcPct val="150000"/>
              </a:lnSpc>
            </a:pPr>
            <a:r>
              <a:rPr lang="en-US" sz="2246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12 noon – 2pm  | Sports Hall</a:t>
            </a:r>
            <a:endParaRPr lang="en-US" sz="9687" spc="-29" dirty="0">
              <a:solidFill>
                <a:prstClr val="white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421" y="3255430"/>
            <a:ext cx="3626186" cy="51248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994" y="4187347"/>
            <a:ext cx="4045488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78577">
              <a:lnSpc>
                <a:spcPct val="150000"/>
              </a:lnSpc>
            </a:pPr>
            <a:r>
              <a:rPr lang="en-US" sz="2246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Mycareerconnect.tcd.ie</a:t>
            </a:r>
            <a:endParaRPr lang="en-US" sz="9687" spc="-29" dirty="0">
              <a:solidFill>
                <a:prstClr val="white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36" y="275561"/>
            <a:ext cx="1616185" cy="43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53015"/>
      </p:ext>
    </p:extLst>
  </p:cSld>
  <p:clrMapOvr>
    <a:masterClrMapping/>
  </p:clrMapOvr>
  <p:transition spd="slow" advClick="0" advTm="8000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50000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50000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3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5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5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36" grpId="0"/>
          <p:bldP spid="7" grpId="0"/>
        </p:bldLst>
      </p:timing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9" name="Group 8"/>
          <p:cNvGrpSpPr/>
          <p:nvPr/>
        </p:nvGrpSpPr>
        <p:grpSpPr>
          <a:xfrm>
            <a:off x="0" y="-8504"/>
            <a:ext cx="4589028" cy="5152004"/>
            <a:chOff x="0" y="-11339"/>
            <a:chExt cx="6118704" cy="6869339"/>
          </a:xfrm>
        </p:grpSpPr>
        <p:sp>
          <p:nvSpPr>
            <p:cNvPr id="7" name="Rectangle 6"/>
            <p:cNvSpPr/>
            <p:nvPr/>
          </p:nvSpPr>
          <p:spPr>
            <a:xfrm>
              <a:off x="0" y="-11339"/>
              <a:ext cx="6118704" cy="6869339"/>
            </a:xfrm>
            <a:prstGeom prst="rect">
              <a:avLst/>
            </a:prstGeom>
            <a:gradFill flip="none" rotWithShape="1">
              <a:gsLst>
                <a:gs pos="100000">
                  <a:srgbClr val="00A7CF">
                    <a:alpha val="74000"/>
                  </a:srgbClr>
                </a:gs>
                <a:gs pos="0">
                  <a:srgbClr val="01AFAB"/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2">
                <a:solidFill>
                  <a:prstClr val="white"/>
                </a:solidFill>
                <a:latin typeface="Open Sans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247" y="367415"/>
              <a:ext cx="2154913" cy="579166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58620"/>
      </p:ext>
    </p:extLst>
  </p:cSld>
  <p:clrMapOvr>
    <a:masterClrMapping/>
  </p:clrMapOvr>
  <p:transition spd="slow" advClick="0" advTm="8000">
    <p:push dir="r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" t="8133" b="7530"/>
          <a:stretch/>
        </p:blipFill>
        <p:spPr>
          <a:xfrm>
            <a:off x="0" y="-8504"/>
            <a:ext cx="9144000" cy="515200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0" y="-8504"/>
            <a:ext cx="4589028" cy="5152004"/>
          </a:xfrm>
          <a:prstGeom prst="rect">
            <a:avLst/>
          </a:prstGeom>
          <a:gradFill flip="none" rotWithShape="1">
            <a:gsLst>
              <a:gs pos="100000">
                <a:srgbClr val="00A7CF">
                  <a:alpha val="74000"/>
                </a:srgbClr>
              </a:gs>
              <a:gs pos="0">
                <a:srgbClr val="00A7CF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915679"/>
            <a:ext cx="45890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78577"/>
            <a:r>
              <a:rPr lang="en-US" sz="5400" b="1" dirty="0">
                <a:solidFill>
                  <a:prstClr val="white"/>
                </a:solidFill>
                <a:latin typeface="Source Sans Pro ExtraLight" charset="0"/>
                <a:ea typeface="Source Sans Pro ExtraLight" charset="0"/>
                <a:cs typeface="Source Sans Pro ExtraLight" charset="0"/>
              </a:rPr>
              <a:t>Computing Careers Fair</a:t>
            </a:r>
            <a:endParaRPr lang="en-US" sz="13950" b="1" spc="-29" dirty="0">
              <a:solidFill>
                <a:prstClr val="white"/>
              </a:solidFill>
              <a:latin typeface="Source Sans Pro ExtraLight" charset="0"/>
              <a:ea typeface="Source Sans Pro ExtraLight" charset="0"/>
              <a:cs typeface="Source Sans Pro ExtraLigh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42994" y="2659899"/>
            <a:ext cx="4045488" cy="1074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78577">
              <a:lnSpc>
                <a:spcPct val="150000"/>
              </a:lnSpc>
            </a:pPr>
            <a:r>
              <a:rPr lang="en-US" sz="2246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Thursday, 23</a:t>
            </a:r>
            <a:r>
              <a:rPr lang="en-US" sz="2246" b="1" baseline="300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rd</a:t>
            </a:r>
            <a:r>
              <a:rPr lang="en-US" sz="2246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 October 2017</a:t>
            </a:r>
          </a:p>
          <a:p>
            <a:pPr algn="ctr" defTabSz="178577">
              <a:lnSpc>
                <a:spcPct val="150000"/>
              </a:lnSpc>
            </a:pPr>
            <a:r>
              <a:rPr lang="en-US" sz="2246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12 noon – 2pm  | Sports Hall</a:t>
            </a:r>
            <a:endParaRPr lang="en-US" sz="9687" spc="-29" dirty="0">
              <a:solidFill>
                <a:prstClr val="white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1421" y="3255430"/>
            <a:ext cx="3626186" cy="51248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2994" y="4187347"/>
            <a:ext cx="4045488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78577">
              <a:lnSpc>
                <a:spcPct val="150000"/>
              </a:lnSpc>
            </a:pPr>
            <a:r>
              <a:rPr lang="en-US" sz="2246" dirty="0" err="1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Mycareerconnect.tcd.ie</a:t>
            </a:r>
            <a:endParaRPr lang="en-US" sz="9687" spc="-29" dirty="0">
              <a:solidFill>
                <a:prstClr val="white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436" y="275561"/>
            <a:ext cx="1616185" cy="434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21424"/>
      </p:ext>
    </p:extLst>
  </p:cSld>
  <p:clrMapOvr>
    <a:masterClrMapping/>
  </p:clrMapOvr>
  <p:transition spd="slow" advClick="0" advTm="8000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50000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50000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3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5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5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36" grpId="0"/>
          <p:bldP spid="7" grpId="0"/>
        </p:bldLst>
      </p:timing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12" name="Group 11"/>
          <p:cNvGrpSpPr/>
          <p:nvPr/>
        </p:nvGrpSpPr>
        <p:grpSpPr>
          <a:xfrm>
            <a:off x="0" y="-8504"/>
            <a:ext cx="4589028" cy="5152004"/>
            <a:chOff x="0" y="-11339"/>
            <a:chExt cx="6118704" cy="6869339"/>
          </a:xfrm>
        </p:grpSpPr>
        <p:sp>
          <p:nvSpPr>
            <p:cNvPr id="10" name="Rectangle 9"/>
            <p:cNvSpPr/>
            <p:nvPr/>
          </p:nvSpPr>
          <p:spPr>
            <a:xfrm>
              <a:off x="0" y="-11339"/>
              <a:ext cx="6118704" cy="6869339"/>
            </a:xfrm>
            <a:prstGeom prst="rect">
              <a:avLst/>
            </a:prstGeom>
            <a:gradFill flip="none" rotWithShape="1">
              <a:gsLst>
                <a:gs pos="100000">
                  <a:srgbClr val="00A7CF">
                    <a:alpha val="74000"/>
                  </a:srgbClr>
                </a:gs>
                <a:gs pos="0">
                  <a:srgbClr val="00A7CF"/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2">
                <a:solidFill>
                  <a:prstClr val="white"/>
                </a:solidFill>
                <a:latin typeface="Open San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5247" y="367415"/>
              <a:ext cx="2154913" cy="579166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7031764"/>
      </p:ext>
    </p:extLst>
  </p:cSld>
  <p:clrMapOvr>
    <a:masterClrMapping/>
  </p:clrMapOvr>
  <p:transition spd="slow" advClick="0" advTm="8000">
    <p:push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0">
            <a:extLst>
              <a:ext uri="{FF2B5EF4-FFF2-40B4-BE49-F238E27FC236}">
                <a16:creationId xmlns:a16="http://schemas.microsoft.com/office/drawing/2014/main" id="{40397878-B2E6-464C-B665-8E176E05003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3F294-ECD2-4FC4-92ED-DFC5E3D92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0" y="2746319"/>
            <a:ext cx="2250350" cy="369332"/>
          </a:xfrm>
        </p:spPr>
        <p:txBody>
          <a:bodyPr/>
          <a:lstStyle/>
          <a:p>
            <a:r>
              <a:rPr lang="en-GB" dirty="0"/>
              <a:t>Student Events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78B149-8367-4DCA-B059-93077682D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10" y="3116386"/>
            <a:ext cx="4056290" cy="553998"/>
          </a:xfrm>
          <a:solidFill>
            <a:schemeClr val="accent3">
              <a:alpha val="80000"/>
            </a:schemeClr>
          </a:solidFill>
        </p:spPr>
        <p:txBody>
          <a:bodyPr/>
          <a:lstStyle/>
          <a:p>
            <a:r>
              <a:rPr lang="en-GB"/>
              <a:t>Term Commences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5E9705-6E5B-42E7-91EC-EE579D6234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711" y="3671854"/>
            <a:ext cx="1994733" cy="369332"/>
          </a:xfrm>
          <a:solidFill>
            <a:schemeClr val="accent3">
              <a:alpha val="80000"/>
            </a:schemeClr>
          </a:solidFill>
        </p:spPr>
        <p:txBody>
          <a:bodyPr/>
          <a:lstStyle/>
          <a:p>
            <a:r>
              <a:rPr lang="en-GB"/>
              <a:t>09 September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468A54CA-FC68-4723-8EBC-258D31FE3B3E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07532" y="4688565"/>
            <a:ext cx="6036468" cy="24622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To view your lecture timetable visit </a:t>
            </a:r>
            <a:r>
              <a:rPr lang="en-GB" sz="16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my.tcd.ie</a:t>
            </a:r>
          </a:p>
        </p:txBody>
      </p:sp>
    </p:spTree>
    <p:extLst>
      <p:ext uri="{BB962C8B-B14F-4D97-AF65-F5344CB8AC3E}">
        <p14:creationId xmlns:p14="http://schemas.microsoft.com/office/powerpoint/2010/main" val="2088241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62"/>
            <a:ext cx="9144000" cy="5146842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4554972" y="1"/>
            <a:ext cx="4589028" cy="5152004"/>
          </a:xfrm>
          <a:prstGeom prst="rect">
            <a:avLst/>
          </a:prstGeom>
          <a:gradFill flip="none" rotWithShape="1">
            <a:gsLst>
              <a:gs pos="100000">
                <a:srgbClr val="152269">
                  <a:alpha val="82000"/>
                </a:srgbClr>
              </a:gs>
              <a:gs pos="0">
                <a:srgbClr val="022169"/>
              </a:gs>
            </a:gsLst>
            <a:lin ang="162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54972" y="1161325"/>
            <a:ext cx="458902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78577"/>
            <a:r>
              <a:rPr lang="en-US" sz="4050" b="1" dirty="0">
                <a:solidFill>
                  <a:prstClr val="white"/>
                </a:solidFill>
                <a:latin typeface="Source Sans Pro ExtraLight" charset="0"/>
                <a:ea typeface="Source Sans Pro ExtraLight" charset="0"/>
                <a:cs typeface="Source Sans Pro ExtraLight" charset="0"/>
              </a:rPr>
              <a:t>HEALTH WEEK</a:t>
            </a:r>
            <a:endParaRPr lang="en-US" sz="4050" b="1" spc="-29" dirty="0">
              <a:solidFill>
                <a:prstClr val="white"/>
              </a:solidFill>
              <a:latin typeface="Source Sans Pro ExtraLight" charset="0"/>
              <a:ea typeface="Source Sans Pro ExtraLight" charset="0"/>
              <a:cs typeface="Source Sans Pro ExtraLight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101082" y="2659898"/>
            <a:ext cx="3439254" cy="1593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78577">
              <a:lnSpc>
                <a:spcPct val="150000"/>
              </a:lnSpc>
            </a:pPr>
            <a:r>
              <a:rPr lang="en-US" sz="2246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25</a:t>
            </a:r>
            <a:r>
              <a:rPr lang="en-US" sz="2246" b="1" baseline="300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th</a:t>
            </a:r>
            <a:r>
              <a:rPr lang="en-US" sz="2246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 Jan – 1</a:t>
            </a:r>
            <a:r>
              <a:rPr lang="en-US" sz="2246" b="1" baseline="300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st</a:t>
            </a:r>
            <a:r>
              <a:rPr lang="en-US" sz="2246" b="1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 Feb 2018</a:t>
            </a:r>
          </a:p>
          <a:p>
            <a:pPr algn="ctr" defTabSz="178577">
              <a:lnSpc>
                <a:spcPct val="150000"/>
              </a:lnSpc>
            </a:pPr>
            <a:r>
              <a:rPr lang="en-US" sz="2246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12 .30– 1.30pm  </a:t>
            </a:r>
          </a:p>
          <a:p>
            <a:pPr algn="ctr" defTabSz="178577">
              <a:lnSpc>
                <a:spcPct val="150000"/>
              </a:lnSpc>
            </a:pPr>
            <a:r>
              <a:rPr lang="en-US" sz="2246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TRINITY DINING HALL</a:t>
            </a:r>
            <a:endParaRPr lang="en-US" sz="9687" spc="-29" dirty="0">
              <a:solidFill>
                <a:prstClr val="white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07617" y="3216045"/>
            <a:ext cx="3626186" cy="512480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52">
              <a:solidFill>
                <a:prstClr val="white"/>
              </a:solidFill>
              <a:latin typeface="Open San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97966" y="1944773"/>
            <a:ext cx="4045488" cy="5561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78577">
              <a:lnSpc>
                <a:spcPct val="150000"/>
              </a:lnSpc>
            </a:pPr>
            <a:r>
              <a:rPr lang="en-US" sz="2246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Events, talks, cooking demos</a:t>
            </a:r>
            <a:endParaRPr lang="en-US" sz="9687" spc="-29" dirty="0">
              <a:solidFill>
                <a:prstClr val="white"/>
              </a:solidFill>
              <a:latin typeface="Source Sans Pro" charset="0"/>
              <a:ea typeface="Source Sans Pro" charset="0"/>
              <a:cs typeface="Source Sans Pro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60" y="365570"/>
            <a:ext cx="1739294" cy="46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176276"/>
      </p:ext>
    </p:extLst>
  </p:cSld>
  <p:clrMapOvr>
    <a:masterClrMapping/>
  </p:clrMapOvr>
  <p:transition spd="slow" advClick="0" advTm="8000">
    <p:wip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50000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50000" fill="hold" grpId="0" nodeType="withEffect" p14:presetBounceEnd="50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36" grpId="0"/>
          <p:bldP spid="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2" presetID="2" presetClass="entr" presetSubtype="1" accel="5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accel="5000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 animBg="1"/>
          <p:bldP spid="26" grpId="0"/>
          <p:bldP spid="36" grpId="0"/>
          <p:bldP spid="7" grpId="0"/>
        </p:bldLst>
      </p:timing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  <p:grpSp>
        <p:nvGrpSpPr>
          <p:cNvPr id="10" name="Group 9"/>
          <p:cNvGrpSpPr/>
          <p:nvPr/>
        </p:nvGrpSpPr>
        <p:grpSpPr>
          <a:xfrm>
            <a:off x="4554972" y="1"/>
            <a:ext cx="4589028" cy="5152004"/>
            <a:chOff x="6073296" y="0"/>
            <a:chExt cx="6118704" cy="6869339"/>
          </a:xfrm>
        </p:grpSpPr>
        <p:sp>
          <p:nvSpPr>
            <p:cNvPr id="8" name="Rectangle 7"/>
            <p:cNvSpPr/>
            <p:nvPr/>
          </p:nvSpPr>
          <p:spPr>
            <a:xfrm>
              <a:off x="6073296" y="0"/>
              <a:ext cx="6118704" cy="6869339"/>
            </a:xfrm>
            <a:prstGeom prst="rect">
              <a:avLst/>
            </a:prstGeom>
            <a:gradFill flip="none" rotWithShape="1">
              <a:gsLst>
                <a:gs pos="100000">
                  <a:srgbClr val="152269">
                    <a:alpha val="82000"/>
                  </a:srgbClr>
                </a:gs>
                <a:gs pos="0">
                  <a:srgbClr val="022169"/>
                </a:gs>
              </a:gsLst>
              <a:lin ang="162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52">
                <a:solidFill>
                  <a:prstClr val="white"/>
                </a:solidFill>
                <a:latin typeface="Open San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472214" y="487427"/>
              <a:ext cx="2319058" cy="623282"/>
            </a:xfrm>
            <a:prstGeom prst="rect">
              <a:avLst/>
            </a:prstGeom>
          </p:spPr>
        </p:pic>
      </p:grpSp>
      <p:sp>
        <p:nvSpPr>
          <p:cNvPr id="3" name="Text Placeholder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11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2100" b="1" cap="all" dirty="0"/>
              <a:t>25 JANUARY – 1</a:t>
            </a:r>
            <a:r>
              <a:rPr lang="en-US" sz="2100" b="1" cap="all" baseline="30000" dirty="0"/>
              <a:t>st</a:t>
            </a:r>
            <a:r>
              <a:rPr lang="en-US" sz="2100" b="1" cap="all" dirty="0"/>
              <a:t> Feb  2018 </a:t>
            </a:r>
          </a:p>
          <a:p>
            <a:pPr>
              <a:lnSpc>
                <a:spcPct val="150000"/>
              </a:lnSpc>
            </a:pPr>
            <a:r>
              <a:rPr lang="en-US" sz="2100" cap="all" dirty="0"/>
              <a:t>12:30 – 1:30PM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cap="all" dirty="0"/>
              <a:t>Sports Hall</a:t>
            </a:r>
            <a:endParaRPr lang="en-US" sz="1800" cap="all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Events //  Talks // Cooking demos </a:t>
            </a:r>
            <a:endParaRPr lang="en-IN" sz="15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Green Week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sz="quarter" idx="16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4" b="53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0477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185300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522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2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9" b="36191"/>
          <a:stretch/>
        </p:blipFill>
        <p:spPr>
          <a:xfrm>
            <a:off x="0" y="9519"/>
            <a:ext cx="9144000" cy="2162154"/>
          </a:xfrm>
        </p:spPr>
      </p:pic>
      <p:sp>
        <p:nvSpPr>
          <p:cNvPr id="6" name="TextBox 5"/>
          <p:cNvSpPr txBox="1"/>
          <p:nvPr/>
        </p:nvSpPr>
        <p:spPr>
          <a:xfrm>
            <a:off x="652366" y="2448166"/>
            <a:ext cx="7725996" cy="715581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 defTabSz="178577"/>
            <a:r>
              <a:rPr lang="en-US" sz="4050" dirty="0">
                <a:solidFill>
                  <a:srgbClr val="B99555"/>
                </a:solidFill>
                <a:latin typeface="Source Sans Pro Light" charset="0"/>
                <a:ea typeface="Source Sans Pro Light" charset="0"/>
                <a:cs typeface="Source Sans Pro Light" charset="0"/>
              </a:rPr>
              <a:t>Trinity Secondhand Book Sale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2366" y="3417157"/>
            <a:ext cx="7562934" cy="13365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78577"/>
            <a:r>
              <a:rPr lang="en-US" sz="2695" dirty="0">
                <a:solidFill>
                  <a:prstClr val="white"/>
                </a:solidFill>
                <a:latin typeface="Source Sans Pro Light" charset="0"/>
                <a:ea typeface="Source Sans Pro Light" charset="0"/>
                <a:cs typeface="Source Sans Pro Light" charset="0"/>
              </a:rPr>
              <a:t>In the Exam Hall, Front Square</a:t>
            </a:r>
          </a:p>
          <a:p>
            <a:pPr algn="ctr" defTabSz="178577"/>
            <a:r>
              <a:rPr lang="en-US" sz="2695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Tuesday 21</a:t>
            </a:r>
            <a:r>
              <a:rPr lang="en-US" sz="2695" baseline="30000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st</a:t>
            </a:r>
            <a:r>
              <a:rPr lang="en-US" sz="2695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 Feb :: 12 noon – 7.30pm</a:t>
            </a:r>
          </a:p>
          <a:p>
            <a:pPr algn="ctr" defTabSz="178577"/>
            <a:r>
              <a:rPr lang="en-US" sz="2695" dirty="0">
                <a:solidFill>
                  <a:prstClr val="white"/>
                </a:solidFill>
                <a:latin typeface="Source Sans Pro" charset="0"/>
                <a:ea typeface="Source Sans Pro" charset="0"/>
                <a:cs typeface="Source Sans Pro" charset="0"/>
              </a:rPr>
              <a:t>Admission €3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64" y="259080"/>
            <a:ext cx="2141877" cy="57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44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5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24" grpId="0"/>
        </p:bldLst>
      </p:timing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46" b="33446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9864" y="259080"/>
            <a:ext cx="2141877" cy="57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554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20" r="17020"/>
          <a:stretch>
            <a:fillRect/>
          </a:stretch>
        </p:blipFill>
        <p:spPr/>
      </p:pic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dirty="0">
                <a:latin typeface="Source Sans Pro" charset="0"/>
                <a:ea typeface="Source Sans Pro" charset="0"/>
                <a:cs typeface="Source Sans Pro" charset="0"/>
              </a:rPr>
              <a:t>Check out our </a:t>
            </a:r>
            <a:br>
              <a:rPr lang="en-US" dirty="0">
                <a:latin typeface="Source Sans Pro" charset="0"/>
                <a:ea typeface="Source Sans Pro" charset="0"/>
                <a:cs typeface="Source Sans Pro" charset="0"/>
              </a:rPr>
            </a:br>
            <a:r>
              <a:rPr lang="en-US" dirty="0">
                <a:latin typeface="Source Sans Pro" charset="0"/>
                <a:ea typeface="Source Sans Pro" charset="0"/>
                <a:cs typeface="Source Sans Pro" charset="0"/>
              </a:rPr>
              <a:t>social media channels &amp; </a:t>
            </a:r>
            <a:r>
              <a:rPr lang="en-US" dirty="0" err="1">
                <a:latin typeface="Source Sans Pro" charset="0"/>
                <a:ea typeface="Source Sans Pro" charset="0"/>
                <a:cs typeface="Source Sans Pro" charset="0"/>
              </a:rPr>
              <a:t>tcd.ie</a:t>
            </a:r>
            <a:endParaRPr lang="en-US" dirty="0">
              <a:latin typeface="Source Sans Pro" charset="0"/>
              <a:ea typeface="Source Sans Pro" charset="0"/>
              <a:cs typeface="Source Sans Pro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en-US" sz="4050" b="1" dirty="0">
                <a:latin typeface="Source Sans Pro ExtraLight" charset="0"/>
                <a:ea typeface="Source Sans Pro ExtraLight" charset="0"/>
                <a:cs typeface="Source Sans Pro ExtraLight" charset="0"/>
              </a:rPr>
              <a:t>Find out what’s going on in college this week.</a:t>
            </a:r>
            <a:endParaRPr lang="en-US" sz="4050" b="1" spc="-29" dirty="0">
              <a:latin typeface="Source Sans Pro ExtraLight" charset="0"/>
              <a:ea typeface="Source Sans Pro ExtraLight" charset="0"/>
              <a:cs typeface="Source Sans Pro Extra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5067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8000">
        <p14:flip dir="r"/>
      </p:transition>
    </mc:Choice>
    <mc:Fallback xmlns="">
      <p:transition spd="slow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Placeholder 9">
            <a:extLst>
              <a:ext uri="{FF2B5EF4-FFF2-40B4-BE49-F238E27FC236}">
                <a16:creationId xmlns:a16="http://schemas.microsoft.com/office/drawing/2014/main" id="{E86D4E27-48A6-4129-A5F7-8A8178A00BF1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4" b="24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3F294-ECD2-4FC4-92ED-DFC5E3D92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Student Events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78B149-8367-4DCA-B059-93077682D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10" y="2638714"/>
            <a:ext cx="2903765" cy="553998"/>
          </a:xfrm>
          <a:solidFill>
            <a:schemeClr val="accent5">
              <a:alpha val="80000"/>
            </a:schemeClr>
          </a:solidFill>
        </p:spPr>
        <p:txBody>
          <a:bodyPr/>
          <a:lstStyle/>
          <a:p>
            <a:r>
              <a:rPr lang="en-GB" dirty="0"/>
              <a:t>Trinity Sport 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5E9705-6E5B-42E7-91EC-EE579D6234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711" y="3746399"/>
            <a:ext cx="1798863" cy="369332"/>
          </a:xfrm>
          <a:solidFill>
            <a:schemeClr val="accent5">
              <a:alpha val="80000"/>
            </a:schemeClr>
          </a:solidFill>
        </p:spPr>
        <p:txBody>
          <a:bodyPr/>
          <a:lstStyle/>
          <a:p>
            <a:r>
              <a:rPr lang="en-GB" dirty="0"/>
              <a:t>tcd.ie/sport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81AB51E-8FA1-4FBE-88E2-2C24E527F2F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401770" y="4688565"/>
            <a:ext cx="6538912" cy="246221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Activate your membership at Trinity Sports Centre when you receive your student card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2BCC93F-5F85-4228-8733-17C6572B54E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515710" y="3192401"/>
            <a:ext cx="4580165" cy="553998"/>
          </a:xfrm>
          <a:solidFill>
            <a:schemeClr val="accent5">
              <a:alpha val="80000"/>
            </a:schemeClr>
          </a:solidFill>
        </p:spPr>
        <p:txBody>
          <a:bodyPr/>
          <a:lstStyle/>
          <a:p>
            <a:r>
              <a:rPr lang="en-GB" dirty="0"/>
              <a:t>Gym, pool and more</a:t>
            </a:r>
          </a:p>
        </p:txBody>
      </p:sp>
    </p:spTree>
    <p:extLst>
      <p:ext uri="{BB962C8B-B14F-4D97-AF65-F5344CB8AC3E}">
        <p14:creationId xmlns:p14="http://schemas.microsoft.com/office/powerpoint/2010/main" val="2865082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Placeholder 5">
            <a:extLst>
              <a:ext uri="{FF2B5EF4-FFF2-40B4-BE49-F238E27FC236}">
                <a16:creationId xmlns:a16="http://schemas.microsoft.com/office/drawing/2014/main" id="{220AC38C-F5FD-402A-AEA1-5C96A39F222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3" b="53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23F294-ECD2-4FC4-92ED-DFC5E3D926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15710" y="2747054"/>
            <a:ext cx="2250350" cy="369332"/>
          </a:xfrm>
        </p:spPr>
        <p:txBody>
          <a:bodyPr/>
          <a:lstStyle/>
          <a:p>
            <a:r>
              <a:rPr lang="en-GB" dirty="0"/>
              <a:t>Student Events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578B149-8367-4DCA-B059-93077682D2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09" y="3116386"/>
            <a:ext cx="6866165" cy="553998"/>
          </a:xfrm>
          <a:solidFill>
            <a:schemeClr val="accent1">
              <a:alpha val="80000"/>
            </a:schemeClr>
          </a:solidFill>
        </p:spPr>
        <p:txBody>
          <a:bodyPr/>
          <a:lstStyle/>
          <a:p>
            <a:r>
              <a:rPr lang="en-GB"/>
              <a:t>Re-freshers fair 12.30 – 2.30pm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5E9705-6E5B-42E7-91EC-EE579D62343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5711" y="3671854"/>
            <a:ext cx="1560739" cy="369332"/>
          </a:xfrm>
          <a:solidFill>
            <a:schemeClr val="accent1">
              <a:alpha val="80000"/>
            </a:schemeClr>
          </a:solidFill>
        </p:spPr>
        <p:txBody>
          <a:bodyPr/>
          <a:lstStyle/>
          <a:p>
            <a:r>
              <a:rPr lang="en-GB"/>
              <a:t>26 January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3F23726E-DC12-48B6-AD56-90B4D4249EA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3190781" y="4688565"/>
            <a:ext cx="6538912" cy="246221"/>
          </a:xfrm>
        </p:spPr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Come along to the Atrium to find out about the 200+ Societies</a:t>
            </a:r>
          </a:p>
        </p:txBody>
      </p:sp>
    </p:spTree>
    <p:extLst>
      <p:ext uri="{BB962C8B-B14F-4D97-AF65-F5344CB8AC3E}">
        <p14:creationId xmlns:p14="http://schemas.microsoft.com/office/powerpoint/2010/main" val="117838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84FA7-A588-4314-B862-E0592691969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GB" dirty="0"/>
              <a:t>Group study rooms</a:t>
            </a:r>
          </a:p>
        </p:txBody>
      </p:sp>
      <p:sp>
        <p:nvSpPr>
          <p:cNvPr id="28" name="Text Placeholder 27">
            <a:extLst>
              <a:ext uri="{FF2B5EF4-FFF2-40B4-BE49-F238E27FC236}">
                <a16:creationId xmlns:a16="http://schemas.microsoft.com/office/drawing/2014/main" id="{21E095A5-5E3E-4FC8-A782-2B191B10CFA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CDC89B1-B5FA-4463-A62D-DB369DEF610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sz="2800" dirty="0"/>
              <a:t>Where: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673C9CE4-10CE-4EE8-BE88-540E472B881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Berkeley Library </a:t>
            </a:r>
          </a:p>
          <a:p>
            <a:r>
              <a:rPr lang="en-GB" dirty="0"/>
              <a:t>Hamilton Library</a:t>
            </a:r>
          </a:p>
          <a:p>
            <a:r>
              <a:rPr lang="en-GB" dirty="0"/>
              <a:t>John </a:t>
            </a:r>
            <a:r>
              <a:rPr lang="en-GB" dirty="0" err="1"/>
              <a:t>Stearne</a:t>
            </a:r>
            <a:r>
              <a:rPr lang="en-GB" dirty="0"/>
              <a:t> Medical Library</a:t>
            </a:r>
          </a:p>
          <a:p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sz="1200" b="1" dirty="0"/>
              <a:t>Book at: </a:t>
            </a:r>
            <a:r>
              <a:rPr lang="en-GB" sz="1200" dirty="0"/>
              <a:t>tcd-ie.libcal.com</a:t>
            </a:r>
          </a:p>
          <a:p>
            <a:endParaRPr lang="en-GB" dirty="0"/>
          </a:p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CA8E72-6417-4DA8-B25E-7E255E11B0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7603" y="202068"/>
            <a:ext cx="1782082" cy="600816"/>
          </a:xfrm>
          <a:prstGeom prst="rect">
            <a:avLst/>
          </a:prstGeom>
        </p:spPr>
      </p:pic>
      <p:pic>
        <p:nvPicPr>
          <p:cNvPr id="7" name="Picture Placeholder 6" descr="A close up of a map&#10;&#10;Description automatically generated">
            <a:extLst>
              <a:ext uri="{FF2B5EF4-FFF2-40B4-BE49-F238E27FC236}">
                <a16:creationId xmlns:a16="http://schemas.microsoft.com/office/drawing/2014/main" id="{5715D7E3-585F-42C2-BF31-8900C3E10CE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/>
          <a:srcRect l="8837" t="11048" r="9383" b="11565"/>
          <a:stretch/>
        </p:blipFill>
        <p:spPr>
          <a:xfrm>
            <a:off x="4519762" y="1684019"/>
            <a:ext cx="4093831" cy="2567941"/>
          </a:xfrm>
        </p:spPr>
      </p:pic>
    </p:spTree>
    <p:extLst>
      <p:ext uri="{BB962C8B-B14F-4D97-AF65-F5344CB8AC3E}">
        <p14:creationId xmlns:p14="http://schemas.microsoft.com/office/powerpoint/2010/main" val="164060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8" grpId="0" animBg="1"/>
      <p:bldP spid="5" grpId="0" uiExpand="1" build="p"/>
      <p:bldP spid="2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>
            <a:extLst>
              <a:ext uri="{FF2B5EF4-FFF2-40B4-BE49-F238E27FC236}">
                <a16:creationId xmlns:a16="http://schemas.microsoft.com/office/drawing/2014/main" id="{B3FFEC8B-B12A-4553-99F7-311168C8569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sp>
        <p:nvSpPr>
          <p:cNvPr id="51" name="Text Placeholder 50">
            <a:extLst>
              <a:ext uri="{FF2B5EF4-FFF2-40B4-BE49-F238E27FC236}">
                <a16:creationId xmlns:a16="http://schemas.microsoft.com/office/drawing/2014/main" id="{91A2FC22-3E8E-4F49-A7B1-1232466A2E7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5F279A4E-86CA-416B-A326-F58F19AD5E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Students are eligible to rent lockers for a </a:t>
            </a:r>
            <a:r>
              <a:rPr lang="en-GB" b="1" dirty="0">
                <a:solidFill>
                  <a:schemeClr val="accent1"/>
                </a:solidFill>
              </a:rPr>
              <a:t>nine month period between September 2019 and June 2020.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E4638D-AC6E-4F42-B5A9-C179CCD07DF1}"/>
              </a:ext>
            </a:extLst>
          </p:cNvPr>
          <p:cNvSpPr/>
          <p:nvPr/>
        </p:nvSpPr>
        <p:spPr>
          <a:xfrm rot="16200000" flipV="1">
            <a:off x="3192681" y="-3192690"/>
            <a:ext cx="2758633" cy="9144001"/>
          </a:xfrm>
          <a:prstGeom prst="rect">
            <a:avLst/>
          </a:prstGeom>
          <a:gradFill flip="none" rotWithShape="1">
            <a:gsLst>
              <a:gs pos="0">
                <a:schemeClr val="accent2">
                  <a:alpha val="54000"/>
                </a:schemeClr>
              </a:gs>
              <a:gs pos="100000">
                <a:schemeClr val="accent2">
                  <a:alpha val="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091F05F8-9067-4846-9F38-CAF1C8B79B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66" y="321152"/>
            <a:ext cx="1537359" cy="415131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8450CD5A-CED1-48DB-8101-CCE9666062B2}"/>
              </a:ext>
            </a:extLst>
          </p:cNvPr>
          <p:cNvGrpSpPr/>
          <p:nvPr/>
        </p:nvGrpSpPr>
        <p:grpSpPr>
          <a:xfrm>
            <a:off x="514993" y="4614118"/>
            <a:ext cx="6612591" cy="395115"/>
            <a:chOff x="514993" y="4614118"/>
            <a:chExt cx="6612591" cy="395115"/>
          </a:xfrm>
        </p:grpSpPr>
        <p:pic>
          <p:nvPicPr>
            <p:cNvPr id="34" name="Graphic 33">
              <a:extLst>
                <a:ext uri="{FF2B5EF4-FFF2-40B4-BE49-F238E27FC236}">
                  <a16:creationId xmlns:a16="http://schemas.microsoft.com/office/drawing/2014/main" id="{0D7E1DBC-8E00-49DC-A963-F5D9945819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4993" y="4614118"/>
              <a:ext cx="395115" cy="39511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84A25B73-FB94-4FA1-A974-A08297683668}"/>
                </a:ext>
              </a:extLst>
            </p:cNvPr>
            <p:cNvSpPr txBox="1"/>
            <p:nvPr/>
          </p:nvSpPr>
          <p:spPr>
            <a:xfrm>
              <a:off x="1034115" y="4688564"/>
              <a:ext cx="6093469" cy="24622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108000" tIns="0" rIns="108000" bIns="0" rtlCol="0" anchor="ctr">
              <a:spAutoFit/>
            </a:bodyPr>
            <a:lstStyle/>
            <a:p>
              <a:pPr defTabSz="178577">
                <a:defRPr/>
              </a:pPr>
              <a:r>
                <a:rPr lang="en-GB" sz="1600" b="1" dirty="0">
                  <a:solidFill>
                    <a:schemeClr val="accent2"/>
                  </a:solidFill>
                  <a:ea typeface="Source Sans Pro Light" charset="0"/>
                  <a:cs typeface="Source Sans Pro Light" charset="0"/>
                </a:rPr>
                <a:t>Visit:</a:t>
              </a:r>
              <a:r>
                <a:rPr lang="en-GB" sz="1600" dirty="0">
                  <a:solidFill>
                    <a:schemeClr val="tx1">
                      <a:lumMod val="50000"/>
                      <a:lumOff val="50000"/>
                    </a:schemeClr>
                  </a:solidFill>
                  <a:ea typeface="Source Sans Pro Light" charset="0"/>
                  <a:cs typeface="Source Sans Pro Light" charset="0"/>
                </a:rPr>
                <a:t> tcard.tcd.ie </a:t>
              </a:r>
            </a:p>
          </p:txBody>
        </p:sp>
      </p:grpSp>
      <p:sp>
        <p:nvSpPr>
          <p:cNvPr id="47" name="Text Placeholder 46">
            <a:extLst>
              <a:ext uri="{FF2B5EF4-FFF2-40B4-BE49-F238E27FC236}">
                <a16:creationId xmlns:a16="http://schemas.microsoft.com/office/drawing/2014/main" id="{F892A52E-20E2-460D-AC15-AB802CFDA75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5709" y="2016588"/>
            <a:ext cx="4261243" cy="738664"/>
          </a:xfrm>
        </p:spPr>
        <p:txBody>
          <a:bodyPr/>
          <a:lstStyle/>
          <a:p>
            <a:r>
              <a:rPr lang="en-GB" dirty="0"/>
              <a:t>Need a Locker?</a:t>
            </a:r>
          </a:p>
        </p:txBody>
      </p:sp>
    </p:spTree>
    <p:extLst>
      <p:ext uri="{BB962C8B-B14F-4D97-AF65-F5344CB8AC3E}">
        <p14:creationId xmlns:p14="http://schemas.microsoft.com/office/powerpoint/2010/main" val="35542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47" grpId="0" animBg="1"/>
    </p:bldLst>
  </p:timing>
</p:sld>
</file>

<file path=ppt/theme/theme1.xml><?xml version="1.0" encoding="utf-8"?>
<a:theme xmlns:a="http://schemas.openxmlformats.org/drawingml/2006/main" name="The Univesity of Dublin">
  <a:themeElements>
    <a:clrScheme name="Custom 23">
      <a:dk1>
        <a:sysClr val="windowText" lastClr="000000"/>
      </a:dk1>
      <a:lt1>
        <a:srgbClr val="FFFFFF"/>
      </a:lt1>
      <a:dk2>
        <a:srgbClr val="A6995C"/>
      </a:dk2>
      <a:lt2>
        <a:srgbClr val="F2F2F2"/>
      </a:lt2>
      <a:accent1>
        <a:srgbClr val="0077BD"/>
      </a:accent1>
      <a:accent2>
        <a:srgbClr val="022169"/>
      </a:accent2>
      <a:accent3>
        <a:srgbClr val="881E94"/>
      </a:accent3>
      <a:accent4>
        <a:srgbClr val="46ADC4"/>
      </a:accent4>
      <a:accent5>
        <a:srgbClr val="669867"/>
      </a:accent5>
      <a:accent6>
        <a:srgbClr val="971801"/>
      </a:accent6>
      <a:hlink>
        <a:srgbClr val="0077BD"/>
      </a:hlink>
      <a:folHlink>
        <a:srgbClr val="881E94"/>
      </a:folHlink>
    </a:clrScheme>
    <a:fontScheme name="Custom 27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haicamon Color_0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C82C9"/>
      </a:accent1>
      <a:accent2>
        <a:srgbClr val="1696D5"/>
      </a:accent2>
      <a:accent3>
        <a:srgbClr val="00BBFF"/>
      </a:accent3>
      <a:accent4>
        <a:srgbClr val="20C7EB"/>
      </a:accent4>
      <a:accent5>
        <a:srgbClr val="01D4E5"/>
      </a:accent5>
      <a:accent6>
        <a:srgbClr val="21D8FD"/>
      </a:accent6>
      <a:hlink>
        <a:srgbClr val="0563C1"/>
      </a:hlink>
      <a:folHlink>
        <a:srgbClr val="954F72"/>
      </a:folHlink>
    </a:clrScheme>
    <a:fontScheme name="abeatbykai open san">
      <a:majorFont>
        <a:latin typeface="abeatbyKai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2334</TotalTime>
  <Words>1517</Words>
  <Application>Microsoft Office PowerPoint</Application>
  <PresentationFormat>On-screen Show (16:9)</PresentationFormat>
  <Paragraphs>360</Paragraphs>
  <Slides>56</Slides>
  <Notes>36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58" baseType="lpstr">
      <vt:lpstr>The Univesity of Dublin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Emotion Media - TCD</dc:title>
  <dc:creator>Vitor Martins</dc:creator>
  <cp:lastModifiedBy>Orla Sweeney</cp:lastModifiedBy>
  <cp:revision>73</cp:revision>
  <dcterms:created xsi:type="dcterms:W3CDTF">2019-10-30T09:48:37Z</dcterms:created>
  <dcterms:modified xsi:type="dcterms:W3CDTF">2020-08-07T11:01:30Z</dcterms:modified>
</cp:coreProperties>
</file>