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4"/>
  </p:notesMasterIdLst>
  <p:handoutMasterIdLst>
    <p:handoutMasterId r:id="rId5"/>
  </p:handoutMasterIdLst>
  <p:sldIdLst>
    <p:sldId id="263" r:id="rId2"/>
    <p:sldId id="265" r:id="rId3"/>
  </p:sldIdLst>
  <p:sldSz cx="36576000" cy="20574000"/>
  <p:notesSz cx="6858000" cy="9144000"/>
  <p:defaultTextStyle>
    <a:defPPr>
      <a:defRPr lang="en-US"/>
    </a:defPPr>
    <a:lvl1pPr marL="0" algn="l" defTabSz="3182021" rtl="0" eaLnBrk="1" latinLnBrk="0" hangingPunct="1">
      <a:defRPr sz="6264" kern="1200">
        <a:solidFill>
          <a:schemeClr val="tx1"/>
        </a:solidFill>
        <a:latin typeface="+mn-lt"/>
        <a:ea typeface="+mn-ea"/>
        <a:cs typeface="+mn-cs"/>
      </a:defRPr>
    </a:lvl1pPr>
    <a:lvl2pPr marL="1591010" algn="l" defTabSz="3182021" rtl="0" eaLnBrk="1" latinLnBrk="0" hangingPunct="1">
      <a:defRPr sz="6264" kern="1200">
        <a:solidFill>
          <a:schemeClr val="tx1"/>
        </a:solidFill>
        <a:latin typeface="+mn-lt"/>
        <a:ea typeface="+mn-ea"/>
        <a:cs typeface="+mn-cs"/>
      </a:defRPr>
    </a:lvl2pPr>
    <a:lvl3pPr marL="3182021" algn="l" defTabSz="3182021" rtl="0" eaLnBrk="1" latinLnBrk="0" hangingPunct="1">
      <a:defRPr sz="6264" kern="1200">
        <a:solidFill>
          <a:schemeClr val="tx1"/>
        </a:solidFill>
        <a:latin typeface="+mn-lt"/>
        <a:ea typeface="+mn-ea"/>
        <a:cs typeface="+mn-cs"/>
      </a:defRPr>
    </a:lvl3pPr>
    <a:lvl4pPr marL="4773031" algn="l" defTabSz="3182021" rtl="0" eaLnBrk="1" latinLnBrk="0" hangingPunct="1">
      <a:defRPr sz="6264" kern="1200">
        <a:solidFill>
          <a:schemeClr val="tx1"/>
        </a:solidFill>
        <a:latin typeface="+mn-lt"/>
        <a:ea typeface="+mn-ea"/>
        <a:cs typeface="+mn-cs"/>
      </a:defRPr>
    </a:lvl4pPr>
    <a:lvl5pPr marL="6364041" algn="l" defTabSz="3182021" rtl="0" eaLnBrk="1" latinLnBrk="0" hangingPunct="1">
      <a:defRPr sz="6264" kern="1200">
        <a:solidFill>
          <a:schemeClr val="tx1"/>
        </a:solidFill>
        <a:latin typeface="+mn-lt"/>
        <a:ea typeface="+mn-ea"/>
        <a:cs typeface="+mn-cs"/>
      </a:defRPr>
    </a:lvl5pPr>
    <a:lvl6pPr marL="7955051" algn="l" defTabSz="3182021" rtl="0" eaLnBrk="1" latinLnBrk="0" hangingPunct="1">
      <a:defRPr sz="6264" kern="1200">
        <a:solidFill>
          <a:schemeClr val="tx1"/>
        </a:solidFill>
        <a:latin typeface="+mn-lt"/>
        <a:ea typeface="+mn-ea"/>
        <a:cs typeface="+mn-cs"/>
      </a:defRPr>
    </a:lvl6pPr>
    <a:lvl7pPr marL="9546062" algn="l" defTabSz="3182021" rtl="0" eaLnBrk="1" latinLnBrk="0" hangingPunct="1">
      <a:defRPr sz="6264" kern="1200">
        <a:solidFill>
          <a:schemeClr val="tx1"/>
        </a:solidFill>
        <a:latin typeface="+mn-lt"/>
        <a:ea typeface="+mn-ea"/>
        <a:cs typeface="+mn-cs"/>
      </a:defRPr>
    </a:lvl7pPr>
    <a:lvl8pPr marL="11137072" algn="l" defTabSz="3182021" rtl="0" eaLnBrk="1" latinLnBrk="0" hangingPunct="1">
      <a:defRPr sz="6264" kern="1200">
        <a:solidFill>
          <a:schemeClr val="tx1"/>
        </a:solidFill>
        <a:latin typeface="+mn-lt"/>
        <a:ea typeface="+mn-ea"/>
        <a:cs typeface="+mn-cs"/>
      </a:defRPr>
    </a:lvl8pPr>
    <a:lvl9pPr marL="12728082" algn="l" defTabSz="3182021" rtl="0" eaLnBrk="1" latinLnBrk="0" hangingPunct="1">
      <a:defRPr sz="626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975E"/>
    <a:srgbClr val="E1DFDB"/>
    <a:srgbClr val="343C3F"/>
    <a:srgbClr val="58595B"/>
    <a:srgbClr val="0077BD"/>
    <a:srgbClr val="392B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667"/>
    <p:restoredTop sz="94561"/>
  </p:normalViewPr>
  <p:slideViewPr>
    <p:cSldViewPr snapToGrid="0" snapToObjects="1">
      <p:cViewPr varScale="1">
        <p:scale>
          <a:sx n="30" d="100"/>
          <a:sy n="30" d="100"/>
        </p:scale>
        <p:origin x="1400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67" d="100"/>
          <a:sy n="167" d="100"/>
        </p:scale>
        <p:origin x="10160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7F909F-B26E-BA40-9F1D-9E9173E87119}" type="datetimeFigureOut">
              <a:rPr lang="en-US" smtClean="0"/>
              <a:t>4/12/17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B7A97C-8D36-7149-89F5-D590C25E7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3564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37461-BE53-E843-90E1-949FECE2F778}" type="datetimeFigureOut">
              <a:rPr lang="en-US" smtClean="0"/>
              <a:t>4/12/17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9AA221-3B19-1F47-8743-0149E1090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35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-1"/>
            <a:ext cx="36576000" cy="20574000"/>
          </a:xfrm>
          <a:prstGeom prst="rect">
            <a:avLst/>
          </a:prstGeom>
          <a:solidFill>
            <a:srgbClr val="0077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16419600" y="968400"/>
            <a:ext cx="19220400" cy="1866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255850"/>
            <a:ext cx="16342533" cy="4318149"/>
          </a:xfrm>
          <a:prstGeom prst="rect">
            <a:avLst/>
          </a:prstGeom>
        </p:spPr>
      </p:pic>
      <p:sp>
        <p:nvSpPr>
          <p:cNvPr id="12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968400" y="968400"/>
            <a:ext cx="15451200" cy="15289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7993916" y="1971217"/>
            <a:ext cx="16070019" cy="1605960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>
              <a:buNone/>
              <a:defRPr sz="12460" b="1">
                <a:solidFill>
                  <a:srgbClr val="0077BD"/>
                </a:solidFill>
              </a:defRPr>
            </a:lvl1pPr>
            <a:lvl2pPr marL="1371600" indent="0" algn="l">
              <a:buNone/>
              <a:defRPr sz="6550">
                <a:solidFill>
                  <a:srgbClr val="58595B"/>
                </a:solidFill>
              </a:defRPr>
            </a:lvl2pPr>
            <a:lvl3pPr marL="2743200" indent="0" algn="l">
              <a:buNone/>
              <a:defRPr sz="5370">
                <a:solidFill>
                  <a:srgbClr val="58595B"/>
                </a:solidFill>
              </a:defRPr>
            </a:lvl3pPr>
            <a:lvl4pPr marL="4114800" indent="0" algn="l">
              <a:buNone/>
              <a:defRPr sz="4500">
                <a:solidFill>
                  <a:srgbClr val="58595B"/>
                </a:solidFill>
              </a:defRPr>
            </a:lvl4pPr>
            <a:lvl5pPr marL="5486400" indent="0" algn="l">
              <a:buNone/>
              <a:defRPr sz="3500">
                <a:solidFill>
                  <a:srgbClr val="58595B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968400" y="968400"/>
            <a:ext cx="15451200" cy="152892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7993916" y="1971217"/>
            <a:ext cx="16070019" cy="1605960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 indent="0" algn="l">
              <a:buNone/>
              <a:defRPr sz="12460" b="1">
                <a:solidFill>
                  <a:srgbClr val="0077BD"/>
                </a:solidFill>
              </a:defRPr>
            </a:lvl1pPr>
            <a:lvl2pPr marL="1371600" indent="0" algn="l">
              <a:buNone/>
              <a:defRPr sz="6550">
                <a:solidFill>
                  <a:srgbClr val="58595B"/>
                </a:solidFill>
              </a:defRPr>
            </a:lvl2pPr>
            <a:lvl3pPr marL="2743200" indent="0" algn="l">
              <a:buNone/>
              <a:defRPr sz="5370">
                <a:solidFill>
                  <a:srgbClr val="58595B"/>
                </a:solidFill>
              </a:defRPr>
            </a:lvl3pPr>
            <a:lvl4pPr marL="4114800" indent="0" algn="l">
              <a:buNone/>
              <a:defRPr sz="4500">
                <a:solidFill>
                  <a:srgbClr val="58595B"/>
                </a:solidFill>
              </a:defRPr>
            </a:lvl4pPr>
            <a:lvl5pPr marL="5486400" indent="0" algn="l">
              <a:buNone/>
              <a:defRPr sz="3500">
                <a:solidFill>
                  <a:srgbClr val="58595B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2446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1" r:id="rId2"/>
    <p:sldLayoutId id="2147483700" r:id="rId3"/>
  </p:sldLayoutIdLst>
  <p:txStyles>
    <p:titleStyle>
      <a:lvl1pPr algn="l" defTabSz="2743200" rtl="0" eaLnBrk="1" latinLnBrk="0" hangingPunct="1">
        <a:lnSpc>
          <a:spcPct val="90000"/>
        </a:lnSpc>
        <a:spcBef>
          <a:spcPct val="0"/>
        </a:spcBef>
        <a:buNone/>
        <a:defRPr sz="1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2743200" rtl="0" eaLnBrk="1" latinLnBrk="0" hangingPunct="1">
        <a:lnSpc>
          <a:spcPct val="90000"/>
        </a:lnSpc>
        <a:spcBef>
          <a:spcPts val="30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915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10287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1658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229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7993916" y="1971217"/>
            <a:ext cx="17410509" cy="16659683"/>
          </a:xfrm>
        </p:spPr>
        <p:txBody>
          <a:bodyPr/>
          <a:lstStyle/>
          <a:p>
            <a:r>
              <a:rPr lang="en-US" sz="12500" dirty="0"/>
              <a:t>Trinity Global </a:t>
            </a:r>
            <a:r>
              <a:rPr lang="en-US" sz="12500" dirty="0" smtClean="0"/>
              <a:t/>
            </a:r>
            <a:br>
              <a:rPr lang="en-US" sz="12500" dirty="0" smtClean="0"/>
            </a:br>
            <a:r>
              <a:rPr lang="en-US" sz="12500" dirty="0" smtClean="0"/>
              <a:t>Business Forum</a:t>
            </a:r>
          </a:p>
          <a:p>
            <a:r>
              <a:rPr lang="en-US" sz="6500" b="0" dirty="0" smtClean="0">
                <a:solidFill>
                  <a:srgbClr val="58595B"/>
                </a:solidFill>
              </a:rPr>
              <a:t>Embracing </a:t>
            </a:r>
            <a:r>
              <a:rPr lang="en-US" sz="6500" b="0" dirty="0">
                <a:solidFill>
                  <a:srgbClr val="58595B"/>
                </a:solidFill>
              </a:rPr>
              <a:t>Disruption: </a:t>
            </a:r>
            <a:r>
              <a:rPr lang="en-US" sz="6500" b="0" dirty="0" smtClean="0">
                <a:solidFill>
                  <a:srgbClr val="58595B"/>
                </a:solidFill>
              </a:rPr>
              <a:t/>
            </a:r>
            <a:br>
              <a:rPr lang="en-US" sz="6500" b="0" dirty="0" smtClean="0">
                <a:solidFill>
                  <a:srgbClr val="58595B"/>
                </a:solidFill>
              </a:rPr>
            </a:br>
            <a:r>
              <a:rPr lang="en-US" sz="6500" b="0" dirty="0" smtClean="0">
                <a:solidFill>
                  <a:srgbClr val="58595B"/>
                </a:solidFill>
              </a:rPr>
              <a:t>Finding Opportunities </a:t>
            </a:r>
            <a:r>
              <a:rPr lang="en-US" sz="6500" b="0" dirty="0">
                <a:solidFill>
                  <a:srgbClr val="58595B"/>
                </a:solidFill>
              </a:rPr>
              <a:t>in </a:t>
            </a:r>
            <a:r>
              <a:rPr lang="en-US" sz="6500" b="0" dirty="0" smtClean="0">
                <a:solidFill>
                  <a:srgbClr val="58595B"/>
                </a:solidFill>
              </a:rPr>
              <a:t>Crises</a:t>
            </a:r>
          </a:p>
          <a:p>
            <a:endParaRPr lang="en-US" sz="1000" b="0" dirty="0" smtClean="0">
              <a:solidFill>
                <a:srgbClr val="58595B"/>
              </a:solidFill>
            </a:endParaRPr>
          </a:p>
          <a:p>
            <a:r>
              <a:rPr lang="en-US" sz="5300" dirty="0"/>
              <a:t>Date: </a:t>
            </a:r>
            <a:r>
              <a:rPr lang="en-US" sz="5300" b="0" dirty="0">
                <a:solidFill>
                  <a:srgbClr val="58595B"/>
                </a:solidFill>
              </a:rPr>
              <a:t>	</a:t>
            </a:r>
            <a:r>
              <a:rPr lang="en-US" sz="5300" b="0" dirty="0" smtClean="0">
                <a:solidFill>
                  <a:srgbClr val="58595B"/>
                </a:solidFill>
              </a:rPr>
              <a:t>2nd </a:t>
            </a:r>
            <a:r>
              <a:rPr lang="en-US" sz="5300" b="0" dirty="0">
                <a:solidFill>
                  <a:srgbClr val="58595B"/>
                </a:solidFill>
              </a:rPr>
              <a:t>March 2017</a:t>
            </a:r>
          </a:p>
          <a:p>
            <a:r>
              <a:rPr lang="en-US" sz="5300" dirty="0"/>
              <a:t>Time: </a:t>
            </a:r>
            <a:r>
              <a:rPr lang="en-US" sz="5300" b="0" dirty="0" smtClean="0">
                <a:solidFill>
                  <a:srgbClr val="58595B"/>
                </a:solidFill>
              </a:rPr>
              <a:t>	08.30 </a:t>
            </a:r>
            <a:r>
              <a:rPr lang="en-US" sz="5300" b="0" dirty="0">
                <a:solidFill>
                  <a:srgbClr val="58595B"/>
                </a:solidFill>
              </a:rPr>
              <a:t>– 18.30</a:t>
            </a:r>
          </a:p>
          <a:p>
            <a:r>
              <a:rPr lang="en-US" sz="5300" dirty="0"/>
              <a:t>Venue: </a:t>
            </a:r>
            <a:r>
              <a:rPr lang="en-US" sz="5300" b="0" dirty="0">
                <a:solidFill>
                  <a:srgbClr val="58595B"/>
                </a:solidFill>
              </a:rPr>
              <a:t>	</a:t>
            </a:r>
            <a:r>
              <a:rPr lang="en-US" sz="5300" b="0" dirty="0" smtClean="0">
                <a:solidFill>
                  <a:srgbClr val="58595B"/>
                </a:solidFill>
              </a:rPr>
              <a:t>Trinity </a:t>
            </a:r>
            <a:r>
              <a:rPr lang="en-US" sz="5300" b="0" dirty="0">
                <a:solidFill>
                  <a:srgbClr val="58595B"/>
                </a:solidFill>
              </a:rPr>
              <a:t>Biomedical Sciences Institute (TBSI), 	</a:t>
            </a:r>
            <a:r>
              <a:rPr lang="en-US" sz="5300" b="0" dirty="0" smtClean="0">
                <a:solidFill>
                  <a:srgbClr val="58595B"/>
                </a:solidFill>
              </a:rPr>
              <a:t>152-160 </a:t>
            </a:r>
            <a:r>
              <a:rPr lang="en-US" sz="5300" b="0" dirty="0">
                <a:solidFill>
                  <a:srgbClr val="58595B"/>
                </a:solidFill>
              </a:rPr>
              <a:t>Pearse Street, Dublin 2</a:t>
            </a:r>
          </a:p>
          <a:p>
            <a:pPr>
              <a:tabLst>
                <a:tab pos="540000" algn="l"/>
              </a:tabLst>
            </a:pPr>
            <a:r>
              <a:rPr lang="en-US" sz="5300" dirty="0"/>
              <a:t>Admission: </a:t>
            </a:r>
            <a:r>
              <a:rPr lang="en-US" sz="5300" b="0" dirty="0" smtClean="0">
                <a:solidFill>
                  <a:srgbClr val="58595B"/>
                </a:solidFill>
              </a:rPr>
              <a:t>Student</a:t>
            </a:r>
            <a:r>
              <a:rPr lang="en-US" sz="5300" b="0" dirty="0">
                <a:solidFill>
                  <a:srgbClr val="58595B"/>
                </a:solidFill>
              </a:rPr>
              <a:t>, alumni and public tickets </a:t>
            </a:r>
            <a:r>
              <a:rPr lang="en-US" sz="5300" b="0" dirty="0" smtClean="0">
                <a:solidFill>
                  <a:srgbClr val="58595B"/>
                </a:solidFill>
              </a:rPr>
              <a:t>available </a:t>
            </a:r>
            <a:endParaRPr lang="en-US" sz="5300" b="0" dirty="0">
              <a:solidFill>
                <a:srgbClr val="58595B"/>
              </a:solidFill>
            </a:endParaRPr>
          </a:p>
          <a:p>
            <a:pPr>
              <a:lnSpc>
                <a:spcPts val="7000"/>
              </a:lnSpc>
            </a:pPr>
            <a:r>
              <a:rPr lang="en-US" sz="5300" b="0" dirty="0">
                <a:solidFill>
                  <a:srgbClr val="58595B"/>
                </a:solidFill>
              </a:rPr>
              <a:t>Join us on the 2nd March 2017 to hear from business </a:t>
            </a:r>
            <a:r>
              <a:rPr lang="en-US" sz="5300" b="0" dirty="0" smtClean="0">
                <a:solidFill>
                  <a:srgbClr val="58595B"/>
                </a:solidFill>
              </a:rPr>
              <a:t>and </a:t>
            </a:r>
            <a:r>
              <a:rPr lang="en-US" sz="5300" b="0" dirty="0">
                <a:solidFill>
                  <a:srgbClr val="58595B"/>
                </a:solidFill>
              </a:rPr>
              <a:t>university experts as they discuss pivotal business challenges. </a:t>
            </a:r>
          </a:p>
          <a:p>
            <a:pPr>
              <a:lnSpc>
                <a:spcPts val="7000"/>
              </a:lnSpc>
            </a:pPr>
            <a:r>
              <a:rPr lang="en-US" sz="5300" b="0" dirty="0">
                <a:solidFill>
                  <a:srgbClr val="58595B"/>
                </a:solidFill>
              </a:rPr>
              <a:t>For the more information please </a:t>
            </a:r>
            <a:r>
              <a:rPr lang="en-US" sz="5300" b="0" dirty="0" smtClean="0">
                <a:solidFill>
                  <a:srgbClr val="58595B"/>
                </a:solidFill>
              </a:rPr>
              <a:t>visit </a:t>
            </a:r>
            <a:r>
              <a:rPr lang="en-US" sz="5300" b="0" dirty="0" err="1" smtClean="0"/>
              <a:t>www.tcd.ie</a:t>
            </a:r>
            <a:r>
              <a:rPr lang="en-US" sz="5300" b="0" dirty="0" smtClean="0"/>
              <a:t>/business/forum</a:t>
            </a:r>
            <a:r>
              <a:rPr lang="en-US" sz="5300" b="0" dirty="0"/>
              <a:t>/ </a:t>
            </a:r>
            <a:r>
              <a:rPr lang="en-US" sz="5300" b="0" dirty="0" smtClean="0">
                <a:solidFill>
                  <a:srgbClr val="58595B"/>
                </a:solidFill>
              </a:rPr>
              <a:t>or </a:t>
            </a:r>
            <a:r>
              <a:rPr lang="en-US" sz="5300" b="0" dirty="0">
                <a:solidFill>
                  <a:srgbClr val="58595B"/>
                </a:solidFill>
              </a:rPr>
              <a:t>email </a:t>
            </a:r>
            <a:r>
              <a:rPr lang="en-US" sz="5300" b="0" dirty="0"/>
              <a:t>BusinessForum@tcd.ie</a:t>
            </a:r>
            <a:endParaRPr lang="en-US" sz="6500" b="0" dirty="0"/>
          </a:p>
          <a:p>
            <a:endParaRPr lang="en-US" sz="12500" dirty="0"/>
          </a:p>
        </p:txBody>
      </p:sp>
    </p:spTree>
    <p:extLst>
      <p:ext uri="{BB962C8B-B14F-4D97-AF65-F5344CB8AC3E}">
        <p14:creationId xmlns:p14="http://schemas.microsoft.com/office/powerpoint/2010/main" val="74988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2500" dirty="0" smtClean="0"/>
              <a:t>Headline </a:t>
            </a:r>
            <a:r>
              <a:rPr lang="mr-IN" sz="12500" dirty="0" smtClean="0"/>
              <a:t>–</a:t>
            </a:r>
            <a:r>
              <a:rPr lang="en-US" sz="12500" dirty="0" smtClean="0"/>
              <a:t> Calibri 125pt</a:t>
            </a:r>
          </a:p>
          <a:p>
            <a:r>
              <a:rPr lang="en-US" sz="6500" b="0" dirty="0" smtClean="0">
                <a:solidFill>
                  <a:srgbClr val="58595B"/>
                </a:solidFill>
              </a:rPr>
              <a:t>Subheading </a:t>
            </a:r>
            <a:r>
              <a:rPr lang="mr-IN" sz="6500" b="0" dirty="0" smtClean="0">
                <a:solidFill>
                  <a:srgbClr val="58595B"/>
                </a:solidFill>
              </a:rPr>
              <a:t>–</a:t>
            </a:r>
            <a:r>
              <a:rPr lang="en-US" sz="6500" b="0" dirty="0" smtClean="0">
                <a:solidFill>
                  <a:srgbClr val="58595B"/>
                </a:solidFill>
              </a:rPr>
              <a:t> </a:t>
            </a:r>
            <a:r>
              <a:rPr lang="en-US" sz="6500" b="0" dirty="0">
                <a:solidFill>
                  <a:srgbClr val="58595B"/>
                </a:solidFill>
              </a:rPr>
              <a:t>Calibri </a:t>
            </a:r>
            <a:r>
              <a:rPr lang="en-US" sz="6500" b="0" dirty="0" smtClean="0">
                <a:solidFill>
                  <a:srgbClr val="58595B"/>
                </a:solidFill>
              </a:rPr>
              <a:t>65pt</a:t>
            </a:r>
          </a:p>
          <a:p>
            <a:r>
              <a:rPr lang="en-US" sz="5300" dirty="0"/>
              <a:t>Date: </a:t>
            </a:r>
            <a:r>
              <a:rPr lang="en-US" sz="5300" b="0" dirty="0">
                <a:solidFill>
                  <a:srgbClr val="58595B"/>
                </a:solidFill>
              </a:rPr>
              <a:t>	</a:t>
            </a:r>
            <a:r>
              <a:rPr lang="en-US" sz="5300" b="0" dirty="0" smtClean="0">
                <a:solidFill>
                  <a:srgbClr val="58595B"/>
                </a:solidFill>
              </a:rPr>
              <a:t>Calibri 53pt</a:t>
            </a:r>
            <a:endParaRPr lang="en-US" sz="5300" b="0" dirty="0">
              <a:solidFill>
                <a:srgbClr val="58595B"/>
              </a:solidFill>
            </a:endParaRPr>
          </a:p>
          <a:p>
            <a:r>
              <a:rPr lang="en-US" sz="5300" dirty="0"/>
              <a:t>Time: </a:t>
            </a:r>
            <a:r>
              <a:rPr lang="en-US" sz="5300" b="0" dirty="0">
                <a:solidFill>
                  <a:srgbClr val="58595B"/>
                </a:solidFill>
              </a:rPr>
              <a:t>	</a:t>
            </a:r>
            <a:r>
              <a:rPr lang="en-US" sz="5300" b="0" dirty="0" smtClean="0">
                <a:solidFill>
                  <a:srgbClr val="58595B"/>
                </a:solidFill>
              </a:rPr>
              <a:t>Calibri 53pt</a:t>
            </a:r>
            <a:endParaRPr lang="en-US" sz="5300" b="0" dirty="0">
              <a:solidFill>
                <a:srgbClr val="58595B"/>
              </a:solidFill>
            </a:endParaRPr>
          </a:p>
          <a:p>
            <a:r>
              <a:rPr lang="en-US" sz="5300" dirty="0" smtClean="0"/>
              <a:t>Venue: </a:t>
            </a:r>
            <a:r>
              <a:rPr lang="en-US" sz="5300" b="0" dirty="0">
                <a:solidFill>
                  <a:srgbClr val="58595B"/>
                </a:solidFill>
              </a:rPr>
              <a:t>	</a:t>
            </a:r>
            <a:r>
              <a:rPr lang="en-US" sz="5300" b="0" dirty="0" smtClean="0">
                <a:solidFill>
                  <a:srgbClr val="58595B"/>
                </a:solidFill>
              </a:rPr>
              <a:t>Calibri 53pt </a:t>
            </a:r>
          </a:p>
          <a:p>
            <a:r>
              <a:rPr lang="en-US" sz="5300" dirty="0" smtClean="0"/>
              <a:t>Admission</a:t>
            </a:r>
            <a:r>
              <a:rPr lang="en-US" sz="5300" dirty="0"/>
              <a:t>: </a:t>
            </a:r>
            <a:r>
              <a:rPr lang="en-US" sz="5300" b="0" dirty="0" smtClean="0">
                <a:solidFill>
                  <a:srgbClr val="58595B"/>
                </a:solidFill>
              </a:rPr>
              <a:t>Incl. ticket prices if applicable (Calibri 53pt)</a:t>
            </a:r>
            <a:endParaRPr lang="en-US" sz="5300" b="0" dirty="0">
              <a:solidFill>
                <a:srgbClr val="58595B"/>
              </a:solidFill>
            </a:endParaRPr>
          </a:p>
          <a:p>
            <a:pPr>
              <a:lnSpc>
                <a:spcPts val="7000"/>
              </a:lnSpc>
            </a:pPr>
            <a:r>
              <a:rPr lang="en-US" sz="5300" b="0" dirty="0" smtClean="0">
                <a:solidFill>
                  <a:srgbClr val="58595B"/>
                </a:solidFill>
              </a:rPr>
              <a:t>Additional information here including an outline of the event, web links and/or contact details for further information. Include whether event is open to the public (Calibri 53pt)</a:t>
            </a:r>
          </a:p>
          <a:p>
            <a:pPr>
              <a:lnSpc>
                <a:spcPts val="7000"/>
              </a:lnSpc>
            </a:pPr>
            <a:r>
              <a:rPr lang="en-US" sz="5300" b="0" dirty="0" smtClean="0">
                <a:solidFill>
                  <a:srgbClr val="58595B"/>
                </a:solidFill>
              </a:rPr>
              <a:t>[Word count: max. 30] </a:t>
            </a:r>
            <a:endParaRPr lang="en-US" sz="5300" b="0" dirty="0">
              <a:solidFill>
                <a:srgbClr val="58595B"/>
              </a:solidFill>
            </a:endParaRPr>
          </a:p>
          <a:p>
            <a:endParaRPr lang="en-US" sz="12500" dirty="0"/>
          </a:p>
        </p:txBody>
      </p:sp>
    </p:spTree>
    <p:extLst>
      <p:ext uri="{BB962C8B-B14F-4D97-AF65-F5344CB8AC3E}">
        <p14:creationId xmlns:p14="http://schemas.microsoft.com/office/powerpoint/2010/main" val="95946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187</TotalTime>
  <Words>12</Words>
  <Application>Microsoft Macintosh PowerPoint</Application>
  <PresentationFormat>Custom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Mangal</vt:lpstr>
      <vt:lpstr>Office Theme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Gary O'Connor</dc:creator>
  <cp:keywords/>
  <dc:description/>
  <cp:lastModifiedBy>Hugh Curran</cp:lastModifiedBy>
  <cp:revision>227</cp:revision>
  <dcterms:created xsi:type="dcterms:W3CDTF">2017-02-28T10:41:13Z</dcterms:created>
  <dcterms:modified xsi:type="dcterms:W3CDTF">2017-04-12T08:35:41Z</dcterms:modified>
  <cp:category/>
</cp:coreProperties>
</file>