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B05EBF-832B-7111-B61A-5ACC6753B7ED}" v="128" dt="2025-07-24T13:16:23.281"/>
    <p1510:client id="{78F092FD-41D7-4DA5-5C9D-B936C380384C}" v="47" dt="2025-07-24T12:52:22.285"/>
    <p1510:client id="{80B28DD3-C894-D60A-6965-9C4C16B95D3D}" v="222" dt="2025-07-23T15:37:19.9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AB2A0F-EB5E-42FA-A354-3CD15FA340EA}" type="doc">
      <dgm:prSet loTypeId="urn:microsoft.com/office/officeart/2017/3/layout/DropPinTimeline" loCatId="time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30E3BA-46FD-4D22-908D-F064D71B7878}">
      <dgm:prSet phldrT="[Text]" phldr="0" custT="1"/>
      <dgm:spPr/>
      <dgm:t>
        <a:bodyPr/>
        <a:lstStyle/>
        <a:p>
          <a:pPr algn="l">
            <a:lnSpc>
              <a:spcPct val="90000"/>
            </a:lnSpc>
            <a:defRPr b="1"/>
          </a:pPr>
          <a:r>
            <a:rPr lang="en-US" sz="1800" b="1">
              <a:latin typeface="Calibri"/>
              <a:ea typeface="+mn-ea"/>
              <a:cs typeface="+mn-cs"/>
            </a:rPr>
            <a:t>Week/Topic 1</a:t>
          </a:r>
        </a:p>
      </dgm:t>
    </dgm:pt>
    <dgm:pt modelId="{69E79252-2811-4607-AF1E-89E5761B5EA7}" type="parTrans" cxnId="{DB9ED451-0128-439F-B6A1-465230D3A698}">
      <dgm:prSet/>
      <dgm:spPr/>
      <dgm:t>
        <a:bodyPr/>
        <a:lstStyle/>
        <a:p>
          <a:endParaRPr lang="en-US"/>
        </a:p>
      </dgm:t>
    </dgm:pt>
    <dgm:pt modelId="{57C82836-0CF3-4B00-8B46-232EE5CED09D}" type="sibTrans" cxnId="{DB9ED451-0128-439F-B6A1-465230D3A698}">
      <dgm:prSet/>
      <dgm:spPr/>
      <dgm:t>
        <a:bodyPr/>
        <a:lstStyle/>
        <a:p>
          <a:endParaRPr lang="en-US"/>
        </a:p>
      </dgm:t>
    </dgm:pt>
    <dgm:pt modelId="{B7B6F2DC-4A9B-4579-B19C-827A9E0CBF0E}">
      <dgm:prSet phldrT="[Text]" phldr="0"/>
      <dgm:spPr/>
      <dgm:t>
        <a:bodyPr/>
        <a:lstStyle/>
        <a:p>
          <a:pPr algn="l">
            <a:lnSpc>
              <a:spcPct val="90000"/>
            </a:lnSpc>
          </a:pPr>
          <a:r>
            <a:rPr lang="en-US" sz="1500" b="0">
              <a:solidFill>
                <a:srgbClr val="000000"/>
              </a:solidFill>
              <a:latin typeface="Calibri"/>
              <a:ea typeface="Calibri"/>
              <a:cs typeface="Calibri"/>
            </a:rPr>
            <a:t>ESD Theme/SDG no.</a:t>
          </a:r>
          <a:endParaRPr lang="en-US" sz="1500" b="0">
            <a:solidFill>
              <a:srgbClr val="444444"/>
            </a:solidFill>
            <a:latin typeface="Calibri"/>
            <a:ea typeface="Calibri"/>
            <a:cs typeface="Calibri"/>
          </a:endParaRPr>
        </a:p>
      </dgm:t>
    </dgm:pt>
    <dgm:pt modelId="{0423496E-161B-48E5-B2FB-32D2102BB73A}" type="parTrans" cxnId="{DE2E9DFB-BE97-4E54-A58B-5F73A097492F}">
      <dgm:prSet/>
      <dgm:spPr/>
      <dgm:t>
        <a:bodyPr/>
        <a:lstStyle/>
        <a:p>
          <a:endParaRPr lang="en-US"/>
        </a:p>
      </dgm:t>
    </dgm:pt>
    <dgm:pt modelId="{0D9BC07D-7C67-4B11-B4BB-08BC5AA0D661}" type="sibTrans" cxnId="{DE2E9DFB-BE97-4E54-A58B-5F73A097492F}">
      <dgm:prSet/>
      <dgm:spPr/>
      <dgm:t>
        <a:bodyPr/>
        <a:lstStyle/>
        <a:p>
          <a:endParaRPr lang="en-US"/>
        </a:p>
      </dgm:t>
    </dgm:pt>
    <dgm:pt modelId="{CBE58469-3473-4964-962A-9D118C9C2F4D}">
      <dgm:prSet phldrT="[Text]" phldr="0"/>
      <dgm:spPr/>
      <dgm:t>
        <a:bodyPr/>
        <a:lstStyle/>
        <a:p>
          <a:pPr algn="l">
            <a:lnSpc>
              <a:spcPct val="90000"/>
            </a:lnSpc>
          </a:pPr>
          <a:r>
            <a:rPr lang="en-US" sz="1500" b="0">
              <a:latin typeface="Calibri"/>
              <a:ea typeface="Calibri"/>
              <a:cs typeface="Calibri"/>
            </a:rPr>
            <a:t>ESD Theme/SDG no.</a:t>
          </a:r>
          <a:endParaRPr lang="en-US" sz="1500" b="1">
            <a:latin typeface="Calibri"/>
            <a:ea typeface="+mn-ea"/>
            <a:cs typeface="+mn-cs"/>
          </a:endParaRPr>
        </a:p>
      </dgm:t>
    </dgm:pt>
    <dgm:pt modelId="{D326B24C-3961-4FE6-A63E-99EC9EE0CA54}" type="parTrans" cxnId="{0ED6EBF4-24A1-4404-8370-7E0E3E0DA500}">
      <dgm:prSet/>
      <dgm:spPr/>
      <dgm:t>
        <a:bodyPr/>
        <a:lstStyle/>
        <a:p>
          <a:endParaRPr lang="en-US"/>
        </a:p>
      </dgm:t>
    </dgm:pt>
    <dgm:pt modelId="{0C0D4141-3D1F-4919-AC8C-00CD19B8E610}" type="sibTrans" cxnId="{0ED6EBF4-24A1-4404-8370-7E0E3E0DA500}">
      <dgm:prSet/>
      <dgm:spPr/>
      <dgm:t>
        <a:bodyPr/>
        <a:lstStyle/>
        <a:p>
          <a:endParaRPr lang="en-US"/>
        </a:p>
      </dgm:t>
    </dgm:pt>
    <dgm:pt modelId="{7A95D16D-7C7D-42F8-9BAD-C913C75AC4B0}">
      <dgm:prSet phldr="0" custT="1"/>
      <dgm:spPr/>
      <dgm:t>
        <a:bodyPr/>
        <a:lstStyle/>
        <a:p>
          <a:pPr algn="l">
            <a:lnSpc>
              <a:spcPct val="90000"/>
            </a:lnSpc>
            <a:defRPr b="1"/>
          </a:pPr>
          <a:r>
            <a:rPr lang="en-US" sz="1800" b="1">
              <a:solidFill>
                <a:srgbClr val="444444"/>
              </a:solidFill>
              <a:latin typeface="Calibri"/>
              <a:ea typeface="Calibri"/>
              <a:cs typeface="Calibri"/>
            </a:rPr>
            <a:t>Week/Topic 2</a:t>
          </a:r>
        </a:p>
      </dgm:t>
    </dgm:pt>
    <dgm:pt modelId="{46FC2E68-64D5-4489-9E82-C60AE83B7425}" type="parTrans" cxnId="{A1BDD095-83B6-45FB-B8CA-6D12C413FEC7}">
      <dgm:prSet/>
      <dgm:spPr/>
    </dgm:pt>
    <dgm:pt modelId="{E5B65CE2-8BA0-4700-8437-2E4D95B86B17}" type="sibTrans" cxnId="{A1BDD095-83B6-45FB-B8CA-6D12C413FEC7}">
      <dgm:prSet/>
      <dgm:spPr/>
    </dgm:pt>
    <dgm:pt modelId="{0EBE3E5F-A8BB-4CB7-9751-23C12FE8003B}">
      <dgm:prSet phldr="0" custT="1"/>
      <dgm:spPr/>
      <dgm:t>
        <a:bodyPr/>
        <a:lstStyle/>
        <a:p>
          <a:pPr algn="l">
            <a:lnSpc>
              <a:spcPct val="90000"/>
            </a:lnSpc>
            <a:defRPr b="1"/>
          </a:pPr>
          <a:r>
            <a:rPr lang="en-US" sz="1800" b="1">
              <a:solidFill>
                <a:srgbClr val="444444"/>
              </a:solidFill>
              <a:latin typeface="Calibri"/>
              <a:ea typeface="Calibri"/>
              <a:cs typeface="Calibri"/>
            </a:rPr>
            <a:t>Week/Topic 4</a:t>
          </a:r>
        </a:p>
      </dgm:t>
    </dgm:pt>
    <dgm:pt modelId="{E5D4A2FE-322F-4171-A0C8-F5BAD5DB6F0C}" type="parTrans" cxnId="{15C6E996-80DF-4D05-A45F-835C8A30C915}">
      <dgm:prSet/>
      <dgm:spPr/>
    </dgm:pt>
    <dgm:pt modelId="{B8EC0661-BD7A-4B3C-AFC8-7262BBB88C4E}" type="sibTrans" cxnId="{15C6E996-80DF-4D05-A45F-835C8A30C915}">
      <dgm:prSet/>
      <dgm:spPr/>
    </dgm:pt>
    <dgm:pt modelId="{69326A5A-07FC-440E-8CD4-5801263E9AA0}">
      <dgm:prSet phldr="0" custT="1"/>
      <dgm:spPr/>
      <dgm:t>
        <a:bodyPr/>
        <a:lstStyle/>
        <a:p>
          <a:pPr algn="l">
            <a:lnSpc>
              <a:spcPct val="90000"/>
            </a:lnSpc>
            <a:defRPr b="1"/>
          </a:pPr>
          <a:r>
            <a:rPr lang="en-US" sz="1800" b="1">
              <a:solidFill>
                <a:srgbClr val="444444"/>
              </a:solidFill>
              <a:latin typeface="Calibri"/>
              <a:ea typeface="Calibri"/>
              <a:cs typeface="Calibri"/>
            </a:rPr>
            <a:t>Week/Topic 3</a:t>
          </a:r>
        </a:p>
      </dgm:t>
    </dgm:pt>
    <dgm:pt modelId="{2166C194-8B99-4EDC-9773-A96B60E9AB78}" type="parTrans" cxnId="{E6BAC1BF-93EB-420C-BCC5-61D22BAE192E}">
      <dgm:prSet/>
      <dgm:spPr/>
    </dgm:pt>
    <dgm:pt modelId="{DECDBB21-73E4-49FD-A3AD-1C777BC03848}" type="sibTrans" cxnId="{E6BAC1BF-93EB-420C-BCC5-61D22BAE192E}">
      <dgm:prSet/>
      <dgm:spPr/>
    </dgm:pt>
    <dgm:pt modelId="{1E395113-FF51-4AC8-AA23-7122AF0D5333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 sz="1500" b="0">
              <a:latin typeface="Calibri"/>
              <a:ea typeface="Calibri"/>
              <a:cs typeface="Calibri"/>
            </a:rPr>
            <a:t>ESD Theme/SDG no.</a:t>
          </a:r>
          <a:endParaRPr lang="en-US" sz="1500" b="1">
            <a:latin typeface="Calibri"/>
            <a:ea typeface="+mn-ea"/>
            <a:cs typeface="+mn-cs"/>
          </a:endParaRPr>
        </a:p>
      </dgm:t>
    </dgm:pt>
    <dgm:pt modelId="{6CEFE17B-079E-499E-A792-7351F822FFC8}" type="parTrans" cxnId="{030DEF79-A6D7-4D44-925B-E4A68FE62C8D}">
      <dgm:prSet/>
      <dgm:spPr/>
    </dgm:pt>
    <dgm:pt modelId="{AEBD9B55-95AE-4041-B43A-EFF39AB66699}" type="sibTrans" cxnId="{030DEF79-A6D7-4D44-925B-E4A68FE62C8D}">
      <dgm:prSet/>
      <dgm:spPr/>
    </dgm:pt>
    <dgm:pt modelId="{37A78858-FE1B-4D1C-8428-8BF8F2CA8A7D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 sz="1500" b="0">
              <a:solidFill>
                <a:srgbClr val="444444"/>
              </a:solidFill>
              <a:latin typeface="Calibri"/>
              <a:ea typeface="Calibri"/>
              <a:cs typeface="Calibri"/>
            </a:rPr>
            <a:t> ESD Theme/SDG no.</a:t>
          </a:r>
        </a:p>
      </dgm:t>
    </dgm:pt>
    <dgm:pt modelId="{223C04B1-D2DD-4A5B-AF2B-4E3573FF435B}" type="parTrans" cxnId="{36CD7530-6EA4-447D-9D70-1A9B8EE255B7}">
      <dgm:prSet/>
      <dgm:spPr/>
    </dgm:pt>
    <dgm:pt modelId="{9B6C25CA-7CA1-452F-B26F-B991A1D7DF89}" type="sibTrans" cxnId="{36CD7530-6EA4-447D-9D70-1A9B8EE255B7}">
      <dgm:prSet/>
      <dgm:spPr/>
    </dgm:pt>
    <dgm:pt modelId="{66AFDB0D-3A2F-4050-BAA6-D0EE399ACB87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 sz="1500" b="0">
              <a:solidFill>
                <a:srgbClr val="000000"/>
              </a:solidFill>
              <a:latin typeface="Calibri"/>
              <a:ea typeface="Calibri"/>
              <a:cs typeface="Calibri"/>
            </a:rPr>
            <a:t>ESD Theme/SDG no.</a:t>
          </a:r>
          <a:endParaRPr lang="en-US" sz="1500" b="0">
            <a:solidFill>
              <a:srgbClr val="444444"/>
            </a:solidFill>
            <a:latin typeface="Calibri"/>
            <a:ea typeface="Calibri"/>
            <a:cs typeface="Calibri"/>
          </a:endParaRPr>
        </a:p>
      </dgm:t>
    </dgm:pt>
    <dgm:pt modelId="{6115C70E-8180-48AF-B53A-FD4F44545B3F}" type="parTrans" cxnId="{EFCB4053-C9AD-40B4-82DD-B421796D11E3}">
      <dgm:prSet/>
      <dgm:spPr/>
    </dgm:pt>
    <dgm:pt modelId="{F2809AA2-4C72-458E-BA54-ED880F8F78D4}" type="sibTrans" cxnId="{EFCB4053-C9AD-40B4-82DD-B421796D11E3}">
      <dgm:prSet/>
      <dgm:spPr/>
    </dgm:pt>
    <dgm:pt modelId="{8AA40AB8-B9C1-483D-9B39-8E6BC3A26B61}">
      <dgm:prSet phldr="0" custT="1"/>
      <dgm:spPr/>
      <dgm:t>
        <a:bodyPr/>
        <a:lstStyle/>
        <a:p>
          <a:pPr algn="l">
            <a:lnSpc>
              <a:spcPct val="90000"/>
            </a:lnSpc>
            <a:defRPr b="1"/>
          </a:pPr>
          <a:r>
            <a:rPr lang="en-US" sz="1800" b="1">
              <a:solidFill>
                <a:srgbClr val="444444"/>
              </a:solidFill>
              <a:latin typeface="Calibri"/>
              <a:ea typeface="Calibri"/>
              <a:cs typeface="Calibri"/>
            </a:rPr>
            <a:t>Week/Topic 5</a:t>
          </a:r>
        </a:p>
      </dgm:t>
    </dgm:pt>
    <dgm:pt modelId="{A814DBC7-7D60-43F5-A66B-B3142D3B95E5}" type="parTrans" cxnId="{99BD3700-0C84-4B61-94BC-F0441AD79221}">
      <dgm:prSet/>
      <dgm:spPr/>
    </dgm:pt>
    <dgm:pt modelId="{A3DFBDFF-C74C-475F-B991-999C5CDFBBCE}" type="sibTrans" cxnId="{99BD3700-0C84-4B61-94BC-F0441AD79221}">
      <dgm:prSet/>
      <dgm:spPr/>
    </dgm:pt>
    <dgm:pt modelId="{02E09703-9DA6-4A78-9AA3-9E1CB922E8D8}">
      <dgm:prSet phldr="0" custT="1"/>
      <dgm:spPr/>
      <dgm:t>
        <a:bodyPr/>
        <a:lstStyle/>
        <a:p>
          <a:pPr algn="l">
            <a:lnSpc>
              <a:spcPct val="90000"/>
            </a:lnSpc>
            <a:defRPr b="1"/>
          </a:pPr>
          <a:r>
            <a:rPr lang="en-US" sz="1800" b="1">
              <a:solidFill>
                <a:srgbClr val="444444"/>
              </a:solidFill>
              <a:latin typeface="Calibri"/>
              <a:ea typeface="Calibri"/>
              <a:cs typeface="Calibri"/>
            </a:rPr>
            <a:t>Week/Topic 6</a:t>
          </a:r>
        </a:p>
      </dgm:t>
    </dgm:pt>
    <dgm:pt modelId="{2D855A98-651E-42FD-A328-8DDA48234A2C}" type="parTrans" cxnId="{5AF8D119-5653-40F8-9983-5E4DE5DA3CA8}">
      <dgm:prSet/>
      <dgm:spPr/>
    </dgm:pt>
    <dgm:pt modelId="{3C94CEF5-FED9-4C87-A364-A7B0630AB306}" type="sibTrans" cxnId="{5AF8D119-5653-40F8-9983-5E4DE5DA3CA8}">
      <dgm:prSet/>
      <dgm:spPr/>
    </dgm:pt>
    <dgm:pt modelId="{802F3502-A44F-49CA-BB80-2DDEDD34C7FE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 sz="1500" b="0">
              <a:solidFill>
                <a:srgbClr val="000000"/>
              </a:solidFill>
              <a:latin typeface="Calibri"/>
              <a:ea typeface="Calibri"/>
              <a:cs typeface="Calibri"/>
            </a:rPr>
            <a:t>ESD Theme/SDG no.</a:t>
          </a:r>
          <a:endParaRPr lang="en-US" sz="1500" b="0">
            <a:solidFill>
              <a:srgbClr val="444444"/>
            </a:solidFill>
            <a:latin typeface="Calibri"/>
            <a:ea typeface="Calibri"/>
            <a:cs typeface="Calibri"/>
          </a:endParaRPr>
        </a:p>
      </dgm:t>
    </dgm:pt>
    <dgm:pt modelId="{5C40F5E2-7FBC-4844-A8A3-0AFA01ED2CD8}" type="parTrans" cxnId="{C4EA9EBD-E491-4EA5-B607-B8B0807BDAC7}">
      <dgm:prSet/>
      <dgm:spPr/>
    </dgm:pt>
    <dgm:pt modelId="{FE7B00B2-07CE-4367-A469-18E225F5E297}" type="sibTrans" cxnId="{C4EA9EBD-E491-4EA5-B607-B8B0807BDAC7}">
      <dgm:prSet/>
      <dgm:spPr/>
    </dgm:pt>
    <dgm:pt modelId="{90FE4010-39CD-4D85-B8F3-AB798E8580D6}" type="pres">
      <dgm:prSet presAssocID="{53AB2A0F-EB5E-42FA-A354-3CD15FA340EA}" presName="root" presStyleCnt="0">
        <dgm:presLayoutVars>
          <dgm:chMax/>
          <dgm:chPref/>
          <dgm:animLvl val="lvl"/>
        </dgm:presLayoutVars>
      </dgm:prSet>
      <dgm:spPr/>
    </dgm:pt>
    <dgm:pt modelId="{F44DBD94-A6A2-45A0-94E3-5C39BC12E5C8}" type="pres">
      <dgm:prSet presAssocID="{53AB2A0F-EB5E-42FA-A354-3CD15FA340EA}" presName="divider" presStyleLbl="fgAcc1" presStyleIdx="0" presStyleCnt="7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C5A0D599-E0B2-4BE3-B88E-CCC47E6BDC02}" type="pres">
      <dgm:prSet presAssocID="{53AB2A0F-EB5E-42FA-A354-3CD15FA340EA}" presName="nodes" presStyleCnt="0">
        <dgm:presLayoutVars>
          <dgm:chMax/>
          <dgm:chPref/>
          <dgm:animLvl val="lvl"/>
        </dgm:presLayoutVars>
      </dgm:prSet>
      <dgm:spPr/>
    </dgm:pt>
    <dgm:pt modelId="{9C9AAD44-39CD-45B7-A650-CCA1B2A7C706}" type="pres">
      <dgm:prSet presAssocID="{E530E3BA-46FD-4D22-908D-F064D71B7878}" presName="composite" presStyleCnt="0"/>
      <dgm:spPr/>
    </dgm:pt>
    <dgm:pt modelId="{0EF094D1-9FD2-4F25-9927-53BC450B69EF}" type="pres">
      <dgm:prSet presAssocID="{E530E3BA-46FD-4D22-908D-F064D71B7878}" presName="ConnectorPoint" presStyleLbl="lnNode1" presStyleIdx="0" presStyleCnt="6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70F4AFBB-9332-4506-A31A-E2CC7124B925}" type="pres">
      <dgm:prSet presAssocID="{E530E3BA-46FD-4D22-908D-F064D71B7878}" presName="DropPinPlaceHolder" presStyleCnt="0"/>
      <dgm:spPr/>
    </dgm:pt>
    <dgm:pt modelId="{6C88E4BE-80C8-4F4B-A010-0CE0B33FC86F}" type="pres">
      <dgm:prSet presAssocID="{E530E3BA-46FD-4D22-908D-F064D71B7878}" presName="DropPin" presStyleLbl="alignNode1" presStyleIdx="0" presStyleCnt="6"/>
      <dgm:spPr/>
    </dgm:pt>
    <dgm:pt modelId="{D9EB3B10-8E93-40AA-9773-EF811CC0F9DF}" type="pres">
      <dgm:prSet presAssocID="{E530E3BA-46FD-4D22-908D-F064D71B7878}" presName="Ellipse" presStyleLbl="fgAcc1" presStyleIdx="1" presStyleCnt="7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99C4171A-120B-4517-820B-D763188C9E28}" type="pres">
      <dgm:prSet presAssocID="{E530E3BA-46FD-4D22-908D-F064D71B7878}" presName="L2TextContainer" presStyleLbl="revTx" presStyleIdx="0" presStyleCnt="12">
        <dgm:presLayoutVars>
          <dgm:bulletEnabled val="1"/>
        </dgm:presLayoutVars>
      </dgm:prSet>
      <dgm:spPr/>
    </dgm:pt>
    <dgm:pt modelId="{A5F54148-88C6-4E1D-8305-D2F366469B7E}" type="pres">
      <dgm:prSet presAssocID="{E530E3BA-46FD-4D22-908D-F064D71B7878}" presName="L1TextContainer" presStyleLbl="revTx" presStyleIdx="1" presStyleCnt="12">
        <dgm:presLayoutVars>
          <dgm:chMax val="1"/>
          <dgm:chPref val="1"/>
          <dgm:bulletEnabled val="1"/>
        </dgm:presLayoutVars>
      </dgm:prSet>
      <dgm:spPr/>
    </dgm:pt>
    <dgm:pt modelId="{60AA815B-F312-45F1-A05D-FCD329B01B6A}" type="pres">
      <dgm:prSet presAssocID="{E530E3BA-46FD-4D22-908D-F064D71B7878}" presName="ConnectLine" presStyleLbl="sibTrans1D1" presStyleIdx="0" presStyleCnt="6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08D54623-1F29-44D0-B1B7-61A7A3AA691E}" type="pres">
      <dgm:prSet presAssocID="{E530E3BA-46FD-4D22-908D-F064D71B7878}" presName="EmptyPlaceHolder" presStyleCnt="0"/>
      <dgm:spPr/>
    </dgm:pt>
    <dgm:pt modelId="{BECB2A26-2759-4596-B3DF-3D77956A0034}" type="pres">
      <dgm:prSet presAssocID="{57C82836-0CF3-4B00-8B46-232EE5CED09D}" presName="spaceBetweenRectangles" presStyleCnt="0"/>
      <dgm:spPr/>
    </dgm:pt>
    <dgm:pt modelId="{75412AFB-B55D-4FDE-8C0E-A456C78749FE}" type="pres">
      <dgm:prSet presAssocID="{7A95D16D-7C7D-42F8-9BAD-C913C75AC4B0}" presName="composite" presStyleCnt="0"/>
      <dgm:spPr/>
    </dgm:pt>
    <dgm:pt modelId="{A5C1D497-CC2E-4054-890F-2FEBAE076C5D}" type="pres">
      <dgm:prSet presAssocID="{7A95D16D-7C7D-42F8-9BAD-C913C75AC4B0}" presName="ConnectorPoint" presStyleLbl="lnNode1" presStyleIdx="1" presStyleCnt="6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3BFDA552-5989-45E5-B397-1801EC0776A4}" type="pres">
      <dgm:prSet presAssocID="{7A95D16D-7C7D-42F8-9BAD-C913C75AC4B0}" presName="DropPinPlaceHolder" presStyleCnt="0"/>
      <dgm:spPr/>
    </dgm:pt>
    <dgm:pt modelId="{AF617374-BF88-438B-B53D-5D311653E037}" type="pres">
      <dgm:prSet presAssocID="{7A95D16D-7C7D-42F8-9BAD-C913C75AC4B0}" presName="DropPin" presStyleLbl="alignNode1" presStyleIdx="1" presStyleCnt="6"/>
      <dgm:spPr/>
    </dgm:pt>
    <dgm:pt modelId="{F63A24CD-2F12-44DE-8F63-A6C21934C2C2}" type="pres">
      <dgm:prSet presAssocID="{7A95D16D-7C7D-42F8-9BAD-C913C75AC4B0}" presName="Ellipse" presStyleLbl="fgAcc1" presStyleIdx="2" presStyleCnt="7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AF2BCCA6-BE82-46A0-B8E5-E95F500B4A2C}" type="pres">
      <dgm:prSet presAssocID="{7A95D16D-7C7D-42F8-9BAD-C913C75AC4B0}" presName="L2TextContainer" presStyleLbl="revTx" presStyleIdx="2" presStyleCnt="12">
        <dgm:presLayoutVars>
          <dgm:bulletEnabled val="1"/>
        </dgm:presLayoutVars>
      </dgm:prSet>
      <dgm:spPr/>
    </dgm:pt>
    <dgm:pt modelId="{7A9EEEEA-14CB-4891-A4BC-7703D017417A}" type="pres">
      <dgm:prSet presAssocID="{7A95D16D-7C7D-42F8-9BAD-C913C75AC4B0}" presName="L1TextContainer" presStyleLbl="revTx" presStyleIdx="3" presStyleCnt="12">
        <dgm:presLayoutVars>
          <dgm:chMax val="1"/>
          <dgm:chPref val="1"/>
          <dgm:bulletEnabled val="1"/>
        </dgm:presLayoutVars>
      </dgm:prSet>
      <dgm:spPr/>
    </dgm:pt>
    <dgm:pt modelId="{214D380F-B1CC-480A-861F-9A8BA1BDC0C9}" type="pres">
      <dgm:prSet presAssocID="{7A95D16D-7C7D-42F8-9BAD-C913C75AC4B0}" presName="ConnectLine" presStyleLbl="sibTrans1D1" presStyleIdx="1" presStyleCnt="6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58779F37-2024-4EE2-BD8A-DD622CE2B2AC}" type="pres">
      <dgm:prSet presAssocID="{7A95D16D-7C7D-42F8-9BAD-C913C75AC4B0}" presName="EmptyPlaceHolder" presStyleCnt="0"/>
      <dgm:spPr/>
    </dgm:pt>
    <dgm:pt modelId="{D037AB77-09CD-4A97-9936-BEBEC285DE0A}" type="pres">
      <dgm:prSet presAssocID="{E5B65CE2-8BA0-4700-8437-2E4D95B86B17}" presName="spaceBetweenRectangles" presStyleCnt="0"/>
      <dgm:spPr/>
    </dgm:pt>
    <dgm:pt modelId="{2E022EAB-B58C-4FE2-9BD4-75F3B02B247E}" type="pres">
      <dgm:prSet presAssocID="{69326A5A-07FC-440E-8CD4-5801263E9AA0}" presName="composite" presStyleCnt="0"/>
      <dgm:spPr/>
    </dgm:pt>
    <dgm:pt modelId="{3F8BB6D2-E2BB-491C-BE5D-FA4C6317F410}" type="pres">
      <dgm:prSet presAssocID="{69326A5A-07FC-440E-8CD4-5801263E9AA0}" presName="ConnectorPoint" presStyleLbl="lnNode1" presStyleIdx="2" presStyleCnt="6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311E07D5-6FF2-4E25-974E-65E1487C2075}" type="pres">
      <dgm:prSet presAssocID="{69326A5A-07FC-440E-8CD4-5801263E9AA0}" presName="DropPinPlaceHolder" presStyleCnt="0"/>
      <dgm:spPr/>
    </dgm:pt>
    <dgm:pt modelId="{449827AA-E8BB-4276-987A-516A9BE6566D}" type="pres">
      <dgm:prSet presAssocID="{69326A5A-07FC-440E-8CD4-5801263E9AA0}" presName="DropPin" presStyleLbl="alignNode1" presStyleIdx="2" presStyleCnt="6"/>
      <dgm:spPr/>
    </dgm:pt>
    <dgm:pt modelId="{53C8869C-2A0F-4380-88EC-05ED9A487362}" type="pres">
      <dgm:prSet presAssocID="{69326A5A-07FC-440E-8CD4-5801263E9AA0}" presName="Ellipse" presStyleLbl="fgAcc1" presStyleIdx="3" presStyleCnt="7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32038066-E377-4BE8-8424-F15DE37DEE20}" type="pres">
      <dgm:prSet presAssocID="{69326A5A-07FC-440E-8CD4-5801263E9AA0}" presName="L2TextContainer" presStyleLbl="revTx" presStyleIdx="4" presStyleCnt="12">
        <dgm:presLayoutVars>
          <dgm:bulletEnabled val="1"/>
        </dgm:presLayoutVars>
      </dgm:prSet>
      <dgm:spPr/>
    </dgm:pt>
    <dgm:pt modelId="{7FCD40FA-8650-4B3F-B3CF-448CE7DF1A59}" type="pres">
      <dgm:prSet presAssocID="{69326A5A-07FC-440E-8CD4-5801263E9AA0}" presName="L1TextContainer" presStyleLbl="revTx" presStyleIdx="5" presStyleCnt="12">
        <dgm:presLayoutVars>
          <dgm:chMax val="1"/>
          <dgm:chPref val="1"/>
          <dgm:bulletEnabled val="1"/>
        </dgm:presLayoutVars>
      </dgm:prSet>
      <dgm:spPr/>
    </dgm:pt>
    <dgm:pt modelId="{DE21B774-58E2-40CC-8E92-682B746A794E}" type="pres">
      <dgm:prSet presAssocID="{69326A5A-07FC-440E-8CD4-5801263E9AA0}" presName="ConnectLine" presStyleLbl="sibTrans1D1" presStyleIdx="2" presStyleCnt="6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32459C39-7BF0-4927-8440-30C5CC954D7B}" type="pres">
      <dgm:prSet presAssocID="{69326A5A-07FC-440E-8CD4-5801263E9AA0}" presName="EmptyPlaceHolder" presStyleCnt="0"/>
      <dgm:spPr/>
    </dgm:pt>
    <dgm:pt modelId="{F67346C9-5F56-4966-A465-A89F9B7C3567}" type="pres">
      <dgm:prSet presAssocID="{DECDBB21-73E4-49FD-A3AD-1C777BC03848}" presName="spaceBetweenRectangles" presStyleCnt="0"/>
      <dgm:spPr/>
    </dgm:pt>
    <dgm:pt modelId="{AF95DA83-6EF7-4691-8A24-4F4E100B7BA8}" type="pres">
      <dgm:prSet presAssocID="{0EBE3E5F-A8BB-4CB7-9751-23C12FE8003B}" presName="composite" presStyleCnt="0"/>
      <dgm:spPr/>
    </dgm:pt>
    <dgm:pt modelId="{E105B8B9-D64D-4605-9640-3D0400241A35}" type="pres">
      <dgm:prSet presAssocID="{0EBE3E5F-A8BB-4CB7-9751-23C12FE8003B}" presName="ConnectorPoint" presStyleLbl="lnNode1" presStyleIdx="3" presStyleCnt="6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FFCD9AEC-0F01-4206-8A7B-62214C106EDD}" type="pres">
      <dgm:prSet presAssocID="{0EBE3E5F-A8BB-4CB7-9751-23C12FE8003B}" presName="DropPinPlaceHolder" presStyleCnt="0"/>
      <dgm:spPr/>
    </dgm:pt>
    <dgm:pt modelId="{6BFD7D0A-9ED6-4C7E-8E89-F41AB18B55F7}" type="pres">
      <dgm:prSet presAssocID="{0EBE3E5F-A8BB-4CB7-9751-23C12FE8003B}" presName="DropPin" presStyleLbl="alignNode1" presStyleIdx="3" presStyleCnt="6"/>
      <dgm:spPr/>
    </dgm:pt>
    <dgm:pt modelId="{2A0948C8-E025-467A-8602-C79F14E5349C}" type="pres">
      <dgm:prSet presAssocID="{0EBE3E5F-A8BB-4CB7-9751-23C12FE8003B}" presName="Ellipse" presStyleLbl="fgAcc1" presStyleIdx="4" presStyleCnt="7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A22790D1-FF32-4DED-9DEF-5D3251DA27F1}" type="pres">
      <dgm:prSet presAssocID="{0EBE3E5F-A8BB-4CB7-9751-23C12FE8003B}" presName="L2TextContainer" presStyleLbl="revTx" presStyleIdx="6" presStyleCnt="12">
        <dgm:presLayoutVars>
          <dgm:bulletEnabled val="1"/>
        </dgm:presLayoutVars>
      </dgm:prSet>
      <dgm:spPr/>
    </dgm:pt>
    <dgm:pt modelId="{23656495-7139-456F-B1EE-C484853C5574}" type="pres">
      <dgm:prSet presAssocID="{0EBE3E5F-A8BB-4CB7-9751-23C12FE8003B}" presName="L1TextContainer" presStyleLbl="revTx" presStyleIdx="7" presStyleCnt="12">
        <dgm:presLayoutVars>
          <dgm:chMax val="1"/>
          <dgm:chPref val="1"/>
          <dgm:bulletEnabled val="1"/>
        </dgm:presLayoutVars>
      </dgm:prSet>
      <dgm:spPr/>
    </dgm:pt>
    <dgm:pt modelId="{19653623-252E-46CF-B9C8-018651E85479}" type="pres">
      <dgm:prSet presAssocID="{0EBE3E5F-A8BB-4CB7-9751-23C12FE8003B}" presName="ConnectLine" presStyleLbl="sibTrans1D1" presStyleIdx="3" presStyleCnt="6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E6373C54-2A6C-4786-9FE5-0D29A001DD92}" type="pres">
      <dgm:prSet presAssocID="{0EBE3E5F-A8BB-4CB7-9751-23C12FE8003B}" presName="EmptyPlaceHolder" presStyleCnt="0"/>
      <dgm:spPr/>
    </dgm:pt>
    <dgm:pt modelId="{FFB17026-1008-41D9-8610-E79EB4873477}" type="pres">
      <dgm:prSet presAssocID="{B8EC0661-BD7A-4B3C-AFC8-7262BBB88C4E}" presName="spaceBetweenRectangles" presStyleCnt="0"/>
      <dgm:spPr/>
    </dgm:pt>
    <dgm:pt modelId="{08824BFB-241A-406A-8A19-B8203F6615AB}" type="pres">
      <dgm:prSet presAssocID="{8AA40AB8-B9C1-483D-9B39-8E6BC3A26B61}" presName="composite" presStyleCnt="0"/>
      <dgm:spPr/>
    </dgm:pt>
    <dgm:pt modelId="{D7DC79DF-0A72-47A0-846F-F6460864F019}" type="pres">
      <dgm:prSet presAssocID="{8AA40AB8-B9C1-483D-9B39-8E6BC3A26B61}" presName="ConnectorPoint" presStyleLbl="lnNode1" presStyleIdx="4" presStyleCnt="6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10E444D0-1587-42BF-96CA-079D2D5F7674}" type="pres">
      <dgm:prSet presAssocID="{8AA40AB8-B9C1-483D-9B39-8E6BC3A26B61}" presName="DropPinPlaceHolder" presStyleCnt="0"/>
      <dgm:spPr/>
    </dgm:pt>
    <dgm:pt modelId="{78B7F797-8CFC-4BE0-A580-51999FFD22DF}" type="pres">
      <dgm:prSet presAssocID="{8AA40AB8-B9C1-483D-9B39-8E6BC3A26B61}" presName="DropPin" presStyleLbl="alignNode1" presStyleIdx="4" presStyleCnt="6"/>
      <dgm:spPr/>
    </dgm:pt>
    <dgm:pt modelId="{DC12BB3F-8BB7-4B69-A66C-B2495C5E0B48}" type="pres">
      <dgm:prSet presAssocID="{8AA40AB8-B9C1-483D-9B39-8E6BC3A26B61}" presName="Ellipse" presStyleLbl="fgAcc1" presStyleIdx="5" presStyleCnt="7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5A1459B5-871C-4209-BF71-62C2CC686D74}" type="pres">
      <dgm:prSet presAssocID="{8AA40AB8-B9C1-483D-9B39-8E6BC3A26B61}" presName="L2TextContainer" presStyleLbl="revTx" presStyleIdx="8" presStyleCnt="12">
        <dgm:presLayoutVars>
          <dgm:bulletEnabled val="1"/>
        </dgm:presLayoutVars>
      </dgm:prSet>
      <dgm:spPr/>
    </dgm:pt>
    <dgm:pt modelId="{3A70906B-AB3B-4757-B357-DFE8D7EA1F7F}" type="pres">
      <dgm:prSet presAssocID="{8AA40AB8-B9C1-483D-9B39-8E6BC3A26B61}" presName="L1TextContainer" presStyleLbl="revTx" presStyleIdx="9" presStyleCnt="12">
        <dgm:presLayoutVars>
          <dgm:chMax val="1"/>
          <dgm:chPref val="1"/>
          <dgm:bulletEnabled val="1"/>
        </dgm:presLayoutVars>
      </dgm:prSet>
      <dgm:spPr/>
    </dgm:pt>
    <dgm:pt modelId="{0B7DC4B3-34F9-40BA-BB52-AA7699EDA044}" type="pres">
      <dgm:prSet presAssocID="{8AA40AB8-B9C1-483D-9B39-8E6BC3A26B61}" presName="ConnectLine" presStyleLbl="sibTrans1D1" presStyleIdx="4" presStyleCnt="6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80698616-88F0-4E3C-8915-246F8D20622A}" type="pres">
      <dgm:prSet presAssocID="{8AA40AB8-B9C1-483D-9B39-8E6BC3A26B61}" presName="EmptyPlaceHolder" presStyleCnt="0"/>
      <dgm:spPr/>
    </dgm:pt>
    <dgm:pt modelId="{BD2AD670-B82F-4D43-827F-BEB9AD45A1E1}" type="pres">
      <dgm:prSet presAssocID="{A3DFBDFF-C74C-475F-B991-999C5CDFBBCE}" presName="spaceBetweenRectangles" presStyleCnt="0"/>
      <dgm:spPr/>
    </dgm:pt>
    <dgm:pt modelId="{0C403AE7-2342-44BD-8621-606ABF9A8963}" type="pres">
      <dgm:prSet presAssocID="{02E09703-9DA6-4A78-9AA3-9E1CB922E8D8}" presName="composite" presStyleCnt="0"/>
      <dgm:spPr/>
    </dgm:pt>
    <dgm:pt modelId="{6831D3E3-2561-441D-93F6-60AD71A53E4F}" type="pres">
      <dgm:prSet presAssocID="{02E09703-9DA6-4A78-9AA3-9E1CB922E8D8}" presName="ConnectorPoint" presStyleLbl="lnNode1" presStyleIdx="5" presStyleCnt="6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2183F158-8357-43DA-9FC7-528ABFD69CBD}" type="pres">
      <dgm:prSet presAssocID="{02E09703-9DA6-4A78-9AA3-9E1CB922E8D8}" presName="DropPinPlaceHolder" presStyleCnt="0"/>
      <dgm:spPr/>
    </dgm:pt>
    <dgm:pt modelId="{953C6C5B-4338-4654-BE11-9EC1F8B58836}" type="pres">
      <dgm:prSet presAssocID="{02E09703-9DA6-4A78-9AA3-9E1CB922E8D8}" presName="DropPin" presStyleLbl="alignNode1" presStyleIdx="5" presStyleCnt="6"/>
      <dgm:spPr/>
    </dgm:pt>
    <dgm:pt modelId="{54755AAA-61B0-4F39-B750-363ADEE22BFF}" type="pres">
      <dgm:prSet presAssocID="{02E09703-9DA6-4A78-9AA3-9E1CB922E8D8}" presName="Ellipse" presStyleLbl="fgAcc1" presStyleIdx="6" presStyleCnt="7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BA85331B-5B98-4501-AB02-0DADEDA76B3C}" type="pres">
      <dgm:prSet presAssocID="{02E09703-9DA6-4A78-9AA3-9E1CB922E8D8}" presName="L2TextContainer" presStyleLbl="revTx" presStyleIdx="10" presStyleCnt="12">
        <dgm:presLayoutVars>
          <dgm:bulletEnabled val="1"/>
        </dgm:presLayoutVars>
      </dgm:prSet>
      <dgm:spPr/>
    </dgm:pt>
    <dgm:pt modelId="{DB0D468C-0FEA-4DB7-9EAD-16036CD611A0}" type="pres">
      <dgm:prSet presAssocID="{02E09703-9DA6-4A78-9AA3-9E1CB922E8D8}" presName="L1TextContainer" presStyleLbl="revTx" presStyleIdx="11" presStyleCnt="12">
        <dgm:presLayoutVars>
          <dgm:chMax val="1"/>
          <dgm:chPref val="1"/>
          <dgm:bulletEnabled val="1"/>
        </dgm:presLayoutVars>
      </dgm:prSet>
      <dgm:spPr/>
    </dgm:pt>
    <dgm:pt modelId="{E8407000-ECEA-4790-9278-8EC22DF02115}" type="pres">
      <dgm:prSet presAssocID="{02E09703-9DA6-4A78-9AA3-9E1CB922E8D8}" presName="ConnectLine" presStyleLbl="sibTrans1D1" presStyleIdx="5" presStyleCnt="6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02AAA975-483E-4B88-A02F-89ACB118DAD1}" type="pres">
      <dgm:prSet presAssocID="{02E09703-9DA6-4A78-9AA3-9E1CB922E8D8}" presName="EmptyPlaceHolder" presStyleCnt="0"/>
      <dgm:spPr/>
    </dgm:pt>
  </dgm:ptLst>
  <dgm:cxnLst>
    <dgm:cxn modelId="{99BD3700-0C84-4B61-94BC-F0441AD79221}" srcId="{53AB2A0F-EB5E-42FA-A354-3CD15FA340EA}" destId="{8AA40AB8-B9C1-483D-9B39-8E6BC3A26B61}" srcOrd="4" destOrd="0" parTransId="{A814DBC7-7D60-43F5-A66B-B3142D3B95E5}" sibTransId="{A3DFBDFF-C74C-475F-B991-999C5CDFBBCE}"/>
    <dgm:cxn modelId="{805E7B13-2FFF-4F22-A835-83B7BF4F808C}" type="presOf" srcId="{8AA40AB8-B9C1-483D-9B39-8E6BC3A26B61}" destId="{3A70906B-AB3B-4757-B357-DFE8D7EA1F7F}" srcOrd="0" destOrd="0" presId="urn:microsoft.com/office/officeart/2017/3/layout/DropPinTimeline"/>
    <dgm:cxn modelId="{5AF8D119-5653-40F8-9983-5E4DE5DA3CA8}" srcId="{53AB2A0F-EB5E-42FA-A354-3CD15FA340EA}" destId="{02E09703-9DA6-4A78-9AA3-9E1CB922E8D8}" srcOrd="5" destOrd="0" parTransId="{2D855A98-651E-42FD-A328-8DDA48234A2C}" sibTransId="{3C94CEF5-FED9-4C87-A364-A7B0630AB306}"/>
    <dgm:cxn modelId="{36CD7530-6EA4-447D-9D70-1A9B8EE255B7}" srcId="{7A95D16D-7C7D-42F8-9BAD-C913C75AC4B0}" destId="{37A78858-FE1B-4D1C-8428-8BF8F2CA8A7D}" srcOrd="0" destOrd="0" parTransId="{223C04B1-D2DD-4A5B-AF2B-4E3573FF435B}" sibTransId="{9B6C25CA-7CA1-452F-B26F-B991A1D7DF89}"/>
    <dgm:cxn modelId="{7D44D631-6F03-49C0-AFFA-6ED861138F6E}" type="presOf" srcId="{802F3502-A44F-49CA-BB80-2DDEDD34C7FE}" destId="{A22790D1-FF32-4DED-9DEF-5D3251DA27F1}" srcOrd="0" destOrd="0" presId="urn:microsoft.com/office/officeart/2017/3/layout/DropPinTimeline"/>
    <dgm:cxn modelId="{4605235F-1B04-4574-BE7A-1830EA3AD7D9}" type="presOf" srcId="{37A78858-FE1B-4D1C-8428-8BF8F2CA8A7D}" destId="{AF2BCCA6-BE82-46A0-B8E5-E95F500B4A2C}" srcOrd="0" destOrd="0" presId="urn:microsoft.com/office/officeart/2017/3/layout/DropPinTimeline"/>
    <dgm:cxn modelId="{F2A80242-BE16-4083-905F-A6E724DCF64E}" type="presOf" srcId="{66AFDB0D-3A2F-4050-BAA6-D0EE399ACB87}" destId="{32038066-E377-4BE8-8424-F15DE37DEE20}" srcOrd="0" destOrd="0" presId="urn:microsoft.com/office/officeart/2017/3/layout/DropPinTimeline"/>
    <dgm:cxn modelId="{A1676C6B-DE78-45E1-8008-E1981D18B17C}" type="presOf" srcId="{69326A5A-07FC-440E-8CD4-5801263E9AA0}" destId="{7FCD40FA-8650-4B3F-B3CF-448CE7DF1A59}" srcOrd="0" destOrd="0" presId="urn:microsoft.com/office/officeart/2017/3/layout/DropPinTimeline"/>
    <dgm:cxn modelId="{817B7870-D902-4ECD-B7EA-5D9BBC1F2AE7}" type="presOf" srcId="{CBE58469-3473-4964-962A-9D118C9C2F4D}" destId="{BA85331B-5B98-4501-AB02-0DADEDA76B3C}" srcOrd="0" destOrd="0" presId="urn:microsoft.com/office/officeart/2017/3/layout/DropPinTimeline"/>
    <dgm:cxn modelId="{DB9ED451-0128-439F-B6A1-465230D3A698}" srcId="{53AB2A0F-EB5E-42FA-A354-3CD15FA340EA}" destId="{E530E3BA-46FD-4D22-908D-F064D71B7878}" srcOrd="0" destOrd="0" parTransId="{69E79252-2811-4607-AF1E-89E5761B5EA7}" sibTransId="{57C82836-0CF3-4B00-8B46-232EE5CED09D}"/>
    <dgm:cxn modelId="{EFCB4053-C9AD-40B4-82DD-B421796D11E3}" srcId="{69326A5A-07FC-440E-8CD4-5801263E9AA0}" destId="{66AFDB0D-3A2F-4050-BAA6-D0EE399ACB87}" srcOrd="0" destOrd="0" parTransId="{6115C70E-8180-48AF-B53A-FD4F44545B3F}" sibTransId="{F2809AA2-4C72-458E-BA54-ED880F8F78D4}"/>
    <dgm:cxn modelId="{F231A075-7813-4883-91B4-9C9455D2DCDD}" type="presOf" srcId="{02E09703-9DA6-4A78-9AA3-9E1CB922E8D8}" destId="{DB0D468C-0FEA-4DB7-9EAD-16036CD611A0}" srcOrd="0" destOrd="0" presId="urn:microsoft.com/office/officeart/2017/3/layout/DropPinTimeline"/>
    <dgm:cxn modelId="{D86EE955-515E-442B-A17E-0034372542E2}" type="presOf" srcId="{E530E3BA-46FD-4D22-908D-F064D71B7878}" destId="{A5F54148-88C6-4E1D-8305-D2F366469B7E}" srcOrd="0" destOrd="0" presId="urn:microsoft.com/office/officeart/2017/3/layout/DropPinTimeline"/>
    <dgm:cxn modelId="{030DEF79-A6D7-4D44-925B-E4A68FE62C8D}" srcId="{E530E3BA-46FD-4D22-908D-F064D71B7878}" destId="{1E395113-FF51-4AC8-AA23-7122AF0D5333}" srcOrd="0" destOrd="0" parTransId="{6CEFE17B-079E-499E-A792-7351F822FFC8}" sibTransId="{AEBD9B55-95AE-4041-B43A-EFF39AB66699}"/>
    <dgm:cxn modelId="{A1BDD095-83B6-45FB-B8CA-6D12C413FEC7}" srcId="{53AB2A0F-EB5E-42FA-A354-3CD15FA340EA}" destId="{7A95D16D-7C7D-42F8-9BAD-C913C75AC4B0}" srcOrd="1" destOrd="0" parTransId="{46FC2E68-64D5-4489-9E82-C60AE83B7425}" sibTransId="{E5B65CE2-8BA0-4700-8437-2E4D95B86B17}"/>
    <dgm:cxn modelId="{15C6E996-80DF-4D05-A45F-835C8A30C915}" srcId="{53AB2A0F-EB5E-42FA-A354-3CD15FA340EA}" destId="{0EBE3E5F-A8BB-4CB7-9751-23C12FE8003B}" srcOrd="3" destOrd="0" parTransId="{E5D4A2FE-322F-4171-A0C8-F5BAD5DB6F0C}" sibTransId="{B8EC0661-BD7A-4B3C-AFC8-7262BBB88C4E}"/>
    <dgm:cxn modelId="{065761BB-BF60-4C7C-A56D-DF71C7923A0A}" type="presOf" srcId="{0EBE3E5F-A8BB-4CB7-9751-23C12FE8003B}" destId="{23656495-7139-456F-B1EE-C484853C5574}" srcOrd="0" destOrd="0" presId="urn:microsoft.com/office/officeart/2017/3/layout/DropPinTimeline"/>
    <dgm:cxn modelId="{C4EA9EBD-E491-4EA5-B607-B8B0807BDAC7}" srcId="{0EBE3E5F-A8BB-4CB7-9751-23C12FE8003B}" destId="{802F3502-A44F-49CA-BB80-2DDEDD34C7FE}" srcOrd="0" destOrd="0" parTransId="{5C40F5E2-7FBC-4844-A8A3-0AFA01ED2CD8}" sibTransId="{FE7B00B2-07CE-4367-A469-18E225F5E297}"/>
    <dgm:cxn modelId="{E6BAC1BF-93EB-420C-BCC5-61D22BAE192E}" srcId="{53AB2A0F-EB5E-42FA-A354-3CD15FA340EA}" destId="{69326A5A-07FC-440E-8CD4-5801263E9AA0}" srcOrd="2" destOrd="0" parTransId="{2166C194-8B99-4EDC-9773-A96B60E9AB78}" sibTransId="{DECDBB21-73E4-49FD-A3AD-1C777BC03848}"/>
    <dgm:cxn modelId="{9C3A70C4-1519-49EE-BC82-14EA885F3CC9}" type="presOf" srcId="{B7B6F2DC-4A9B-4579-B19C-827A9E0CBF0E}" destId="{5A1459B5-871C-4209-BF71-62C2CC686D74}" srcOrd="0" destOrd="0" presId="urn:microsoft.com/office/officeart/2017/3/layout/DropPinTimeline"/>
    <dgm:cxn modelId="{21ADABEE-426A-4577-B32D-AAECB509B48D}" type="presOf" srcId="{7A95D16D-7C7D-42F8-9BAD-C913C75AC4B0}" destId="{7A9EEEEA-14CB-4891-A4BC-7703D017417A}" srcOrd="0" destOrd="0" presId="urn:microsoft.com/office/officeart/2017/3/layout/DropPinTimeline"/>
    <dgm:cxn modelId="{5E3E8EEF-EA93-4068-ACC7-DC0E176A7EFC}" type="presOf" srcId="{1E395113-FF51-4AC8-AA23-7122AF0D5333}" destId="{99C4171A-120B-4517-820B-D763188C9E28}" srcOrd="0" destOrd="0" presId="urn:microsoft.com/office/officeart/2017/3/layout/DropPinTimeline"/>
    <dgm:cxn modelId="{0ED6EBF4-24A1-4404-8370-7E0E3E0DA500}" srcId="{02E09703-9DA6-4A78-9AA3-9E1CB922E8D8}" destId="{CBE58469-3473-4964-962A-9D118C9C2F4D}" srcOrd="0" destOrd="0" parTransId="{D326B24C-3961-4FE6-A63E-99EC9EE0CA54}" sibTransId="{0C0D4141-3D1F-4919-AC8C-00CD19B8E610}"/>
    <dgm:cxn modelId="{DE2E9DFB-BE97-4E54-A58B-5F73A097492F}" srcId="{8AA40AB8-B9C1-483D-9B39-8E6BC3A26B61}" destId="{B7B6F2DC-4A9B-4579-B19C-827A9E0CBF0E}" srcOrd="0" destOrd="0" parTransId="{0423496E-161B-48E5-B2FB-32D2102BB73A}" sibTransId="{0D9BC07D-7C67-4B11-B4BB-08BC5AA0D661}"/>
    <dgm:cxn modelId="{3009E5FF-6043-4E95-A01E-1219196E9EE8}" type="presOf" srcId="{53AB2A0F-EB5E-42FA-A354-3CD15FA340EA}" destId="{90FE4010-39CD-4D85-B8F3-AB798E8580D6}" srcOrd="0" destOrd="0" presId="urn:microsoft.com/office/officeart/2017/3/layout/DropPinTimeline"/>
    <dgm:cxn modelId="{FD96D306-8700-48AC-B723-A284A28CC838}" type="presParOf" srcId="{90FE4010-39CD-4D85-B8F3-AB798E8580D6}" destId="{F44DBD94-A6A2-45A0-94E3-5C39BC12E5C8}" srcOrd="0" destOrd="0" presId="urn:microsoft.com/office/officeart/2017/3/layout/DropPinTimeline"/>
    <dgm:cxn modelId="{B8AC7346-3FCD-4950-B187-7FA7AD99D026}" type="presParOf" srcId="{90FE4010-39CD-4D85-B8F3-AB798E8580D6}" destId="{C5A0D599-E0B2-4BE3-B88E-CCC47E6BDC02}" srcOrd="1" destOrd="0" presId="urn:microsoft.com/office/officeart/2017/3/layout/DropPinTimeline"/>
    <dgm:cxn modelId="{E09E7D86-F638-40F4-ACE5-DC36CDA09682}" type="presParOf" srcId="{C5A0D599-E0B2-4BE3-B88E-CCC47E6BDC02}" destId="{9C9AAD44-39CD-45B7-A650-CCA1B2A7C706}" srcOrd="0" destOrd="0" presId="urn:microsoft.com/office/officeart/2017/3/layout/DropPinTimeline"/>
    <dgm:cxn modelId="{38F31294-CB84-467D-973E-06EEE195BB15}" type="presParOf" srcId="{9C9AAD44-39CD-45B7-A650-CCA1B2A7C706}" destId="{0EF094D1-9FD2-4F25-9927-53BC450B69EF}" srcOrd="0" destOrd="0" presId="urn:microsoft.com/office/officeart/2017/3/layout/DropPinTimeline"/>
    <dgm:cxn modelId="{482982EE-BE37-4111-A179-845735ED8350}" type="presParOf" srcId="{9C9AAD44-39CD-45B7-A650-CCA1B2A7C706}" destId="{70F4AFBB-9332-4506-A31A-E2CC7124B925}" srcOrd="1" destOrd="0" presId="urn:microsoft.com/office/officeart/2017/3/layout/DropPinTimeline"/>
    <dgm:cxn modelId="{225B0856-977D-4EAF-AC42-099AA2CC7CB8}" type="presParOf" srcId="{70F4AFBB-9332-4506-A31A-E2CC7124B925}" destId="{6C88E4BE-80C8-4F4B-A010-0CE0B33FC86F}" srcOrd="0" destOrd="0" presId="urn:microsoft.com/office/officeart/2017/3/layout/DropPinTimeline"/>
    <dgm:cxn modelId="{6F8BADD0-2CAE-4A34-AB3F-C1B633DBF8AD}" type="presParOf" srcId="{70F4AFBB-9332-4506-A31A-E2CC7124B925}" destId="{D9EB3B10-8E93-40AA-9773-EF811CC0F9DF}" srcOrd="1" destOrd="0" presId="urn:microsoft.com/office/officeart/2017/3/layout/DropPinTimeline"/>
    <dgm:cxn modelId="{A1D28ABF-1147-40C6-920A-13FB1AA44743}" type="presParOf" srcId="{9C9AAD44-39CD-45B7-A650-CCA1B2A7C706}" destId="{99C4171A-120B-4517-820B-D763188C9E28}" srcOrd="2" destOrd="0" presId="urn:microsoft.com/office/officeart/2017/3/layout/DropPinTimeline"/>
    <dgm:cxn modelId="{A3435670-681E-4A76-947E-771C06B4ED13}" type="presParOf" srcId="{9C9AAD44-39CD-45B7-A650-CCA1B2A7C706}" destId="{A5F54148-88C6-4E1D-8305-D2F366469B7E}" srcOrd="3" destOrd="0" presId="urn:microsoft.com/office/officeart/2017/3/layout/DropPinTimeline"/>
    <dgm:cxn modelId="{F096BABF-9CD4-4C19-844C-C3EF37ACC44F}" type="presParOf" srcId="{9C9AAD44-39CD-45B7-A650-CCA1B2A7C706}" destId="{60AA815B-F312-45F1-A05D-FCD329B01B6A}" srcOrd="4" destOrd="0" presId="urn:microsoft.com/office/officeart/2017/3/layout/DropPinTimeline"/>
    <dgm:cxn modelId="{EA1D487E-DD41-427C-999F-C960C23A0224}" type="presParOf" srcId="{9C9AAD44-39CD-45B7-A650-CCA1B2A7C706}" destId="{08D54623-1F29-44D0-B1B7-61A7A3AA691E}" srcOrd="5" destOrd="0" presId="urn:microsoft.com/office/officeart/2017/3/layout/DropPinTimeline"/>
    <dgm:cxn modelId="{1FDF144D-9F03-406D-AC44-22018D6A1A85}" type="presParOf" srcId="{C5A0D599-E0B2-4BE3-B88E-CCC47E6BDC02}" destId="{BECB2A26-2759-4596-B3DF-3D77956A0034}" srcOrd="1" destOrd="0" presId="urn:microsoft.com/office/officeart/2017/3/layout/DropPinTimeline"/>
    <dgm:cxn modelId="{5D000BB4-621F-4968-8B95-811F77DD3881}" type="presParOf" srcId="{C5A0D599-E0B2-4BE3-B88E-CCC47E6BDC02}" destId="{75412AFB-B55D-4FDE-8C0E-A456C78749FE}" srcOrd="2" destOrd="0" presId="urn:microsoft.com/office/officeart/2017/3/layout/DropPinTimeline"/>
    <dgm:cxn modelId="{54BAB812-CCD6-49E9-84AC-838E73F8409B}" type="presParOf" srcId="{75412AFB-B55D-4FDE-8C0E-A456C78749FE}" destId="{A5C1D497-CC2E-4054-890F-2FEBAE076C5D}" srcOrd="0" destOrd="0" presId="urn:microsoft.com/office/officeart/2017/3/layout/DropPinTimeline"/>
    <dgm:cxn modelId="{7B898B00-A2B3-4E94-9963-658C5E071137}" type="presParOf" srcId="{75412AFB-B55D-4FDE-8C0E-A456C78749FE}" destId="{3BFDA552-5989-45E5-B397-1801EC0776A4}" srcOrd="1" destOrd="0" presId="urn:microsoft.com/office/officeart/2017/3/layout/DropPinTimeline"/>
    <dgm:cxn modelId="{8EFD8DB1-2911-485E-9E0A-E3AB529C5938}" type="presParOf" srcId="{3BFDA552-5989-45E5-B397-1801EC0776A4}" destId="{AF617374-BF88-438B-B53D-5D311653E037}" srcOrd="0" destOrd="0" presId="urn:microsoft.com/office/officeart/2017/3/layout/DropPinTimeline"/>
    <dgm:cxn modelId="{E562C771-EDD1-43AB-B0DC-8DFCC04A4DC3}" type="presParOf" srcId="{3BFDA552-5989-45E5-B397-1801EC0776A4}" destId="{F63A24CD-2F12-44DE-8F63-A6C21934C2C2}" srcOrd="1" destOrd="0" presId="urn:microsoft.com/office/officeart/2017/3/layout/DropPinTimeline"/>
    <dgm:cxn modelId="{E9F1040F-1A52-4852-A1CB-A9390D8D7EEF}" type="presParOf" srcId="{75412AFB-B55D-4FDE-8C0E-A456C78749FE}" destId="{AF2BCCA6-BE82-46A0-B8E5-E95F500B4A2C}" srcOrd="2" destOrd="0" presId="urn:microsoft.com/office/officeart/2017/3/layout/DropPinTimeline"/>
    <dgm:cxn modelId="{F9C43E3A-340A-4746-AA59-315DEE5A0C04}" type="presParOf" srcId="{75412AFB-B55D-4FDE-8C0E-A456C78749FE}" destId="{7A9EEEEA-14CB-4891-A4BC-7703D017417A}" srcOrd="3" destOrd="0" presId="urn:microsoft.com/office/officeart/2017/3/layout/DropPinTimeline"/>
    <dgm:cxn modelId="{B8BFCD71-2A86-4C2C-B99C-1353A8DC6072}" type="presParOf" srcId="{75412AFB-B55D-4FDE-8C0E-A456C78749FE}" destId="{214D380F-B1CC-480A-861F-9A8BA1BDC0C9}" srcOrd="4" destOrd="0" presId="urn:microsoft.com/office/officeart/2017/3/layout/DropPinTimeline"/>
    <dgm:cxn modelId="{BBC185E6-646F-4667-AB90-DCA785A3A4E0}" type="presParOf" srcId="{75412AFB-B55D-4FDE-8C0E-A456C78749FE}" destId="{58779F37-2024-4EE2-BD8A-DD622CE2B2AC}" srcOrd="5" destOrd="0" presId="urn:microsoft.com/office/officeart/2017/3/layout/DropPinTimeline"/>
    <dgm:cxn modelId="{37E99516-E7D7-4162-9386-78D7591FC16A}" type="presParOf" srcId="{C5A0D599-E0B2-4BE3-B88E-CCC47E6BDC02}" destId="{D037AB77-09CD-4A97-9936-BEBEC285DE0A}" srcOrd="3" destOrd="0" presId="urn:microsoft.com/office/officeart/2017/3/layout/DropPinTimeline"/>
    <dgm:cxn modelId="{BD79DDDD-7080-4E9A-B51C-1FB621365AB1}" type="presParOf" srcId="{C5A0D599-E0B2-4BE3-B88E-CCC47E6BDC02}" destId="{2E022EAB-B58C-4FE2-9BD4-75F3B02B247E}" srcOrd="4" destOrd="0" presId="urn:microsoft.com/office/officeart/2017/3/layout/DropPinTimeline"/>
    <dgm:cxn modelId="{7914A182-13FF-4B05-A89D-BDE5552D2681}" type="presParOf" srcId="{2E022EAB-B58C-4FE2-9BD4-75F3B02B247E}" destId="{3F8BB6D2-E2BB-491C-BE5D-FA4C6317F410}" srcOrd="0" destOrd="0" presId="urn:microsoft.com/office/officeart/2017/3/layout/DropPinTimeline"/>
    <dgm:cxn modelId="{08ADCA82-17B2-4D69-9A24-1992643CAD32}" type="presParOf" srcId="{2E022EAB-B58C-4FE2-9BD4-75F3B02B247E}" destId="{311E07D5-6FF2-4E25-974E-65E1487C2075}" srcOrd="1" destOrd="0" presId="urn:microsoft.com/office/officeart/2017/3/layout/DropPinTimeline"/>
    <dgm:cxn modelId="{C76FF868-7421-4321-97C2-A2741B6AB5C1}" type="presParOf" srcId="{311E07D5-6FF2-4E25-974E-65E1487C2075}" destId="{449827AA-E8BB-4276-987A-516A9BE6566D}" srcOrd="0" destOrd="0" presId="urn:microsoft.com/office/officeart/2017/3/layout/DropPinTimeline"/>
    <dgm:cxn modelId="{71D7E32B-699A-4DA0-B2B6-AD8E25B1B862}" type="presParOf" srcId="{311E07D5-6FF2-4E25-974E-65E1487C2075}" destId="{53C8869C-2A0F-4380-88EC-05ED9A487362}" srcOrd="1" destOrd="0" presId="urn:microsoft.com/office/officeart/2017/3/layout/DropPinTimeline"/>
    <dgm:cxn modelId="{CC71CD89-26A9-4D1A-9551-6B003AD5F096}" type="presParOf" srcId="{2E022EAB-B58C-4FE2-9BD4-75F3B02B247E}" destId="{32038066-E377-4BE8-8424-F15DE37DEE20}" srcOrd="2" destOrd="0" presId="urn:microsoft.com/office/officeart/2017/3/layout/DropPinTimeline"/>
    <dgm:cxn modelId="{B0812095-71DD-406A-81A1-BCE0A61ECCC5}" type="presParOf" srcId="{2E022EAB-B58C-4FE2-9BD4-75F3B02B247E}" destId="{7FCD40FA-8650-4B3F-B3CF-448CE7DF1A59}" srcOrd="3" destOrd="0" presId="urn:microsoft.com/office/officeart/2017/3/layout/DropPinTimeline"/>
    <dgm:cxn modelId="{C98A8617-5868-40D2-BCB6-BB77F894B079}" type="presParOf" srcId="{2E022EAB-B58C-4FE2-9BD4-75F3B02B247E}" destId="{DE21B774-58E2-40CC-8E92-682B746A794E}" srcOrd="4" destOrd="0" presId="urn:microsoft.com/office/officeart/2017/3/layout/DropPinTimeline"/>
    <dgm:cxn modelId="{B72AEA61-9614-42CD-9F1C-4C0A2E98BC58}" type="presParOf" srcId="{2E022EAB-B58C-4FE2-9BD4-75F3B02B247E}" destId="{32459C39-7BF0-4927-8440-30C5CC954D7B}" srcOrd="5" destOrd="0" presId="urn:microsoft.com/office/officeart/2017/3/layout/DropPinTimeline"/>
    <dgm:cxn modelId="{DAD64444-01F2-4364-BCD0-A06C6D318C47}" type="presParOf" srcId="{C5A0D599-E0B2-4BE3-B88E-CCC47E6BDC02}" destId="{F67346C9-5F56-4966-A465-A89F9B7C3567}" srcOrd="5" destOrd="0" presId="urn:microsoft.com/office/officeart/2017/3/layout/DropPinTimeline"/>
    <dgm:cxn modelId="{49A104C0-5C64-4194-8AB1-DDF1EB67FBF1}" type="presParOf" srcId="{C5A0D599-E0B2-4BE3-B88E-CCC47E6BDC02}" destId="{AF95DA83-6EF7-4691-8A24-4F4E100B7BA8}" srcOrd="6" destOrd="0" presId="urn:microsoft.com/office/officeart/2017/3/layout/DropPinTimeline"/>
    <dgm:cxn modelId="{6C252552-7E56-4178-AE6C-F5A508E8C85F}" type="presParOf" srcId="{AF95DA83-6EF7-4691-8A24-4F4E100B7BA8}" destId="{E105B8B9-D64D-4605-9640-3D0400241A35}" srcOrd="0" destOrd="0" presId="urn:microsoft.com/office/officeart/2017/3/layout/DropPinTimeline"/>
    <dgm:cxn modelId="{0B4888B0-C6FC-4955-BDED-4F77CE8C01A2}" type="presParOf" srcId="{AF95DA83-6EF7-4691-8A24-4F4E100B7BA8}" destId="{FFCD9AEC-0F01-4206-8A7B-62214C106EDD}" srcOrd="1" destOrd="0" presId="urn:microsoft.com/office/officeart/2017/3/layout/DropPinTimeline"/>
    <dgm:cxn modelId="{6BA20A34-E211-4CA7-86F9-15B41C3EA0D9}" type="presParOf" srcId="{FFCD9AEC-0F01-4206-8A7B-62214C106EDD}" destId="{6BFD7D0A-9ED6-4C7E-8E89-F41AB18B55F7}" srcOrd="0" destOrd="0" presId="urn:microsoft.com/office/officeart/2017/3/layout/DropPinTimeline"/>
    <dgm:cxn modelId="{F8805A8B-DA04-40D8-B89C-C64C35966E5F}" type="presParOf" srcId="{FFCD9AEC-0F01-4206-8A7B-62214C106EDD}" destId="{2A0948C8-E025-467A-8602-C79F14E5349C}" srcOrd="1" destOrd="0" presId="urn:microsoft.com/office/officeart/2017/3/layout/DropPinTimeline"/>
    <dgm:cxn modelId="{822AEC35-1DE5-496E-9E0F-321687F816EC}" type="presParOf" srcId="{AF95DA83-6EF7-4691-8A24-4F4E100B7BA8}" destId="{A22790D1-FF32-4DED-9DEF-5D3251DA27F1}" srcOrd="2" destOrd="0" presId="urn:microsoft.com/office/officeart/2017/3/layout/DropPinTimeline"/>
    <dgm:cxn modelId="{A1E9BFE5-BDE6-44FA-A8E3-B54BC42222C7}" type="presParOf" srcId="{AF95DA83-6EF7-4691-8A24-4F4E100B7BA8}" destId="{23656495-7139-456F-B1EE-C484853C5574}" srcOrd="3" destOrd="0" presId="urn:microsoft.com/office/officeart/2017/3/layout/DropPinTimeline"/>
    <dgm:cxn modelId="{B23D6130-0856-4322-8D65-C321F71739B7}" type="presParOf" srcId="{AF95DA83-6EF7-4691-8A24-4F4E100B7BA8}" destId="{19653623-252E-46CF-B9C8-018651E85479}" srcOrd="4" destOrd="0" presId="urn:microsoft.com/office/officeart/2017/3/layout/DropPinTimeline"/>
    <dgm:cxn modelId="{6E44AC11-8FC9-4F09-83E6-1FD1E81FE95F}" type="presParOf" srcId="{AF95DA83-6EF7-4691-8A24-4F4E100B7BA8}" destId="{E6373C54-2A6C-4786-9FE5-0D29A001DD92}" srcOrd="5" destOrd="0" presId="urn:microsoft.com/office/officeart/2017/3/layout/DropPinTimeline"/>
    <dgm:cxn modelId="{18CFAF60-68C5-40DD-B24A-FC52579B4B9C}" type="presParOf" srcId="{C5A0D599-E0B2-4BE3-B88E-CCC47E6BDC02}" destId="{FFB17026-1008-41D9-8610-E79EB4873477}" srcOrd="7" destOrd="0" presId="urn:microsoft.com/office/officeart/2017/3/layout/DropPinTimeline"/>
    <dgm:cxn modelId="{08C60B56-FDF0-4C3D-9C9B-1312BBAC5D65}" type="presParOf" srcId="{C5A0D599-E0B2-4BE3-B88E-CCC47E6BDC02}" destId="{08824BFB-241A-406A-8A19-B8203F6615AB}" srcOrd="8" destOrd="0" presId="urn:microsoft.com/office/officeart/2017/3/layout/DropPinTimeline"/>
    <dgm:cxn modelId="{015A1AD2-2FE9-4278-8547-97B49E77CA54}" type="presParOf" srcId="{08824BFB-241A-406A-8A19-B8203F6615AB}" destId="{D7DC79DF-0A72-47A0-846F-F6460864F019}" srcOrd="0" destOrd="0" presId="urn:microsoft.com/office/officeart/2017/3/layout/DropPinTimeline"/>
    <dgm:cxn modelId="{6A5CC99B-183C-4FFE-8878-13EA6A6A888F}" type="presParOf" srcId="{08824BFB-241A-406A-8A19-B8203F6615AB}" destId="{10E444D0-1587-42BF-96CA-079D2D5F7674}" srcOrd="1" destOrd="0" presId="urn:microsoft.com/office/officeart/2017/3/layout/DropPinTimeline"/>
    <dgm:cxn modelId="{88D15C5A-3F50-4C05-9834-87F7AF752E70}" type="presParOf" srcId="{10E444D0-1587-42BF-96CA-079D2D5F7674}" destId="{78B7F797-8CFC-4BE0-A580-51999FFD22DF}" srcOrd="0" destOrd="0" presId="urn:microsoft.com/office/officeart/2017/3/layout/DropPinTimeline"/>
    <dgm:cxn modelId="{673A134F-4E5D-4BF8-9626-9F3B44DBF614}" type="presParOf" srcId="{10E444D0-1587-42BF-96CA-079D2D5F7674}" destId="{DC12BB3F-8BB7-4B69-A66C-B2495C5E0B48}" srcOrd="1" destOrd="0" presId="urn:microsoft.com/office/officeart/2017/3/layout/DropPinTimeline"/>
    <dgm:cxn modelId="{4DC2727C-8314-4A53-9DD6-D99D6CFC1D37}" type="presParOf" srcId="{08824BFB-241A-406A-8A19-B8203F6615AB}" destId="{5A1459B5-871C-4209-BF71-62C2CC686D74}" srcOrd="2" destOrd="0" presId="urn:microsoft.com/office/officeart/2017/3/layout/DropPinTimeline"/>
    <dgm:cxn modelId="{35B426CE-D634-404B-ABF6-F790025E1C6D}" type="presParOf" srcId="{08824BFB-241A-406A-8A19-B8203F6615AB}" destId="{3A70906B-AB3B-4757-B357-DFE8D7EA1F7F}" srcOrd="3" destOrd="0" presId="urn:microsoft.com/office/officeart/2017/3/layout/DropPinTimeline"/>
    <dgm:cxn modelId="{55E68D47-6F62-449F-A77E-A218080E859A}" type="presParOf" srcId="{08824BFB-241A-406A-8A19-B8203F6615AB}" destId="{0B7DC4B3-34F9-40BA-BB52-AA7699EDA044}" srcOrd="4" destOrd="0" presId="urn:microsoft.com/office/officeart/2017/3/layout/DropPinTimeline"/>
    <dgm:cxn modelId="{0F7A493C-E63D-4676-9674-8FF671A8E853}" type="presParOf" srcId="{08824BFB-241A-406A-8A19-B8203F6615AB}" destId="{80698616-88F0-4E3C-8915-246F8D20622A}" srcOrd="5" destOrd="0" presId="urn:microsoft.com/office/officeart/2017/3/layout/DropPinTimeline"/>
    <dgm:cxn modelId="{8CED647F-2080-422E-8063-268747E077A8}" type="presParOf" srcId="{C5A0D599-E0B2-4BE3-B88E-CCC47E6BDC02}" destId="{BD2AD670-B82F-4D43-827F-BEB9AD45A1E1}" srcOrd="9" destOrd="0" presId="urn:microsoft.com/office/officeart/2017/3/layout/DropPinTimeline"/>
    <dgm:cxn modelId="{FDC35D51-AFAA-48AE-8284-A12961FFD17A}" type="presParOf" srcId="{C5A0D599-E0B2-4BE3-B88E-CCC47E6BDC02}" destId="{0C403AE7-2342-44BD-8621-606ABF9A8963}" srcOrd="10" destOrd="0" presId="urn:microsoft.com/office/officeart/2017/3/layout/DropPinTimeline"/>
    <dgm:cxn modelId="{D14ABB97-B273-4FF7-B366-B8BFDAA4B7D9}" type="presParOf" srcId="{0C403AE7-2342-44BD-8621-606ABF9A8963}" destId="{6831D3E3-2561-441D-93F6-60AD71A53E4F}" srcOrd="0" destOrd="0" presId="urn:microsoft.com/office/officeart/2017/3/layout/DropPinTimeline"/>
    <dgm:cxn modelId="{3666378C-193D-454F-BA53-3A3D45DB08E4}" type="presParOf" srcId="{0C403AE7-2342-44BD-8621-606ABF9A8963}" destId="{2183F158-8357-43DA-9FC7-528ABFD69CBD}" srcOrd="1" destOrd="0" presId="urn:microsoft.com/office/officeart/2017/3/layout/DropPinTimeline"/>
    <dgm:cxn modelId="{868CC60B-0C6B-479C-BEE4-E29B94B0B5BA}" type="presParOf" srcId="{2183F158-8357-43DA-9FC7-528ABFD69CBD}" destId="{953C6C5B-4338-4654-BE11-9EC1F8B58836}" srcOrd="0" destOrd="0" presId="urn:microsoft.com/office/officeart/2017/3/layout/DropPinTimeline"/>
    <dgm:cxn modelId="{26F4833E-CD12-4BDA-B854-03A54EA269FE}" type="presParOf" srcId="{2183F158-8357-43DA-9FC7-528ABFD69CBD}" destId="{54755AAA-61B0-4F39-B750-363ADEE22BFF}" srcOrd="1" destOrd="0" presId="urn:microsoft.com/office/officeart/2017/3/layout/DropPinTimeline"/>
    <dgm:cxn modelId="{F7410A84-4995-4FAD-8715-AB81F1660FC7}" type="presParOf" srcId="{0C403AE7-2342-44BD-8621-606ABF9A8963}" destId="{BA85331B-5B98-4501-AB02-0DADEDA76B3C}" srcOrd="2" destOrd="0" presId="urn:microsoft.com/office/officeart/2017/3/layout/DropPinTimeline"/>
    <dgm:cxn modelId="{62F21111-174E-4513-8330-70E8A3F02112}" type="presParOf" srcId="{0C403AE7-2342-44BD-8621-606ABF9A8963}" destId="{DB0D468C-0FEA-4DB7-9EAD-16036CD611A0}" srcOrd="3" destOrd="0" presId="urn:microsoft.com/office/officeart/2017/3/layout/DropPinTimeline"/>
    <dgm:cxn modelId="{FE59E45E-7E3C-4BFD-B5B0-F91A279394D0}" type="presParOf" srcId="{0C403AE7-2342-44BD-8621-606ABF9A8963}" destId="{E8407000-ECEA-4790-9278-8EC22DF02115}" srcOrd="4" destOrd="0" presId="urn:microsoft.com/office/officeart/2017/3/layout/DropPinTimeline"/>
    <dgm:cxn modelId="{1E235545-4AA7-4609-859A-4A0F96343248}" type="presParOf" srcId="{0C403AE7-2342-44BD-8621-606ABF9A8963}" destId="{02AAA975-483E-4B88-A02F-89ACB118DAD1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4DBD94-A6A2-45A0-94E3-5C39BC12E5C8}">
      <dsp:nvSpPr>
        <dsp:cNvPr id="0" name=""/>
        <dsp:cNvSpPr/>
      </dsp:nvSpPr>
      <dsp:spPr>
        <a:xfrm>
          <a:off x="0" y="2815223"/>
          <a:ext cx="10960273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88E4BE-80C8-4F4B-A010-0CE0B33FC86F}">
      <dsp:nvSpPr>
        <dsp:cNvPr id="0" name=""/>
        <dsp:cNvSpPr/>
      </dsp:nvSpPr>
      <dsp:spPr>
        <a:xfrm rot="8100000">
          <a:off x="93477" y="652191"/>
          <a:ext cx="407272" cy="40727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EB3B10-8E93-40AA-9773-EF811CC0F9DF}">
      <dsp:nvSpPr>
        <dsp:cNvPr id="0" name=""/>
        <dsp:cNvSpPr/>
      </dsp:nvSpPr>
      <dsp:spPr>
        <a:xfrm>
          <a:off x="138721" y="697436"/>
          <a:ext cx="316783" cy="3167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C4171A-120B-4517-820B-D763188C9E28}">
      <dsp:nvSpPr>
        <dsp:cNvPr id="0" name=""/>
        <dsp:cNvSpPr/>
      </dsp:nvSpPr>
      <dsp:spPr>
        <a:xfrm>
          <a:off x="585098" y="1148611"/>
          <a:ext cx="2561094" cy="16666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>
              <a:latin typeface="Calibri"/>
              <a:ea typeface="Calibri"/>
              <a:cs typeface="Calibri"/>
            </a:rPr>
            <a:t>ESD Theme/SDG no.</a:t>
          </a:r>
          <a:endParaRPr lang="en-US" sz="1500" b="1" kern="1200">
            <a:latin typeface="Calibri"/>
            <a:ea typeface="+mn-ea"/>
            <a:cs typeface="+mn-cs"/>
          </a:endParaRPr>
        </a:p>
      </dsp:txBody>
      <dsp:txXfrm>
        <a:off x="585098" y="1148611"/>
        <a:ext cx="2561094" cy="1666612"/>
      </dsp:txXfrm>
    </dsp:sp>
    <dsp:sp modelId="{A5F54148-88C6-4E1D-8305-D2F366469B7E}">
      <dsp:nvSpPr>
        <dsp:cNvPr id="0" name=""/>
        <dsp:cNvSpPr/>
      </dsp:nvSpPr>
      <dsp:spPr>
        <a:xfrm>
          <a:off x="585098" y="563044"/>
          <a:ext cx="2561094" cy="585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b="1" kern="1200">
              <a:latin typeface="Calibri"/>
              <a:ea typeface="+mn-ea"/>
              <a:cs typeface="+mn-cs"/>
            </a:rPr>
            <a:t>Week/Topic 1</a:t>
          </a:r>
        </a:p>
      </dsp:txBody>
      <dsp:txXfrm>
        <a:off x="585098" y="563044"/>
        <a:ext cx="2561094" cy="585566"/>
      </dsp:txXfrm>
    </dsp:sp>
    <dsp:sp modelId="{60AA815B-F312-45F1-A05D-FCD329B01B6A}">
      <dsp:nvSpPr>
        <dsp:cNvPr id="0" name=""/>
        <dsp:cNvSpPr/>
      </dsp:nvSpPr>
      <dsp:spPr>
        <a:xfrm>
          <a:off x="297113" y="1148611"/>
          <a:ext cx="0" cy="1666612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F094D1-9FD2-4F25-9927-53BC450B69EF}">
      <dsp:nvSpPr>
        <dsp:cNvPr id="0" name=""/>
        <dsp:cNvSpPr/>
      </dsp:nvSpPr>
      <dsp:spPr>
        <a:xfrm>
          <a:off x="250074" y="2762522"/>
          <a:ext cx="103674" cy="105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617374-BF88-438B-B53D-5D311653E037}">
      <dsp:nvSpPr>
        <dsp:cNvPr id="0" name=""/>
        <dsp:cNvSpPr/>
      </dsp:nvSpPr>
      <dsp:spPr>
        <a:xfrm rot="18900000">
          <a:off x="1654467" y="4570982"/>
          <a:ext cx="407272" cy="40727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3A24CD-2F12-44DE-8F63-A6C21934C2C2}">
      <dsp:nvSpPr>
        <dsp:cNvPr id="0" name=""/>
        <dsp:cNvSpPr/>
      </dsp:nvSpPr>
      <dsp:spPr>
        <a:xfrm>
          <a:off x="1699712" y="4616227"/>
          <a:ext cx="316783" cy="3167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2BCCA6-BE82-46A0-B8E5-E95F500B4A2C}">
      <dsp:nvSpPr>
        <dsp:cNvPr id="0" name=""/>
        <dsp:cNvSpPr/>
      </dsp:nvSpPr>
      <dsp:spPr>
        <a:xfrm>
          <a:off x="2146089" y="2815223"/>
          <a:ext cx="2561094" cy="16666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>
              <a:solidFill>
                <a:srgbClr val="444444"/>
              </a:solidFill>
              <a:latin typeface="Calibri"/>
              <a:ea typeface="Calibri"/>
              <a:cs typeface="Calibri"/>
            </a:rPr>
            <a:t> ESD Theme/SDG no.</a:t>
          </a:r>
        </a:p>
      </dsp:txBody>
      <dsp:txXfrm>
        <a:off x="2146089" y="2815223"/>
        <a:ext cx="2561094" cy="1666612"/>
      </dsp:txXfrm>
    </dsp:sp>
    <dsp:sp modelId="{7A9EEEEA-14CB-4891-A4BC-7703D017417A}">
      <dsp:nvSpPr>
        <dsp:cNvPr id="0" name=""/>
        <dsp:cNvSpPr/>
      </dsp:nvSpPr>
      <dsp:spPr>
        <a:xfrm>
          <a:off x="2146089" y="4481835"/>
          <a:ext cx="2561094" cy="585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b="1" kern="1200">
              <a:solidFill>
                <a:srgbClr val="444444"/>
              </a:solidFill>
              <a:latin typeface="Calibri"/>
              <a:ea typeface="Calibri"/>
              <a:cs typeface="Calibri"/>
            </a:rPr>
            <a:t>Week/Topic 2</a:t>
          </a:r>
        </a:p>
      </dsp:txBody>
      <dsp:txXfrm>
        <a:off x="2146089" y="4481835"/>
        <a:ext cx="2561094" cy="585566"/>
      </dsp:txXfrm>
    </dsp:sp>
    <dsp:sp modelId="{214D380F-B1CC-480A-861F-9A8BA1BDC0C9}">
      <dsp:nvSpPr>
        <dsp:cNvPr id="0" name=""/>
        <dsp:cNvSpPr/>
      </dsp:nvSpPr>
      <dsp:spPr>
        <a:xfrm>
          <a:off x="1858103" y="2815223"/>
          <a:ext cx="0" cy="1666612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C1D497-CC2E-4054-890F-2FEBAE076C5D}">
      <dsp:nvSpPr>
        <dsp:cNvPr id="0" name=""/>
        <dsp:cNvSpPr/>
      </dsp:nvSpPr>
      <dsp:spPr>
        <a:xfrm>
          <a:off x="1811064" y="2762522"/>
          <a:ext cx="103674" cy="105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827AA-E8BB-4276-987A-516A9BE6566D}">
      <dsp:nvSpPr>
        <dsp:cNvPr id="0" name=""/>
        <dsp:cNvSpPr/>
      </dsp:nvSpPr>
      <dsp:spPr>
        <a:xfrm rot="8100000">
          <a:off x="3215457" y="652191"/>
          <a:ext cx="407272" cy="40727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C8869C-2A0F-4380-88EC-05ED9A487362}">
      <dsp:nvSpPr>
        <dsp:cNvPr id="0" name=""/>
        <dsp:cNvSpPr/>
      </dsp:nvSpPr>
      <dsp:spPr>
        <a:xfrm>
          <a:off x="3260702" y="697436"/>
          <a:ext cx="316783" cy="3167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038066-E377-4BE8-8424-F15DE37DEE20}">
      <dsp:nvSpPr>
        <dsp:cNvPr id="0" name=""/>
        <dsp:cNvSpPr/>
      </dsp:nvSpPr>
      <dsp:spPr>
        <a:xfrm>
          <a:off x="3707079" y="1148611"/>
          <a:ext cx="2561094" cy="16666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>
              <a:solidFill>
                <a:srgbClr val="000000"/>
              </a:solidFill>
              <a:latin typeface="Calibri"/>
              <a:ea typeface="Calibri"/>
              <a:cs typeface="Calibri"/>
            </a:rPr>
            <a:t>ESD Theme/SDG no.</a:t>
          </a:r>
          <a:endParaRPr lang="en-US" sz="1500" b="0" kern="1200">
            <a:solidFill>
              <a:srgbClr val="444444"/>
            </a:solidFill>
            <a:latin typeface="Calibri"/>
            <a:ea typeface="Calibri"/>
            <a:cs typeface="Calibri"/>
          </a:endParaRPr>
        </a:p>
      </dsp:txBody>
      <dsp:txXfrm>
        <a:off x="3707079" y="1148611"/>
        <a:ext cx="2561094" cy="1666612"/>
      </dsp:txXfrm>
    </dsp:sp>
    <dsp:sp modelId="{7FCD40FA-8650-4B3F-B3CF-448CE7DF1A59}">
      <dsp:nvSpPr>
        <dsp:cNvPr id="0" name=""/>
        <dsp:cNvSpPr/>
      </dsp:nvSpPr>
      <dsp:spPr>
        <a:xfrm>
          <a:off x="3707079" y="563044"/>
          <a:ext cx="2561094" cy="585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b="1" kern="1200">
              <a:solidFill>
                <a:srgbClr val="444444"/>
              </a:solidFill>
              <a:latin typeface="Calibri"/>
              <a:ea typeface="Calibri"/>
              <a:cs typeface="Calibri"/>
            </a:rPr>
            <a:t>Week/Topic 3</a:t>
          </a:r>
        </a:p>
      </dsp:txBody>
      <dsp:txXfrm>
        <a:off x="3707079" y="563044"/>
        <a:ext cx="2561094" cy="585566"/>
      </dsp:txXfrm>
    </dsp:sp>
    <dsp:sp modelId="{DE21B774-58E2-40CC-8E92-682B746A794E}">
      <dsp:nvSpPr>
        <dsp:cNvPr id="0" name=""/>
        <dsp:cNvSpPr/>
      </dsp:nvSpPr>
      <dsp:spPr>
        <a:xfrm>
          <a:off x="3419094" y="1148611"/>
          <a:ext cx="0" cy="1666612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BB6D2-E2BB-491C-BE5D-FA4C6317F410}">
      <dsp:nvSpPr>
        <dsp:cNvPr id="0" name=""/>
        <dsp:cNvSpPr/>
      </dsp:nvSpPr>
      <dsp:spPr>
        <a:xfrm>
          <a:off x="3372054" y="2762522"/>
          <a:ext cx="103674" cy="105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FD7D0A-9ED6-4C7E-8E89-F41AB18B55F7}">
      <dsp:nvSpPr>
        <dsp:cNvPr id="0" name=""/>
        <dsp:cNvSpPr/>
      </dsp:nvSpPr>
      <dsp:spPr>
        <a:xfrm rot="18900000">
          <a:off x="4776448" y="4570982"/>
          <a:ext cx="407272" cy="40727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948C8-E025-467A-8602-C79F14E5349C}">
      <dsp:nvSpPr>
        <dsp:cNvPr id="0" name=""/>
        <dsp:cNvSpPr/>
      </dsp:nvSpPr>
      <dsp:spPr>
        <a:xfrm>
          <a:off x="4821692" y="4616227"/>
          <a:ext cx="316783" cy="3167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2790D1-FF32-4DED-9DEF-5D3251DA27F1}">
      <dsp:nvSpPr>
        <dsp:cNvPr id="0" name=""/>
        <dsp:cNvSpPr/>
      </dsp:nvSpPr>
      <dsp:spPr>
        <a:xfrm>
          <a:off x="5268069" y="2815223"/>
          <a:ext cx="2561094" cy="16666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>
              <a:solidFill>
                <a:srgbClr val="000000"/>
              </a:solidFill>
              <a:latin typeface="Calibri"/>
              <a:ea typeface="Calibri"/>
              <a:cs typeface="Calibri"/>
            </a:rPr>
            <a:t>ESD Theme/SDG no.</a:t>
          </a:r>
          <a:endParaRPr lang="en-US" sz="1500" b="0" kern="1200">
            <a:solidFill>
              <a:srgbClr val="444444"/>
            </a:solidFill>
            <a:latin typeface="Calibri"/>
            <a:ea typeface="Calibri"/>
            <a:cs typeface="Calibri"/>
          </a:endParaRPr>
        </a:p>
      </dsp:txBody>
      <dsp:txXfrm>
        <a:off x="5268069" y="2815223"/>
        <a:ext cx="2561094" cy="1666612"/>
      </dsp:txXfrm>
    </dsp:sp>
    <dsp:sp modelId="{23656495-7139-456F-B1EE-C484853C5574}">
      <dsp:nvSpPr>
        <dsp:cNvPr id="0" name=""/>
        <dsp:cNvSpPr/>
      </dsp:nvSpPr>
      <dsp:spPr>
        <a:xfrm>
          <a:off x="5268069" y="4481835"/>
          <a:ext cx="2561094" cy="585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b="1" kern="1200">
              <a:solidFill>
                <a:srgbClr val="444444"/>
              </a:solidFill>
              <a:latin typeface="Calibri"/>
              <a:ea typeface="Calibri"/>
              <a:cs typeface="Calibri"/>
            </a:rPr>
            <a:t>Week/Topic 4</a:t>
          </a:r>
        </a:p>
      </dsp:txBody>
      <dsp:txXfrm>
        <a:off x="5268069" y="4481835"/>
        <a:ext cx="2561094" cy="585566"/>
      </dsp:txXfrm>
    </dsp:sp>
    <dsp:sp modelId="{19653623-252E-46CF-B9C8-018651E85479}">
      <dsp:nvSpPr>
        <dsp:cNvPr id="0" name=""/>
        <dsp:cNvSpPr/>
      </dsp:nvSpPr>
      <dsp:spPr>
        <a:xfrm>
          <a:off x="4980084" y="2815223"/>
          <a:ext cx="0" cy="1666612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5B8B9-D64D-4605-9640-3D0400241A35}">
      <dsp:nvSpPr>
        <dsp:cNvPr id="0" name=""/>
        <dsp:cNvSpPr/>
      </dsp:nvSpPr>
      <dsp:spPr>
        <a:xfrm>
          <a:off x="4933045" y="2762522"/>
          <a:ext cx="103674" cy="105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B7F797-8CFC-4BE0-A580-51999FFD22DF}">
      <dsp:nvSpPr>
        <dsp:cNvPr id="0" name=""/>
        <dsp:cNvSpPr/>
      </dsp:nvSpPr>
      <dsp:spPr>
        <a:xfrm rot="8100000">
          <a:off x="6337438" y="652191"/>
          <a:ext cx="407272" cy="40727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2BB3F-8BB7-4B69-A66C-B2495C5E0B48}">
      <dsp:nvSpPr>
        <dsp:cNvPr id="0" name=""/>
        <dsp:cNvSpPr/>
      </dsp:nvSpPr>
      <dsp:spPr>
        <a:xfrm>
          <a:off x="6382682" y="697436"/>
          <a:ext cx="316783" cy="3167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1459B5-871C-4209-BF71-62C2CC686D74}">
      <dsp:nvSpPr>
        <dsp:cNvPr id="0" name=""/>
        <dsp:cNvSpPr/>
      </dsp:nvSpPr>
      <dsp:spPr>
        <a:xfrm>
          <a:off x="6829060" y="1148611"/>
          <a:ext cx="2561094" cy="16666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>
              <a:solidFill>
                <a:srgbClr val="000000"/>
              </a:solidFill>
              <a:latin typeface="Calibri"/>
              <a:ea typeface="Calibri"/>
              <a:cs typeface="Calibri"/>
            </a:rPr>
            <a:t>ESD Theme/SDG no.</a:t>
          </a:r>
          <a:endParaRPr lang="en-US" sz="1500" b="0" kern="1200">
            <a:solidFill>
              <a:srgbClr val="444444"/>
            </a:solidFill>
            <a:latin typeface="Calibri"/>
            <a:ea typeface="Calibri"/>
            <a:cs typeface="Calibri"/>
          </a:endParaRPr>
        </a:p>
      </dsp:txBody>
      <dsp:txXfrm>
        <a:off x="6829060" y="1148611"/>
        <a:ext cx="2561094" cy="1666612"/>
      </dsp:txXfrm>
    </dsp:sp>
    <dsp:sp modelId="{3A70906B-AB3B-4757-B357-DFE8D7EA1F7F}">
      <dsp:nvSpPr>
        <dsp:cNvPr id="0" name=""/>
        <dsp:cNvSpPr/>
      </dsp:nvSpPr>
      <dsp:spPr>
        <a:xfrm>
          <a:off x="6829060" y="563044"/>
          <a:ext cx="2561094" cy="585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b="1" kern="1200">
              <a:solidFill>
                <a:srgbClr val="444444"/>
              </a:solidFill>
              <a:latin typeface="Calibri"/>
              <a:ea typeface="Calibri"/>
              <a:cs typeface="Calibri"/>
            </a:rPr>
            <a:t>Week/Topic 5</a:t>
          </a:r>
        </a:p>
      </dsp:txBody>
      <dsp:txXfrm>
        <a:off x="6829060" y="563044"/>
        <a:ext cx="2561094" cy="585566"/>
      </dsp:txXfrm>
    </dsp:sp>
    <dsp:sp modelId="{0B7DC4B3-34F9-40BA-BB52-AA7699EDA044}">
      <dsp:nvSpPr>
        <dsp:cNvPr id="0" name=""/>
        <dsp:cNvSpPr/>
      </dsp:nvSpPr>
      <dsp:spPr>
        <a:xfrm>
          <a:off x="6541074" y="1148611"/>
          <a:ext cx="0" cy="1666612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DC79DF-0A72-47A0-846F-F6460864F019}">
      <dsp:nvSpPr>
        <dsp:cNvPr id="0" name=""/>
        <dsp:cNvSpPr/>
      </dsp:nvSpPr>
      <dsp:spPr>
        <a:xfrm>
          <a:off x="6494035" y="2762522"/>
          <a:ext cx="103674" cy="105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3C6C5B-4338-4654-BE11-9EC1F8B58836}">
      <dsp:nvSpPr>
        <dsp:cNvPr id="0" name=""/>
        <dsp:cNvSpPr/>
      </dsp:nvSpPr>
      <dsp:spPr>
        <a:xfrm rot="18900000">
          <a:off x="7898428" y="4570982"/>
          <a:ext cx="407272" cy="40727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55AAA-61B0-4F39-B750-363ADEE22BFF}">
      <dsp:nvSpPr>
        <dsp:cNvPr id="0" name=""/>
        <dsp:cNvSpPr/>
      </dsp:nvSpPr>
      <dsp:spPr>
        <a:xfrm>
          <a:off x="7943673" y="4616227"/>
          <a:ext cx="316783" cy="3167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85331B-5B98-4501-AB02-0DADEDA76B3C}">
      <dsp:nvSpPr>
        <dsp:cNvPr id="0" name=""/>
        <dsp:cNvSpPr/>
      </dsp:nvSpPr>
      <dsp:spPr>
        <a:xfrm>
          <a:off x="8390050" y="2815223"/>
          <a:ext cx="2561094" cy="16666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>
              <a:latin typeface="Calibri"/>
              <a:ea typeface="Calibri"/>
              <a:cs typeface="Calibri"/>
            </a:rPr>
            <a:t>ESD Theme/SDG no.</a:t>
          </a:r>
          <a:endParaRPr lang="en-US" sz="1500" b="1" kern="1200">
            <a:latin typeface="Calibri"/>
            <a:ea typeface="+mn-ea"/>
            <a:cs typeface="+mn-cs"/>
          </a:endParaRPr>
        </a:p>
      </dsp:txBody>
      <dsp:txXfrm>
        <a:off x="8390050" y="2815223"/>
        <a:ext cx="2561094" cy="1666612"/>
      </dsp:txXfrm>
    </dsp:sp>
    <dsp:sp modelId="{DB0D468C-0FEA-4DB7-9EAD-16036CD611A0}">
      <dsp:nvSpPr>
        <dsp:cNvPr id="0" name=""/>
        <dsp:cNvSpPr/>
      </dsp:nvSpPr>
      <dsp:spPr>
        <a:xfrm>
          <a:off x="8390050" y="4481835"/>
          <a:ext cx="2561094" cy="585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b="1" kern="1200">
              <a:solidFill>
                <a:srgbClr val="444444"/>
              </a:solidFill>
              <a:latin typeface="Calibri"/>
              <a:ea typeface="Calibri"/>
              <a:cs typeface="Calibri"/>
            </a:rPr>
            <a:t>Week/Topic 6</a:t>
          </a:r>
        </a:p>
      </dsp:txBody>
      <dsp:txXfrm>
        <a:off x="8390050" y="4481835"/>
        <a:ext cx="2561094" cy="585566"/>
      </dsp:txXfrm>
    </dsp:sp>
    <dsp:sp modelId="{E8407000-ECEA-4790-9278-8EC22DF02115}">
      <dsp:nvSpPr>
        <dsp:cNvPr id="0" name=""/>
        <dsp:cNvSpPr/>
      </dsp:nvSpPr>
      <dsp:spPr>
        <a:xfrm>
          <a:off x="8102065" y="2815223"/>
          <a:ext cx="0" cy="1666612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1D3E3-2561-441D-93F6-60AD71A53E4F}">
      <dsp:nvSpPr>
        <dsp:cNvPr id="0" name=""/>
        <dsp:cNvSpPr/>
      </dsp:nvSpPr>
      <dsp:spPr>
        <a:xfrm>
          <a:off x="8055025" y="2762522"/>
          <a:ext cx="103674" cy="105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6840" y="89091"/>
            <a:ext cx="9144000" cy="2387600"/>
          </a:xfrm>
        </p:spPr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Fishbone Diagram : Adapted from Crafts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62542"/>
            <a:ext cx="9144000" cy="165576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>
                <a:latin typeface="Calibri"/>
                <a:ea typeface="Calibri"/>
                <a:cs typeface="Calibri"/>
              </a:rPr>
              <a:t>You can edit the following fishbone diagram and list the ESD Themes and relevant SDG's that are addressed by week or topic within your module. </a:t>
            </a:r>
          </a:p>
          <a:p>
            <a:pPr algn="l"/>
            <a:r>
              <a:rPr lang="en-US" sz="2000" dirty="0">
                <a:latin typeface="Calibri"/>
                <a:ea typeface="Calibri"/>
                <a:cs typeface="Calibri"/>
              </a:rPr>
              <a:t>Name the week/topic as defined within your module structure.</a:t>
            </a:r>
          </a:p>
          <a:p>
            <a:pPr algn="l"/>
            <a:r>
              <a:rPr lang="en-US" sz="2000" dirty="0">
                <a:latin typeface="Calibri"/>
                <a:ea typeface="Calibri"/>
                <a:cs typeface="Calibri"/>
              </a:rPr>
              <a:t>Add topics/weeks where required or use a second sheet.</a:t>
            </a:r>
          </a:p>
          <a:p>
            <a:pPr algn="l"/>
            <a:r>
              <a:rPr lang="en-US" sz="2000" b="1" dirty="0">
                <a:latin typeface="Calibri"/>
                <a:ea typeface="Calibri"/>
                <a:cs typeface="Calibri"/>
              </a:rPr>
              <a:t>Note 1:</a:t>
            </a:r>
            <a:r>
              <a:rPr lang="en-US" sz="2000" dirty="0">
                <a:latin typeface="Calibri"/>
                <a:ea typeface="Calibri"/>
                <a:cs typeface="Calibri"/>
              </a:rPr>
              <a:t> if you intend to complete further steps in this process then you will need to revisit this template to add more fields</a:t>
            </a:r>
          </a:p>
          <a:p>
            <a:pPr algn="l"/>
            <a:r>
              <a:rPr lang="en-US" sz="2000" b="1" dirty="0">
                <a:latin typeface="Calibri"/>
                <a:ea typeface="Calibri"/>
                <a:cs typeface="Calibri"/>
              </a:rPr>
              <a:t>Note 2:</a:t>
            </a:r>
            <a:r>
              <a:rPr lang="en-US" sz="2000" dirty="0">
                <a:latin typeface="Calibri"/>
                <a:ea typeface="Calibri"/>
                <a:cs typeface="Calibri"/>
              </a:rPr>
              <a:t> You may not have ESD related material in every week/topic, leave these blank.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7D258F8-ED41-6DE1-3201-78E15C337A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8978218"/>
              </p:ext>
            </p:extLst>
          </p:nvPr>
        </p:nvGraphicFramePr>
        <p:xfrm>
          <a:off x="782877" y="786009"/>
          <a:ext cx="10960273" cy="5630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1" name="TextBox 90">
            <a:extLst>
              <a:ext uri="{FF2B5EF4-FFF2-40B4-BE49-F238E27FC236}">
                <a16:creationId xmlns:a16="http://schemas.microsoft.com/office/drawing/2014/main" id="{EDB1D0E7-375A-61FB-8454-9D4C1DF10814}"/>
              </a:ext>
            </a:extLst>
          </p:cNvPr>
          <p:cNvSpPr txBox="1"/>
          <p:nvPr/>
        </p:nvSpPr>
        <p:spPr>
          <a:xfrm>
            <a:off x="540278" y="152048"/>
            <a:ext cx="723201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Enter the </a:t>
            </a:r>
            <a:r>
              <a:rPr lang="en-US" sz="1200" b="1" err="1"/>
              <a:t>Programme</a:t>
            </a:r>
            <a:r>
              <a:rPr lang="en-US" sz="1200" b="1"/>
              <a:t>, module and module </a:t>
            </a:r>
            <a:r>
              <a:rPr lang="en-US" sz="1200" b="1">
                <a:latin typeface="Calibri"/>
                <a:ea typeface="Calibri"/>
                <a:cs typeface="Calibri"/>
              </a:rPr>
              <a:t>coordinator</a:t>
            </a:r>
            <a:r>
              <a:rPr lang="en-US" sz="1200" b="1"/>
              <a:t> here </a:t>
            </a:r>
          </a:p>
          <a:p>
            <a:endParaRPr lang="en-US" sz="1200" b="1"/>
          </a:p>
          <a:p>
            <a:r>
              <a:rPr lang="en-US" sz="1200" b="1"/>
              <a:t>And the academic year and semester here</a:t>
            </a:r>
          </a:p>
        </p:txBody>
      </p:sp>
    </p:spTree>
    <p:extLst>
      <p:ext uri="{BB962C8B-B14F-4D97-AF65-F5344CB8AC3E}">
        <p14:creationId xmlns:p14="http://schemas.microsoft.com/office/powerpoint/2010/main" val="1295304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ddedtoSite_x003f_ xmlns="b75b2abb-2467-431c-8e9a-9d2fbe665b2f">false</AddedtoSite_x003f_>
    <lcf76f155ced4ddcb4097134ff3c332f xmlns="b75b2abb-2467-431c-8e9a-9d2fbe665b2f">
      <Terms xmlns="http://schemas.microsoft.com/office/infopath/2007/PartnerControls"/>
    </lcf76f155ced4ddcb4097134ff3c332f>
    <TaxCatchAll xmlns="696ea64d-43f0-47d9-9aa7-ac0529ba0654" xsi:nil="true"/>
    <Academic_x0028_s_x0029_ xmlns="b75b2abb-2467-431c-8e9a-9d2fbe665b2f" xsi:nil="true"/>
    <Notes xmlns="b75b2abb-2467-431c-8e9a-9d2fbe665b2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EFB1A5D9E879428FAD0E5F1E9D84CB" ma:contentTypeVersion="21" ma:contentTypeDescription="Create a new document." ma:contentTypeScope="" ma:versionID="a1afdef67f09e8d766295b9b51d7981d">
  <xsd:schema xmlns:xsd="http://www.w3.org/2001/XMLSchema" xmlns:xs="http://www.w3.org/2001/XMLSchema" xmlns:p="http://schemas.microsoft.com/office/2006/metadata/properties" xmlns:ns2="b75b2abb-2467-431c-8e9a-9d2fbe665b2f" xmlns:ns3="696ea64d-43f0-47d9-9aa7-ac0529ba0654" targetNamespace="http://schemas.microsoft.com/office/2006/metadata/properties" ma:root="true" ma:fieldsID="a0cbb247cc2c49f0320ffeb6ca747375" ns2:_="" ns3:_="">
    <xsd:import namespace="b75b2abb-2467-431c-8e9a-9d2fbe665b2f"/>
    <xsd:import namespace="696ea64d-43f0-47d9-9aa7-ac0529ba06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AddedtoSite_x003f_" minOccurs="0"/>
                <xsd:element ref="ns2:Academic_x0028_s_x0029_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5b2abb-2467-431c-8e9a-9d2fbe665b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d9b36d8-e8b0-4d46-88aa-db730269cd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AddedtoSite_x003f_" ma:index="26" nillable="true" ma:displayName="Added to Site?" ma:default="0" ma:format="Dropdown" ma:internalName="AddedtoSite_x003f_">
      <xsd:simpleType>
        <xsd:restriction base="dms:Boolean"/>
      </xsd:simpleType>
    </xsd:element>
    <xsd:element name="Academic_x0028_s_x0029_" ma:index="27" nillable="true" ma:displayName="Academic(s)" ma:format="Dropdown" ma:internalName="Academic_x0028_s_x0029_">
      <xsd:simpleType>
        <xsd:restriction base="dms:Text">
          <xsd:maxLength value="255"/>
        </xsd:restriction>
      </xsd:simpleType>
    </xsd:element>
    <xsd:element name="Notes" ma:index="28" nillable="true" ma:displayName="Notes" ma:format="Dropdown" ma:internalName="Note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6ea64d-43f0-47d9-9aa7-ac0529ba065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53c254-8df5-4128-ac3f-0f2b64ef77f0}" ma:internalName="TaxCatchAll" ma:showField="CatchAllData" ma:web="696ea64d-43f0-47d9-9aa7-ac0529ba06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8E9FF7-69B0-4E40-9692-EA5B52D22305}">
  <ds:schemaRefs>
    <ds:schemaRef ds:uri="696ea64d-43f0-47d9-9aa7-ac0529ba0654"/>
    <ds:schemaRef ds:uri="b75b2abb-2467-431c-8e9a-9d2fbe665b2f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19694C7-95DB-4BA0-A3DA-67CD1DCAF630}">
  <ds:schemaRefs>
    <ds:schemaRef ds:uri="696ea64d-43f0-47d9-9aa7-ac0529ba0654"/>
    <ds:schemaRef ds:uri="b75b2abb-2467-431c-8e9a-9d2fbe665b2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51FB11B-A3C3-40FE-A7CA-C36DC7CC30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178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Fishbone Diagram : Adapted from Crafts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Shrikalaivaani SJ</dc:creator>
  <cp:lastModifiedBy>Shrikalaivaani SJ</cp:lastModifiedBy>
  <cp:revision>3</cp:revision>
  <dcterms:created xsi:type="dcterms:W3CDTF">2025-07-23T14:46:05Z</dcterms:created>
  <dcterms:modified xsi:type="dcterms:W3CDTF">2025-08-19T09:32:22Z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0x01010098EFB1A5D9E879428FAD0E5F1E9D84CB</vt:lpwstr>
  </property>
  <property fmtid="{D5CDD505-2E9C-101B-9397-08002B2CF9AE}" pid="3" name="MediaServiceImageTags">
    <vt:lpwstr/>
  </property>
</Properties>
</file>