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B28DD3-C894-D60A-6965-9C4C16B95D3D}" v="222" dt="2025-07-23T15:37:19.973"/>
    <p1510:client id="{BB18931E-18CC-2E50-9AD0-8C49B4B7A775}" v="80" dt="2025-07-24T12:54:50.560"/>
    <p1510:client id="{E11AF13E-8378-17FF-9D37-FE5F29CFFCCA}" v="2" dt="2025-07-24T13:11:55.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BB18931E-18CC-2E50-9AD0-8C49B4B7A775}"/>
    <pc:docChg chg="modSld">
      <pc:chgData name="" userId="" providerId="" clId="Web-{BB18931E-18CC-2E50-9AD0-8C49B4B7A775}" dt="2025-07-24T12:35:48.018" v="0" actId="20577"/>
      <pc:docMkLst>
        <pc:docMk/>
      </pc:docMkLst>
      <pc:sldChg chg="modSp">
        <pc:chgData name="" userId="" providerId="" clId="Web-{BB18931E-18CC-2E50-9AD0-8C49B4B7A775}" dt="2025-07-24T12:35:48.018" v="0" actId="20577"/>
        <pc:sldMkLst>
          <pc:docMk/>
          <pc:sldMk cId="109857222" sldId="256"/>
        </pc:sldMkLst>
        <pc:spChg chg="mod">
          <ac:chgData name="" userId="" providerId="" clId="Web-{BB18931E-18CC-2E50-9AD0-8C49B4B7A775}" dt="2025-07-24T12:35:48.018" v="0" actId="20577"/>
          <ac:spMkLst>
            <pc:docMk/>
            <pc:sldMk cId="109857222" sldId="256"/>
            <ac:spMk id="3" creationId="{00000000-0000-0000-0000-000000000000}"/>
          </ac:spMkLst>
        </pc:spChg>
      </pc:sldChg>
    </pc:docChg>
  </pc:docChgLst>
  <pc:docChgLst>
    <pc:chgData name="Caitríona Ní Shé" userId="S::nshc@tcd.ie::75ec296a-6c85-4c7f-8a2b-33d2ce8d74c8" providerId="AD" clId="Web-{80B28DD3-C894-D60A-6965-9C4C16B95D3D}"/>
    <pc:docChg chg="addSld modSld">
      <pc:chgData name="Caitríona Ní Shé" userId="S::nshc@tcd.ie::75ec296a-6c85-4c7f-8a2b-33d2ce8d74c8" providerId="AD" clId="Web-{80B28DD3-C894-D60A-6965-9C4C16B95D3D}" dt="2025-07-23T15:37:35.630" v="240" actId="20577"/>
      <pc:docMkLst>
        <pc:docMk/>
      </pc:docMkLst>
      <pc:sldChg chg="modSp">
        <pc:chgData name="Caitríona Ní Shé" userId="S::nshc@tcd.ie::75ec296a-6c85-4c7f-8a2b-33d2ce8d74c8" providerId="AD" clId="Web-{80B28DD3-C894-D60A-6965-9C4C16B95D3D}" dt="2025-07-23T15:37:19.629" v="234" actId="20577"/>
        <pc:sldMkLst>
          <pc:docMk/>
          <pc:sldMk cId="109857222" sldId="256"/>
        </pc:sldMkLst>
        <pc:spChg chg="mod">
          <ac:chgData name="Caitríona Ní Shé" userId="S::nshc@tcd.ie::75ec296a-6c85-4c7f-8a2b-33d2ce8d74c8" providerId="AD" clId="Web-{80B28DD3-C894-D60A-6965-9C4C16B95D3D}" dt="2025-07-23T14:50:50.032" v="102" actId="20577"/>
          <ac:spMkLst>
            <pc:docMk/>
            <pc:sldMk cId="109857222" sldId="256"/>
            <ac:spMk id="2" creationId="{00000000-0000-0000-0000-000000000000}"/>
          </ac:spMkLst>
        </pc:spChg>
        <pc:spChg chg="mod">
          <ac:chgData name="Caitríona Ní Shé" userId="S::nshc@tcd.ie::75ec296a-6c85-4c7f-8a2b-33d2ce8d74c8" providerId="AD" clId="Web-{80B28DD3-C894-D60A-6965-9C4C16B95D3D}" dt="2025-07-23T15:37:19.629" v="234" actId="20577"/>
          <ac:spMkLst>
            <pc:docMk/>
            <pc:sldMk cId="109857222" sldId="256"/>
            <ac:spMk id="3" creationId="{00000000-0000-0000-0000-000000000000}"/>
          </ac:spMkLst>
        </pc:spChg>
      </pc:sldChg>
      <pc:sldChg chg="addSp delSp modSp new">
        <pc:chgData name="Caitríona Ní Shé" userId="S::nshc@tcd.ie::75ec296a-6c85-4c7f-8a2b-33d2ce8d74c8" providerId="AD" clId="Web-{80B28DD3-C894-D60A-6965-9C4C16B95D3D}" dt="2025-07-23T15:37:35.630" v="240" actId="20577"/>
        <pc:sldMkLst>
          <pc:docMk/>
          <pc:sldMk cId="1295304249" sldId="257"/>
        </pc:sldMkLst>
        <pc:spChg chg="add mod">
          <ac:chgData name="Caitríona Ní Shé" userId="S::nshc@tcd.ie::75ec296a-6c85-4c7f-8a2b-33d2ce8d74c8" providerId="AD" clId="Web-{80B28DD3-C894-D60A-6965-9C4C16B95D3D}" dt="2025-07-23T15:37:07.207" v="225" actId="20577"/>
          <ac:spMkLst>
            <pc:docMk/>
            <pc:sldMk cId="1295304249" sldId="257"/>
            <ac:spMk id="91" creationId="{EDB1D0E7-375A-61FB-8454-9D4C1DF10814}"/>
          </ac:spMkLst>
        </pc:spChg>
        <pc:spChg chg="add del mod">
          <ac:chgData name="Caitríona Ní Shé" userId="S::nshc@tcd.ie::75ec296a-6c85-4c7f-8a2b-33d2ce8d74c8" providerId="AD" clId="Web-{80B28DD3-C894-D60A-6965-9C4C16B95D3D}" dt="2025-07-23T14:50:12.436" v="83"/>
          <ac:spMkLst>
            <pc:docMk/>
            <pc:sldMk cId="1295304249" sldId="257"/>
            <ac:spMk id="647" creationId="{67F4AD7E-3728-301A-AA83-0A305E312936}"/>
          </ac:spMkLst>
        </pc:spChg>
        <pc:graphicFrameChg chg="add mod modGraphic">
          <ac:chgData name="Caitríona Ní Shé" userId="S::nshc@tcd.ie::75ec296a-6c85-4c7f-8a2b-33d2ce8d74c8" providerId="AD" clId="Web-{80B28DD3-C894-D60A-6965-9C4C16B95D3D}" dt="2025-07-23T15:37:35.630" v="240" actId="20577"/>
          <ac:graphicFrameMkLst>
            <pc:docMk/>
            <pc:sldMk cId="1295304249" sldId="257"/>
            <ac:graphicFrameMk id="2" creationId="{77D258F8-ED41-6DE1-3201-78E15C337AAE}"/>
          </ac:graphicFrameMkLst>
        </pc:graphicFrameChg>
      </pc:sldChg>
    </pc:docChg>
  </pc:docChgLst>
  <pc:docChgLst>
    <pc:chgData name="Caitríona Ní Shé" userId="S::nshc@tcd.ie::75ec296a-6c85-4c7f-8a2b-33d2ce8d74c8" providerId="AD" clId="Web-{BB18931E-18CC-2E50-9AD0-8C49B4B7A775}"/>
    <pc:docChg chg="modSld">
      <pc:chgData name="Caitríona Ní Shé" userId="S::nshc@tcd.ie::75ec296a-6c85-4c7f-8a2b-33d2ce8d74c8" providerId="AD" clId="Web-{BB18931E-18CC-2E50-9AD0-8C49B4B7A775}" dt="2025-07-24T12:55:06.701" v="83" actId="20577"/>
      <pc:docMkLst>
        <pc:docMk/>
      </pc:docMkLst>
      <pc:sldChg chg="modSp">
        <pc:chgData name="Caitríona Ní Shé" userId="S::nshc@tcd.ie::75ec296a-6c85-4c7f-8a2b-33d2ce8d74c8" providerId="AD" clId="Web-{BB18931E-18CC-2E50-9AD0-8C49B4B7A775}" dt="2025-07-24T12:53:55.855" v="75"/>
        <pc:sldMkLst>
          <pc:docMk/>
          <pc:sldMk cId="109857222" sldId="256"/>
        </pc:sldMkLst>
        <pc:spChg chg="mod">
          <ac:chgData name="Caitríona Ní Shé" userId="S::nshc@tcd.ie::75ec296a-6c85-4c7f-8a2b-33d2ce8d74c8" providerId="AD" clId="Web-{BB18931E-18CC-2E50-9AD0-8C49B4B7A775}" dt="2025-07-24T12:53:26.276" v="74"/>
          <ac:spMkLst>
            <pc:docMk/>
            <pc:sldMk cId="109857222" sldId="256"/>
            <ac:spMk id="2" creationId="{00000000-0000-0000-0000-000000000000}"/>
          </ac:spMkLst>
        </pc:spChg>
        <pc:spChg chg="mod">
          <ac:chgData name="Caitríona Ní Shé" userId="S::nshc@tcd.ie::75ec296a-6c85-4c7f-8a2b-33d2ce8d74c8" providerId="AD" clId="Web-{BB18931E-18CC-2E50-9AD0-8C49B4B7A775}" dt="2025-07-24T12:53:55.855" v="75"/>
          <ac:spMkLst>
            <pc:docMk/>
            <pc:sldMk cId="109857222" sldId="256"/>
            <ac:spMk id="3" creationId="{00000000-0000-0000-0000-000000000000}"/>
          </ac:spMkLst>
        </pc:spChg>
      </pc:sldChg>
      <pc:sldChg chg="modSp">
        <pc:chgData name="Caitríona Ní Shé" userId="S::nshc@tcd.ie::75ec296a-6c85-4c7f-8a2b-33d2ce8d74c8" providerId="AD" clId="Web-{BB18931E-18CC-2E50-9AD0-8C49B4B7A775}" dt="2025-07-24T12:55:06.701" v="83" actId="20577"/>
        <pc:sldMkLst>
          <pc:docMk/>
          <pc:sldMk cId="1295304249" sldId="257"/>
        </pc:sldMkLst>
        <pc:spChg chg="mod">
          <ac:chgData name="Caitríona Ní Shé" userId="S::nshc@tcd.ie::75ec296a-6c85-4c7f-8a2b-33d2ce8d74c8" providerId="AD" clId="Web-{BB18931E-18CC-2E50-9AD0-8C49B4B7A775}" dt="2025-07-24T12:54:50.560" v="81"/>
          <ac:spMkLst>
            <pc:docMk/>
            <pc:sldMk cId="1295304249" sldId="257"/>
            <ac:spMk id="91" creationId="{EDB1D0E7-375A-61FB-8454-9D4C1DF10814}"/>
          </ac:spMkLst>
        </pc:spChg>
        <pc:graphicFrameChg chg="modGraphic">
          <ac:chgData name="Caitríona Ní Shé" userId="S::nshc@tcd.ie::75ec296a-6c85-4c7f-8a2b-33d2ce8d74c8" providerId="AD" clId="Web-{BB18931E-18CC-2E50-9AD0-8C49B4B7A775}" dt="2025-07-24T12:55:06.701" v="83" actId="20577"/>
          <ac:graphicFrameMkLst>
            <pc:docMk/>
            <pc:sldMk cId="1295304249" sldId="257"/>
            <ac:graphicFrameMk id="2" creationId="{77D258F8-ED41-6DE1-3201-78E15C337AAE}"/>
          </ac:graphicFrameMkLst>
        </pc:graphicFrameChg>
      </pc:sldChg>
    </pc:docChg>
  </pc:docChgLst>
  <pc:docChgLst>
    <pc:chgData name="Caitríona Ní Shé" userId="S::nshc@tcd.ie::75ec296a-6c85-4c7f-8a2b-33d2ce8d74c8" providerId="AD" clId="Web-{E11AF13E-8378-17FF-9D37-FE5F29CFFCCA}"/>
    <pc:docChg chg="addSld delSld modSld">
      <pc:chgData name="Caitríona Ní Shé" userId="S::nshc@tcd.ie::75ec296a-6c85-4c7f-8a2b-33d2ce8d74c8" providerId="AD" clId="Web-{E11AF13E-8378-17FF-9D37-FE5F29CFFCCA}" dt="2025-07-24T13:13:15.346" v="20" actId="20577"/>
      <pc:docMkLst>
        <pc:docMk/>
      </pc:docMkLst>
      <pc:sldChg chg="modSp add del">
        <pc:chgData name="Caitríona Ní Shé" userId="S::nshc@tcd.ie::75ec296a-6c85-4c7f-8a2b-33d2ce8d74c8" providerId="AD" clId="Web-{E11AF13E-8378-17FF-9D37-FE5F29CFFCCA}" dt="2025-07-24T13:13:15.346" v="20" actId="20577"/>
        <pc:sldMkLst>
          <pc:docMk/>
          <pc:sldMk cId="1295304249" sldId="257"/>
        </pc:sldMkLst>
        <pc:graphicFrameChg chg="modGraphic">
          <ac:chgData name="Caitríona Ní Shé" userId="S::nshc@tcd.ie::75ec296a-6c85-4c7f-8a2b-33d2ce8d74c8" providerId="AD" clId="Web-{E11AF13E-8378-17FF-9D37-FE5F29CFFCCA}" dt="2025-07-24T13:13:15.346" v="20" actId="20577"/>
          <ac:graphicFrameMkLst>
            <pc:docMk/>
            <pc:sldMk cId="1295304249" sldId="257"/>
            <ac:graphicFrameMk id="2" creationId="{77D258F8-ED41-6DE1-3201-78E15C337AA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AB2A0F-EB5E-42FA-A354-3CD15FA340EA}" type="doc">
      <dgm:prSet loTypeId="urn:microsoft.com/office/officeart/2017/3/layout/DropPinTimeline" loCatId="timeline" qsTypeId="urn:microsoft.com/office/officeart/2005/8/quickstyle/simple1" qsCatId="simple" csTypeId="urn:microsoft.com/office/officeart/2005/8/colors/accent1_2" csCatId="accent1" phldr="1"/>
      <dgm:spPr/>
      <dgm:t>
        <a:bodyPr/>
        <a:lstStyle/>
        <a:p>
          <a:endParaRPr lang="en-US"/>
        </a:p>
      </dgm:t>
    </dgm:pt>
    <dgm:pt modelId="{E530E3BA-46FD-4D22-908D-F064D71B7878}">
      <dgm:prSet phldrT="[Text]" phldr="0" custT="1"/>
      <dgm:spPr/>
      <dgm:t>
        <a:bodyPr/>
        <a:lstStyle/>
        <a:p>
          <a:pPr algn="l">
            <a:lnSpc>
              <a:spcPct val="90000"/>
            </a:lnSpc>
            <a:defRPr b="1"/>
          </a:pPr>
          <a:r>
            <a:rPr lang="en-US" sz="1800">
              <a:latin typeface="Calibri"/>
              <a:ea typeface="+mn-ea"/>
              <a:cs typeface="+mn-cs"/>
            </a:rPr>
            <a:t>Week/Topic 1</a:t>
          </a:r>
        </a:p>
      </dgm:t>
    </dgm:pt>
    <dgm:pt modelId="{69E79252-2811-4607-AF1E-89E5761B5EA7}" type="parTrans" cxnId="{DB9ED451-0128-439F-B6A1-465230D3A698}">
      <dgm:prSet/>
      <dgm:spPr/>
      <dgm:t>
        <a:bodyPr/>
        <a:lstStyle/>
        <a:p>
          <a:endParaRPr lang="en-US"/>
        </a:p>
      </dgm:t>
    </dgm:pt>
    <dgm:pt modelId="{57C82836-0CF3-4B00-8B46-232EE5CED09D}" type="sibTrans" cxnId="{DB9ED451-0128-439F-B6A1-465230D3A698}">
      <dgm:prSet/>
      <dgm:spPr/>
      <dgm:t>
        <a:bodyPr/>
        <a:lstStyle/>
        <a:p>
          <a:endParaRPr lang="en-US"/>
        </a:p>
      </dgm:t>
    </dgm:pt>
    <dgm:pt modelId="{B7B6F2DC-4A9B-4579-B19C-827A9E0CBF0E}">
      <dgm:prSet phldrT="[Text]" phldr="0"/>
      <dgm:spPr/>
      <dgm:t>
        <a:bodyPr/>
        <a:lstStyle/>
        <a:p>
          <a:pPr algn="l">
            <a:lnSpc>
              <a:spcPct val="90000"/>
            </a:lnSpc>
          </a:pPr>
          <a:r>
            <a:rPr lang="en-US" sz="1500" b="0">
              <a:solidFill>
                <a:srgbClr val="444444"/>
              </a:solidFill>
              <a:latin typeface="Calibri"/>
              <a:ea typeface="Calibri"/>
              <a:cs typeface="Calibri"/>
            </a:rPr>
            <a:t>ESD Theme/SDG no.</a:t>
          </a:r>
        </a:p>
      </dgm:t>
    </dgm:pt>
    <dgm:pt modelId="{0423496E-161B-48E5-B2FB-32D2102BB73A}" type="parTrans" cxnId="{DE2E9DFB-BE97-4E54-A58B-5F73A097492F}">
      <dgm:prSet/>
      <dgm:spPr/>
      <dgm:t>
        <a:bodyPr/>
        <a:lstStyle/>
        <a:p>
          <a:endParaRPr lang="en-US"/>
        </a:p>
      </dgm:t>
    </dgm:pt>
    <dgm:pt modelId="{0D9BC07D-7C67-4B11-B4BB-08BC5AA0D661}" type="sibTrans" cxnId="{DE2E9DFB-BE97-4E54-A58B-5F73A097492F}">
      <dgm:prSet/>
      <dgm:spPr/>
      <dgm:t>
        <a:bodyPr/>
        <a:lstStyle/>
        <a:p>
          <a:endParaRPr lang="en-US"/>
        </a:p>
      </dgm:t>
    </dgm:pt>
    <dgm:pt modelId="{CBE58469-3473-4964-962A-9D118C9C2F4D}">
      <dgm:prSet phldrT="[Text]" phldr="0"/>
      <dgm:spPr/>
      <dgm:t>
        <a:bodyPr/>
        <a:lstStyle/>
        <a:p>
          <a:pPr algn="l">
            <a:lnSpc>
              <a:spcPct val="90000"/>
            </a:lnSpc>
          </a:pPr>
          <a:r>
            <a:rPr lang="en-US" sz="1500" b="0">
              <a:solidFill>
                <a:srgbClr val="444444"/>
              </a:solidFill>
              <a:latin typeface="Calibri"/>
              <a:ea typeface="Calibri"/>
              <a:cs typeface="Calibri"/>
            </a:rPr>
            <a:t>ESD Theme/SDG no.</a:t>
          </a:r>
        </a:p>
      </dgm:t>
    </dgm:pt>
    <dgm:pt modelId="{D326B24C-3961-4FE6-A63E-99EC9EE0CA54}" type="parTrans" cxnId="{0ED6EBF4-24A1-4404-8370-7E0E3E0DA500}">
      <dgm:prSet/>
      <dgm:spPr/>
      <dgm:t>
        <a:bodyPr/>
        <a:lstStyle/>
        <a:p>
          <a:endParaRPr lang="en-US"/>
        </a:p>
      </dgm:t>
    </dgm:pt>
    <dgm:pt modelId="{0C0D4141-3D1F-4919-AC8C-00CD19B8E610}" type="sibTrans" cxnId="{0ED6EBF4-24A1-4404-8370-7E0E3E0DA500}">
      <dgm:prSet/>
      <dgm:spPr/>
      <dgm:t>
        <a:bodyPr/>
        <a:lstStyle/>
        <a:p>
          <a:endParaRPr lang="en-US"/>
        </a:p>
      </dgm:t>
    </dgm:pt>
    <dgm:pt modelId="{7A95D16D-7C7D-42F8-9BAD-C913C75AC4B0}">
      <dgm:prSet phldr="0" custT="1"/>
      <dgm:spPr/>
      <dgm:t>
        <a:bodyPr/>
        <a:lstStyle/>
        <a:p>
          <a:pPr algn="l">
            <a:lnSpc>
              <a:spcPct val="90000"/>
            </a:lnSpc>
            <a:defRPr b="1"/>
          </a:pPr>
          <a:r>
            <a:rPr lang="en-US" sz="1800" b="1">
              <a:solidFill>
                <a:srgbClr val="444444"/>
              </a:solidFill>
              <a:latin typeface="Calibri"/>
              <a:ea typeface="Calibri"/>
              <a:cs typeface="Calibri"/>
            </a:rPr>
            <a:t>Week/Topic 2</a:t>
          </a:r>
        </a:p>
      </dgm:t>
    </dgm:pt>
    <dgm:pt modelId="{46FC2E68-64D5-4489-9E82-C60AE83B7425}" type="parTrans" cxnId="{A1BDD095-83B6-45FB-B8CA-6D12C413FEC7}">
      <dgm:prSet/>
      <dgm:spPr/>
    </dgm:pt>
    <dgm:pt modelId="{E5B65CE2-8BA0-4700-8437-2E4D95B86B17}" type="sibTrans" cxnId="{A1BDD095-83B6-45FB-B8CA-6D12C413FEC7}">
      <dgm:prSet/>
      <dgm:spPr/>
    </dgm:pt>
    <dgm:pt modelId="{0EBE3E5F-A8BB-4CB7-9751-23C12FE8003B}">
      <dgm:prSet phldr="0" custT="1"/>
      <dgm:spPr/>
      <dgm:t>
        <a:bodyPr/>
        <a:lstStyle/>
        <a:p>
          <a:pPr algn="l">
            <a:lnSpc>
              <a:spcPct val="90000"/>
            </a:lnSpc>
            <a:defRPr b="1"/>
          </a:pPr>
          <a:r>
            <a:rPr lang="en-US" sz="1800" b="1">
              <a:solidFill>
                <a:srgbClr val="444444"/>
              </a:solidFill>
              <a:latin typeface="Calibri"/>
              <a:ea typeface="Calibri"/>
              <a:cs typeface="Calibri"/>
            </a:rPr>
            <a:t>Week/Topic 4</a:t>
          </a:r>
        </a:p>
      </dgm:t>
    </dgm:pt>
    <dgm:pt modelId="{E5D4A2FE-322F-4171-A0C8-F5BAD5DB6F0C}" type="parTrans" cxnId="{15C6E996-80DF-4D05-A45F-835C8A30C915}">
      <dgm:prSet/>
      <dgm:spPr/>
    </dgm:pt>
    <dgm:pt modelId="{B8EC0661-BD7A-4B3C-AFC8-7262BBB88C4E}" type="sibTrans" cxnId="{15C6E996-80DF-4D05-A45F-835C8A30C915}">
      <dgm:prSet/>
      <dgm:spPr/>
    </dgm:pt>
    <dgm:pt modelId="{69326A5A-07FC-440E-8CD4-5801263E9AA0}">
      <dgm:prSet phldr="0" custT="1"/>
      <dgm:spPr/>
      <dgm:t>
        <a:bodyPr/>
        <a:lstStyle/>
        <a:p>
          <a:pPr algn="l">
            <a:lnSpc>
              <a:spcPct val="90000"/>
            </a:lnSpc>
            <a:defRPr b="1"/>
          </a:pPr>
          <a:r>
            <a:rPr lang="en-US" sz="1800" b="1">
              <a:solidFill>
                <a:srgbClr val="444444"/>
              </a:solidFill>
              <a:latin typeface="Calibri"/>
              <a:ea typeface="Calibri"/>
              <a:cs typeface="Calibri"/>
            </a:rPr>
            <a:t>Week/Topic 3</a:t>
          </a:r>
        </a:p>
      </dgm:t>
    </dgm:pt>
    <dgm:pt modelId="{2166C194-8B99-4EDC-9773-A96B60E9AB78}" type="parTrans" cxnId="{E6BAC1BF-93EB-420C-BCC5-61D22BAE192E}">
      <dgm:prSet/>
      <dgm:spPr/>
    </dgm:pt>
    <dgm:pt modelId="{DECDBB21-73E4-49FD-A3AD-1C777BC03848}" type="sibTrans" cxnId="{E6BAC1BF-93EB-420C-BCC5-61D22BAE192E}">
      <dgm:prSet/>
      <dgm:spPr/>
    </dgm:pt>
    <dgm:pt modelId="{1E395113-FF51-4AC8-AA23-7122AF0D5333}">
      <dgm:prSet phldr="0"/>
      <dgm:spPr/>
      <dgm:t>
        <a:bodyPr/>
        <a:lstStyle/>
        <a:p>
          <a:pPr algn="l">
            <a:lnSpc>
              <a:spcPct val="90000"/>
            </a:lnSpc>
          </a:pPr>
          <a:r>
            <a:rPr lang="en-US" sz="1500" b="0">
              <a:latin typeface="Calibri"/>
              <a:ea typeface="Calibri"/>
              <a:cs typeface="Calibri"/>
            </a:rPr>
            <a:t>ESD Competencies and level of proficiency (</a:t>
          </a:r>
          <a:r>
            <a:rPr lang="en-US" sz="1500" b="0" err="1">
              <a:latin typeface="Calibri"/>
              <a:ea typeface="Calibri"/>
              <a:cs typeface="Calibri"/>
            </a:rPr>
            <a:t>LOx</a:t>
          </a:r>
          <a:r>
            <a:rPr lang="en-US" sz="1500" b="0">
              <a:latin typeface="Calibri"/>
              <a:ea typeface="Calibri"/>
              <a:cs typeface="Calibri"/>
            </a:rPr>
            <a:t>)</a:t>
          </a:r>
          <a:endParaRPr lang="en-US" sz="1500" b="1">
            <a:latin typeface="Calibri"/>
            <a:ea typeface="+mn-ea"/>
            <a:cs typeface="+mn-cs"/>
          </a:endParaRPr>
        </a:p>
      </dgm:t>
    </dgm:pt>
    <dgm:pt modelId="{6CEFE17B-079E-499E-A792-7351F822FFC8}" type="parTrans" cxnId="{030DEF79-A6D7-4D44-925B-E4A68FE62C8D}">
      <dgm:prSet/>
      <dgm:spPr/>
    </dgm:pt>
    <dgm:pt modelId="{AEBD9B55-95AE-4041-B43A-EFF39AB66699}" type="sibTrans" cxnId="{030DEF79-A6D7-4D44-925B-E4A68FE62C8D}">
      <dgm:prSet/>
      <dgm:spPr/>
    </dgm:pt>
    <dgm:pt modelId="{37A78858-FE1B-4D1C-8428-8BF8F2CA8A7D}">
      <dgm:prSet phldr="0"/>
      <dgm:spPr/>
      <dgm:t>
        <a:bodyPr/>
        <a:lstStyle/>
        <a:p>
          <a:pPr algn="l">
            <a:lnSpc>
              <a:spcPct val="90000"/>
            </a:lnSpc>
          </a:pPr>
          <a:r>
            <a:rPr lang="en-US" sz="1500" b="0">
              <a:solidFill>
                <a:srgbClr val="000000"/>
              </a:solidFill>
              <a:latin typeface="Calibri"/>
              <a:ea typeface="Calibri"/>
              <a:cs typeface="Calibri"/>
            </a:rPr>
            <a:t>ESD Theme/SDG no.</a:t>
          </a:r>
        </a:p>
      </dgm:t>
    </dgm:pt>
    <dgm:pt modelId="{223C04B1-D2DD-4A5B-AF2B-4E3573FF435B}" type="parTrans" cxnId="{36CD7530-6EA4-447D-9D70-1A9B8EE255B7}">
      <dgm:prSet/>
      <dgm:spPr/>
    </dgm:pt>
    <dgm:pt modelId="{9B6C25CA-7CA1-452F-B26F-B991A1D7DF89}" type="sibTrans" cxnId="{36CD7530-6EA4-447D-9D70-1A9B8EE255B7}">
      <dgm:prSet/>
      <dgm:spPr/>
    </dgm:pt>
    <dgm:pt modelId="{66AFDB0D-3A2F-4050-BAA6-D0EE399ACB87}">
      <dgm:prSet phldr="0"/>
      <dgm:spPr/>
      <dgm:t>
        <a:bodyPr/>
        <a:lstStyle/>
        <a:p>
          <a:pPr algn="l">
            <a:lnSpc>
              <a:spcPct val="90000"/>
            </a:lnSpc>
          </a:pPr>
          <a:r>
            <a:rPr lang="en-US" sz="1500" b="0">
              <a:solidFill>
                <a:srgbClr val="444444"/>
              </a:solidFill>
              <a:latin typeface="Calibri"/>
              <a:ea typeface="Calibri"/>
              <a:cs typeface="Calibri"/>
            </a:rPr>
            <a:t>ESD Theme/SDG no.</a:t>
          </a:r>
        </a:p>
      </dgm:t>
    </dgm:pt>
    <dgm:pt modelId="{6115C70E-8180-48AF-B53A-FD4F44545B3F}" type="parTrans" cxnId="{EFCB4053-C9AD-40B4-82DD-B421796D11E3}">
      <dgm:prSet/>
      <dgm:spPr/>
    </dgm:pt>
    <dgm:pt modelId="{F2809AA2-4C72-458E-BA54-ED880F8F78D4}" type="sibTrans" cxnId="{EFCB4053-C9AD-40B4-82DD-B421796D11E3}">
      <dgm:prSet/>
      <dgm:spPr/>
    </dgm:pt>
    <dgm:pt modelId="{8AA40AB8-B9C1-483D-9B39-8E6BC3A26B61}">
      <dgm:prSet phldr="0" custT="1"/>
      <dgm:spPr/>
      <dgm:t>
        <a:bodyPr/>
        <a:lstStyle/>
        <a:p>
          <a:pPr algn="l">
            <a:lnSpc>
              <a:spcPct val="90000"/>
            </a:lnSpc>
            <a:defRPr b="1"/>
          </a:pPr>
          <a:r>
            <a:rPr lang="en-US" sz="1800" b="1">
              <a:solidFill>
                <a:srgbClr val="444444"/>
              </a:solidFill>
              <a:latin typeface="Calibri"/>
              <a:ea typeface="Calibri"/>
              <a:cs typeface="Calibri"/>
            </a:rPr>
            <a:t>Week/Topic 5</a:t>
          </a:r>
        </a:p>
      </dgm:t>
    </dgm:pt>
    <dgm:pt modelId="{A814DBC7-7D60-43F5-A66B-B3142D3B95E5}" type="parTrans" cxnId="{99BD3700-0C84-4B61-94BC-F0441AD79221}">
      <dgm:prSet/>
      <dgm:spPr/>
    </dgm:pt>
    <dgm:pt modelId="{A3DFBDFF-C74C-475F-B991-999C5CDFBBCE}" type="sibTrans" cxnId="{99BD3700-0C84-4B61-94BC-F0441AD79221}">
      <dgm:prSet/>
      <dgm:spPr/>
    </dgm:pt>
    <dgm:pt modelId="{02E09703-9DA6-4A78-9AA3-9E1CB922E8D8}">
      <dgm:prSet phldr="0" custT="1"/>
      <dgm:spPr/>
      <dgm:t>
        <a:bodyPr/>
        <a:lstStyle/>
        <a:p>
          <a:pPr algn="l">
            <a:lnSpc>
              <a:spcPct val="90000"/>
            </a:lnSpc>
            <a:defRPr b="1"/>
          </a:pPr>
          <a:r>
            <a:rPr lang="en-US" sz="1800" b="1">
              <a:solidFill>
                <a:srgbClr val="444444"/>
              </a:solidFill>
              <a:latin typeface="Calibri"/>
              <a:ea typeface="Calibri"/>
              <a:cs typeface="Calibri"/>
            </a:rPr>
            <a:t>Week/Topic 6</a:t>
          </a:r>
        </a:p>
      </dgm:t>
    </dgm:pt>
    <dgm:pt modelId="{2D855A98-651E-42FD-A328-8DDA48234A2C}" type="parTrans" cxnId="{5AF8D119-5653-40F8-9983-5E4DE5DA3CA8}">
      <dgm:prSet/>
      <dgm:spPr/>
    </dgm:pt>
    <dgm:pt modelId="{3C94CEF5-FED9-4C87-A364-A7B0630AB306}" type="sibTrans" cxnId="{5AF8D119-5653-40F8-9983-5E4DE5DA3CA8}">
      <dgm:prSet/>
      <dgm:spPr/>
    </dgm:pt>
    <dgm:pt modelId="{802F3502-A44F-49CA-BB80-2DDEDD34C7FE}">
      <dgm:prSet phldr="0"/>
      <dgm:spPr/>
      <dgm:t>
        <a:bodyPr/>
        <a:lstStyle/>
        <a:p>
          <a:pPr algn="l">
            <a:lnSpc>
              <a:spcPct val="90000"/>
            </a:lnSpc>
          </a:pPr>
          <a:r>
            <a:rPr lang="en-US" sz="1500" b="0">
              <a:solidFill>
                <a:srgbClr val="444444"/>
              </a:solidFill>
              <a:latin typeface="Calibri"/>
              <a:ea typeface="Calibri"/>
              <a:cs typeface="Calibri"/>
            </a:rPr>
            <a:t>ESD </a:t>
          </a:r>
          <a:r>
            <a:rPr lang="en-US" sz="1500" b="0">
              <a:solidFill>
                <a:srgbClr val="000000"/>
              </a:solidFill>
              <a:latin typeface="Calibri"/>
              <a:ea typeface="Calibri"/>
              <a:cs typeface="Calibri"/>
            </a:rPr>
            <a:t>Theme/SDG no.</a:t>
          </a:r>
        </a:p>
      </dgm:t>
    </dgm:pt>
    <dgm:pt modelId="{5C40F5E2-7FBC-4844-A8A3-0AFA01ED2CD8}" type="parTrans" cxnId="{C4EA9EBD-E491-4EA5-B607-B8B0807BDAC7}">
      <dgm:prSet/>
      <dgm:spPr/>
    </dgm:pt>
    <dgm:pt modelId="{FE7B00B2-07CE-4367-A469-18E225F5E297}" type="sibTrans" cxnId="{C4EA9EBD-E491-4EA5-B607-B8B0807BDAC7}">
      <dgm:prSet/>
      <dgm:spPr/>
    </dgm:pt>
    <dgm:pt modelId="{9E693102-C30D-4095-876E-1BF8341C2B42}">
      <dgm:prSet phldr="0"/>
      <dgm:spPr/>
      <dgm:t>
        <a:bodyPr/>
        <a:lstStyle/>
        <a:p>
          <a:pPr algn="l">
            <a:lnSpc>
              <a:spcPct val="90000"/>
            </a:lnSpc>
          </a:pPr>
          <a:r>
            <a:rPr lang="en-US" sz="1500" b="0">
              <a:solidFill>
                <a:srgbClr val="444444"/>
              </a:solidFill>
              <a:latin typeface="Calibri"/>
              <a:ea typeface="Calibri"/>
              <a:cs typeface="Calibri"/>
            </a:rPr>
            <a:t>ESD Theme/SDG no.</a:t>
          </a:r>
        </a:p>
      </dgm:t>
    </dgm:pt>
    <dgm:pt modelId="{6B53F723-3047-4912-A909-E8BD50BCA170}" type="parTrans" cxnId="{BE655807-9E0B-491B-976F-0AB955AFA4B1}">
      <dgm:prSet/>
      <dgm:spPr/>
    </dgm:pt>
    <dgm:pt modelId="{5A79B4B8-6E4D-4C6A-9F93-CC013A742F83}" type="sibTrans" cxnId="{BE655807-9E0B-491B-976F-0AB955AFA4B1}">
      <dgm:prSet/>
      <dgm:spPr/>
    </dgm:pt>
    <dgm:pt modelId="{2D6339F7-D37A-4859-B053-A352C1F07206}">
      <dgm:prSet phldr="0"/>
      <dgm:spPr/>
      <dgm:t>
        <a:bodyPr/>
        <a:lstStyle/>
        <a:p>
          <a:pPr algn="l">
            <a:lnSpc>
              <a:spcPct val="90000"/>
            </a:lnSpc>
          </a:pPr>
          <a:r>
            <a:rPr lang="en-US" sz="1500" b="0">
              <a:solidFill>
                <a:srgbClr val="000000"/>
              </a:solidFill>
              <a:latin typeface="Calibri"/>
              <a:ea typeface="Calibri"/>
              <a:cs typeface="Calibri"/>
            </a:rPr>
            <a:t>ESD Competencies and level of proficiency (</a:t>
          </a:r>
          <a:r>
            <a:rPr lang="en-US" sz="1500" b="0" err="1">
              <a:solidFill>
                <a:srgbClr val="000000"/>
              </a:solidFill>
              <a:latin typeface="Calibri"/>
              <a:ea typeface="Calibri"/>
              <a:cs typeface="Calibri"/>
            </a:rPr>
            <a:t>LOx</a:t>
          </a:r>
          <a:r>
            <a:rPr lang="en-US" sz="1500" b="0">
              <a:solidFill>
                <a:srgbClr val="000000"/>
              </a:solidFill>
              <a:latin typeface="Calibri"/>
              <a:ea typeface="Calibri"/>
              <a:cs typeface="Calibri"/>
            </a:rPr>
            <a:t>)</a:t>
          </a:r>
          <a:endParaRPr lang="en-US" sz="1500">
            <a:latin typeface="Calibri"/>
            <a:ea typeface="+mn-ea"/>
            <a:cs typeface="+mn-cs"/>
          </a:endParaRPr>
        </a:p>
      </dgm:t>
    </dgm:pt>
    <dgm:pt modelId="{B6C555DC-85C7-4C74-BC19-90AC8B620DC1}" type="parTrans" cxnId="{AF0E3C2D-8847-4DF6-B2CA-E46079561DB6}">
      <dgm:prSet/>
      <dgm:spPr/>
    </dgm:pt>
    <dgm:pt modelId="{FA712B24-2CE8-4199-B5B6-D8465E4ACE1F}" type="sibTrans" cxnId="{AF0E3C2D-8847-4DF6-B2CA-E46079561DB6}">
      <dgm:prSet/>
      <dgm:spPr/>
    </dgm:pt>
    <dgm:pt modelId="{C69E8E17-8466-42A3-A3A6-963E3905ED84}">
      <dgm:prSet phldr="0"/>
      <dgm:spPr/>
      <dgm:t>
        <a:bodyPr/>
        <a:lstStyle/>
        <a:p>
          <a:pPr algn="l">
            <a:lnSpc>
              <a:spcPct val="90000"/>
            </a:lnSpc>
          </a:pPr>
          <a:r>
            <a:rPr lang="en-US" sz="1500" b="0">
              <a:solidFill>
                <a:srgbClr val="000000"/>
              </a:solidFill>
              <a:latin typeface="Calibri"/>
              <a:ea typeface="Calibri"/>
              <a:cs typeface="Calibri"/>
            </a:rPr>
            <a:t>ESD Competencies and level of </a:t>
          </a:r>
          <a:r>
            <a:rPr lang="en-US" sz="1500" b="0">
              <a:solidFill>
                <a:srgbClr val="444444"/>
              </a:solidFill>
              <a:latin typeface="Calibri"/>
              <a:ea typeface="Calibri"/>
              <a:cs typeface="Calibri"/>
            </a:rPr>
            <a:t>proficiency </a:t>
          </a:r>
          <a:r>
            <a:rPr lang="en-US" sz="1500" b="0">
              <a:solidFill>
                <a:srgbClr val="000000"/>
              </a:solidFill>
              <a:latin typeface="Calibri"/>
              <a:ea typeface="Calibri"/>
              <a:cs typeface="Calibri"/>
            </a:rPr>
            <a:t>(</a:t>
          </a:r>
          <a:r>
            <a:rPr lang="en-US" sz="1500" b="0" err="1">
              <a:solidFill>
                <a:srgbClr val="000000"/>
              </a:solidFill>
              <a:latin typeface="Calibri"/>
              <a:ea typeface="Calibri"/>
              <a:cs typeface="Calibri"/>
            </a:rPr>
            <a:t>LOx</a:t>
          </a:r>
          <a:r>
            <a:rPr lang="en-US" sz="1500" b="0">
              <a:solidFill>
                <a:srgbClr val="000000"/>
              </a:solidFill>
              <a:latin typeface="Calibri"/>
              <a:ea typeface="Calibri"/>
              <a:cs typeface="Calibri"/>
            </a:rPr>
            <a:t>)</a:t>
          </a:r>
          <a:endParaRPr lang="en-US" sz="1500">
            <a:latin typeface="Calibri"/>
            <a:ea typeface="+mn-ea"/>
            <a:cs typeface="+mn-cs"/>
          </a:endParaRPr>
        </a:p>
      </dgm:t>
    </dgm:pt>
    <dgm:pt modelId="{611438D8-0898-472C-83DF-E91B6DD54BE5}" type="parTrans" cxnId="{FB51CA46-E219-4B78-9241-981E5A2642BA}">
      <dgm:prSet/>
      <dgm:spPr/>
    </dgm:pt>
    <dgm:pt modelId="{109DE640-C1BD-498C-BD47-42303CC1AB2B}" type="sibTrans" cxnId="{FB51CA46-E219-4B78-9241-981E5A2642BA}">
      <dgm:prSet/>
      <dgm:spPr/>
    </dgm:pt>
    <dgm:pt modelId="{6F325E93-A123-4881-968F-2F73B27A8B17}">
      <dgm:prSet phldr="0"/>
      <dgm:spPr/>
      <dgm:t>
        <a:bodyPr/>
        <a:lstStyle/>
        <a:p>
          <a:pPr algn="l">
            <a:lnSpc>
              <a:spcPct val="90000"/>
            </a:lnSpc>
          </a:pPr>
          <a:r>
            <a:rPr lang="en-US" sz="1500" b="0">
              <a:solidFill>
                <a:srgbClr val="000000"/>
              </a:solidFill>
              <a:latin typeface="Calibri"/>
              <a:ea typeface="Calibri"/>
              <a:cs typeface="Calibri"/>
            </a:rPr>
            <a:t>ESD </a:t>
          </a:r>
          <a:r>
            <a:rPr lang="en-US" sz="1500" b="0">
              <a:solidFill>
                <a:srgbClr val="444444"/>
              </a:solidFill>
              <a:latin typeface="Calibri"/>
              <a:ea typeface="Calibri"/>
              <a:cs typeface="Calibri"/>
            </a:rPr>
            <a:t>Competencies and level of proficiency </a:t>
          </a:r>
          <a:r>
            <a:rPr lang="en-US" sz="1500" b="0">
              <a:solidFill>
                <a:srgbClr val="000000"/>
              </a:solidFill>
              <a:latin typeface="Calibri"/>
              <a:ea typeface="Calibri"/>
              <a:cs typeface="Calibri"/>
            </a:rPr>
            <a:t>(</a:t>
          </a:r>
          <a:r>
            <a:rPr lang="en-US" sz="1500" b="0" err="1">
              <a:solidFill>
                <a:srgbClr val="000000"/>
              </a:solidFill>
              <a:latin typeface="Calibri"/>
              <a:ea typeface="Calibri"/>
              <a:cs typeface="Calibri"/>
            </a:rPr>
            <a:t>LOx</a:t>
          </a:r>
          <a:r>
            <a:rPr lang="en-US" sz="1500" b="0">
              <a:solidFill>
                <a:srgbClr val="000000"/>
              </a:solidFill>
              <a:latin typeface="Calibri"/>
              <a:ea typeface="Calibri"/>
              <a:cs typeface="Calibri"/>
            </a:rPr>
            <a:t>)</a:t>
          </a:r>
          <a:endParaRPr lang="en-US" sz="1500">
            <a:latin typeface="Calibri"/>
            <a:ea typeface="+mn-ea"/>
            <a:cs typeface="+mn-cs"/>
          </a:endParaRPr>
        </a:p>
      </dgm:t>
    </dgm:pt>
    <dgm:pt modelId="{E335D4E7-0778-4339-9D3C-CDE7C8EAFB9D}" type="parTrans" cxnId="{05CF6584-3CE7-4EE9-8C18-D6113CA19350}">
      <dgm:prSet/>
      <dgm:spPr/>
    </dgm:pt>
    <dgm:pt modelId="{45CADB1F-F619-4F84-B929-907E4C7357AB}" type="sibTrans" cxnId="{05CF6584-3CE7-4EE9-8C18-D6113CA19350}">
      <dgm:prSet/>
      <dgm:spPr/>
    </dgm:pt>
    <dgm:pt modelId="{26BF36CE-2AF5-4554-BE5B-FD1095189BDC}">
      <dgm:prSet phldr="0"/>
      <dgm:spPr/>
      <dgm:t>
        <a:bodyPr/>
        <a:lstStyle/>
        <a:p>
          <a:pPr algn="l">
            <a:lnSpc>
              <a:spcPct val="90000"/>
            </a:lnSpc>
          </a:pPr>
          <a:r>
            <a:rPr lang="en-US" sz="1500" b="0">
              <a:latin typeface="Calibri"/>
              <a:ea typeface="Calibri"/>
              <a:cs typeface="Calibri"/>
            </a:rPr>
            <a:t>ESD Competencies and level of proficiency.</a:t>
          </a:r>
          <a:endParaRPr lang="en-US" sz="1500">
            <a:latin typeface="Calibri"/>
            <a:ea typeface="Calibri"/>
            <a:cs typeface="Calibri"/>
          </a:endParaRPr>
        </a:p>
      </dgm:t>
    </dgm:pt>
    <dgm:pt modelId="{2DC7A139-E388-4499-8384-914DDA66C098}" type="parTrans" cxnId="{C8C15D68-26E9-4C05-BD51-0DEA9A99518E}">
      <dgm:prSet/>
      <dgm:spPr/>
    </dgm:pt>
    <dgm:pt modelId="{8EC6859B-E396-47A0-9EF5-3DD3A5B51B2A}" type="sibTrans" cxnId="{C8C15D68-26E9-4C05-BD51-0DEA9A99518E}">
      <dgm:prSet/>
      <dgm:spPr/>
    </dgm:pt>
    <dgm:pt modelId="{0F29A52E-55D4-40D5-9E03-8EBFE0C0D622}">
      <dgm:prSet phldr="0"/>
      <dgm:spPr/>
      <dgm:t>
        <a:bodyPr/>
        <a:lstStyle/>
        <a:p>
          <a:pPr algn="l">
            <a:lnSpc>
              <a:spcPct val="90000"/>
            </a:lnSpc>
          </a:pPr>
          <a:r>
            <a:rPr lang="en-US" sz="1500" b="0">
              <a:solidFill>
                <a:srgbClr val="000000"/>
              </a:solidFill>
              <a:latin typeface="Calibri"/>
              <a:ea typeface="Calibri"/>
              <a:cs typeface="Calibri"/>
            </a:rPr>
            <a:t>ESD Competencies and level of proficiency. (</a:t>
          </a:r>
          <a:r>
            <a:rPr lang="en-US" sz="1500" b="0" err="1">
              <a:solidFill>
                <a:srgbClr val="000000"/>
              </a:solidFill>
              <a:latin typeface="Calibri"/>
              <a:ea typeface="Calibri"/>
              <a:cs typeface="Calibri"/>
            </a:rPr>
            <a:t>LOx</a:t>
          </a:r>
          <a:r>
            <a:rPr lang="en-US" sz="1500" b="0">
              <a:solidFill>
                <a:srgbClr val="000000"/>
              </a:solidFill>
              <a:latin typeface="Calibri"/>
              <a:ea typeface="Calibri"/>
              <a:cs typeface="Calibri"/>
            </a:rPr>
            <a:t>)</a:t>
          </a:r>
          <a:endParaRPr lang="en-US" sz="1500">
            <a:latin typeface="Calibri"/>
            <a:ea typeface="+mn-ea"/>
            <a:cs typeface="+mn-cs"/>
          </a:endParaRPr>
        </a:p>
      </dgm:t>
    </dgm:pt>
    <dgm:pt modelId="{41D4483F-A484-4C40-86D1-F8794F86756C}" type="parTrans" cxnId="{023A9770-4DA4-430D-8C1E-8ADCE72CB213}">
      <dgm:prSet/>
      <dgm:spPr/>
    </dgm:pt>
    <dgm:pt modelId="{6ABA15B3-796C-4F5F-A1FD-4BD009AB0A0B}" type="sibTrans" cxnId="{023A9770-4DA4-430D-8C1E-8ADCE72CB213}">
      <dgm:prSet/>
      <dgm:spPr/>
    </dgm:pt>
    <dgm:pt modelId="{3833D141-F751-4ABD-BF03-BD02E4AF84DC}">
      <dgm:prSet phldr="0"/>
      <dgm:spPr/>
      <dgm:t>
        <a:bodyPr/>
        <a:lstStyle/>
        <a:p>
          <a:pPr algn="l">
            <a:lnSpc>
              <a:spcPct val="90000"/>
            </a:lnSpc>
          </a:pPr>
          <a:r>
            <a:rPr lang="en-US" sz="1500" b="0">
              <a:latin typeface="Calibri"/>
              <a:ea typeface="+mn-ea"/>
              <a:cs typeface="+mn-cs"/>
            </a:rPr>
            <a:t>TLA strategy</a:t>
          </a:r>
          <a:endParaRPr lang="en-US" sz="1500" b="0">
            <a:latin typeface="Calibri"/>
            <a:ea typeface="Calibri"/>
            <a:cs typeface="Calibri"/>
          </a:endParaRPr>
        </a:p>
      </dgm:t>
    </dgm:pt>
    <dgm:pt modelId="{72D7BB84-C298-4497-A5F1-AAB559676AF2}" type="parTrans" cxnId="{0E31EE37-6DB5-4918-AB9E-F011C9C06C14}">
      <dgm:prSet/>
      <dgm:spPr/>
    </dgm:pt>
    <dgm:pt modelId="{EDBF2F71-5418-48EC-AD85-68817EB5271C}" type="sibTrans" cxnId="{0E31EE37-6DB5-4918-AB9E-F011C9C06C14}">
      <dgm:prSet/>
      <dgm:spPr/>
    </dgm:pt>
    <dgm:pt modelId="{8ECC5620-5CA7-4CD3-BC24-2691B7977EF3}">
      <dgm:prSet phldr="0"/>
      <dgm:spPr/>
      <dgm:t>
        <a:bodyPr/>
        <a:lstStyle/>
        <a:p>
          <a:pPr algn="l">
            <a:lnSpc>
              <a:spcPct val="90000"/>
            </a:lnSpc>
          </a:pPr>
          <a:r>
            <a:rPr lang="en-US" sz="1500" b="0">
              <a:solidFill>
                <a:srgbClr val="000000"/>
              </a:solidFill>
              <a:latin typeface="Calibri"/>
              <a:ea typeface="Calibri"/>
              <a:cs typeface="Calibri"/>
            </a:rPr>
            <a:t>TLA strategy</a:t>
          </a:r>
        </a:p>
      </dgm:t>
    </dgm:pt>
    <dgm:pt modelId="{24005DC1-A822-4774-B2B1-E187E9B53163}" type="parTrans" cxnId="{8B386132-1651-48A2-81BB-566F8550267D}">
      <dgm:prSet/>
      <dgm:spPr/>
    </dgm:pt>
    <dgm:pt modelId="{FA12AC3B-4270-40DF-A5AE-73A51472C77C}" type="sibTrans" cxnId="{8B386132-1651-48A2-81BB-566F8550267D}">
      <dgm:prSet/>
      <dgm:spPr/>
    </dgm:pt>
    <dgm:pt modelId="{96E9903A-B0FD-4351-9C8F-20B03AF536D7}">
      <dgm:prSet phldr="0"/>
      <dgm:spPr/>
      <dgm:t>
        <a:bodyPr/>
        <a:lstStyle/>
        <a:p>
          <a:pPr algn="l">
            <a:lnSpc>
              <a:spcPct val="90000"/>
            </a:lnSpc>
          </a:pPr>
          <a:r>
            <a:rPr lang="en-US" sz="1500" b="0">
              <a:solidFill>
                <a:srgbClr val="000000"/>
              </a:solidFill>
              <a:latin typeface="Calibri"/>
              <a:ea typeface="Calibri"/>
              <a:cs typeface="Calibri"/>
            </a:rPr>
            <a:t>TLA strategy</a:t>
          </a:r>
        </a:p>
      </dgm:t>
    </dgm:pt>
    <dgm:pt modelId="{99C2D522-EC64-4883-8590-1F400CFE3781}" type="parTrans" cxnId="{AC441957-CCEB-4C00-8542-2DBAAE319C12}">
      <dgm:prSet/>
      <dgm:spPr/>
    </dgm:pt>
    <dgm:pt modelId="{7A844705-54FB-4444-ABC4-0C855D8186EF}" type="sibTrans" cxnId="{AC441957-CCEB-4C00-8542-2DBAAE319C12}">
      <dgm:prSet/>
      <dgm:spPr/>
    </dgm:pt>
    <dgm:pt modelId="{B6BE01CB-C0B7-4C3D-A089-3ABE793D0AE4}">
      <dgm:prSet phldr="0"/>
      <dgm:spPr/>
      <dgm:t>
        <a:bodyPr/>
        <a:lstStyle/>
        <a:p>
          <a:pPr algn="l">
            <a:lnSpc>
              <a:spcPct val="90000"/>
            </a:lnSpc>
          </a:pPr>
          <a:r>
            <a:rPr lang="en-US" sz="1500" b="0">
              <a:solidFill>
                <a:srgbClr val="000000"/>
              </a:solidFill>
              <a:latin typeface="Calibri"/>
              <a:ea typeface="Calibri"/>
              <a:cs typeface="Calibri"/>
            </a:rPr>
            <a:t>TLA strategy</a:t>
          </a:r>
        </a:p>
      </dgm:t>
    </dgm:pt>
    <dgm:pt modelId="{CD9055D7-888E-45B4-949C-101C9B45699F}" type="parTrans" cxnId="{32E509F7-1B2A-4D24-BA54-BE78639B26C9}">
      <dgm:prSet/>
      <dgm:spPr/>
    </dgm:pt>
    <dgm:pt modelId="{32F91B75-3E76-4A35-A5F8-448E1C9B6AB4}" type="sibTrans" cxnId="{32E509F7-1B2A-4D24-BA54-BE78639B26C9}">
      <dgm:prSet/>
      <dgm:spPr/>
    </dgm:pt>
    <dgm:pt modelId="{82822F2F-6146-464B-BC86-A6E9B4246351}">
      <dgm:prSet phldr="0"/>
      <dgm:spPr/>
      <dgm:t>
        <a:bodyPr/>
        <a:lstStyle/>
        <a:p>
          <a:pPr algn="l">
            <a:lnSpc>
              <a:spcPct val="90000"/>
            </a:lnSpc>
          </a:pPr>
          <a:r>
            <a:rPr lang="en-US" sz="1500" b="0">
              <a:solidFill>
                <a:srgbClr val="000000"/>
              </a:solidFill>
              <a:latin typeface="Calibri"/>
              <a:ea typeface="Calibri"/>
              <a:cs typeface="Calibri"/>
            </a:rPr>
            <a:t>TLA strategy</a:t>
          </a:r>
        </a:p>
      </dgm:t>
    </dgm:pt>
    <dgm:pt modelId="{6EE9B2B2-C11A-4581-B8E9-ABDBB4B46C79}" type="parTrans" cxnId="{1C24DE5E-C793-4AEC-8871-08EDD8EC333F}">
      <dgm:prSet/>
      <dgm:spPr/>
    </dgm:pt>
    <dgm:pt modelId="{097547D4-C769-4950-9894-740430475003}" type="sibTrans" cxnId="{1C24DE5E-C793-4AEC-8871-08EDD8EC333F}">
      <dgm:prSet/>
      <dgm:spPr/>
    </dgm:pt>
    <dgm:pt modelId="{08824630-CEB9-4266-AFAA-E89B2D902473}">
      <dgm:prSet phldr="0"/>
      <dgm:spPr/>
      <dgm:t>
        <a:bodyPr/>
        <a:lstStyle/>
        <a:p>
          <a:pPr algn="l">
            <a:lnSpc>
              <a:spcPct val="90000"/>
            </a:lnSpc>
          </a:pPr>
          <a:r>
            <a:rPr lang="en-US" sz="1500">
              <a:latin typeface="Calibri"/>
              <a:ea typeface="Calibri"/>
              <a:cs typeface="Calibri"/>
            </a:rPr>
            <a:t>TLA strategy</a:t>
          </a:r>
        </a:p>
      </dgm:t>
    </dgm:pt>
    <dgm:pt modelId="{8AFE6503-C615-46C1-A802-FAB172C294F7}" type="parTrans" cxnId="{A7ED9CB4-C6DD-4347-A88A-AAE96297CCE4}">
      <dgm:prSet/>
      <dgm:spPr/>
    </dgm:pt>
    <dgm:pt modelId="{8969A9F4-7C61-4A8D-9CF0-138873B234B9}" type="sibTrans" cxnId="{A7ED9CB4-C6DD-4347-A88A-AAE96297CCE4}">
      <dgm:prSet/>
      <dgm:spPr/>
    </dgm:pt>
    <dgm:pt modelId="{90FE4010-39CD-4D85-B8F3-AB798E8580D6}" type="pres">
      <dgm:prSet presAssocID="{53AB2A0F-EB5E-42FA-A354-3CD15FA340EA}" presName="root" presStyleCnt="0">
        <dgm:presLayoutVars>
          <dgm:chMax/>
          <dgm:chPref/>
          <dgm:animLvl val="lvl"/>
        </dgm:presLayoutVars>
      </dgm:prSet>
      <dgm:spPr/>
    </dgm:pt>
    <dgm:pt modelId="{F44DBD94-A6A2-45A0-94E3-5C39BC12E5C8}" type="pres">
      <dgm:prSet presAssocID="{53AB2A0F-EB5E-42FA-A354-3CD15FA340EA}" presName="divider" presStyleLbl="fgAcc1" presStyleIdx="0" presStyleCnt="7"/>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C5A0D599-E0B2-4BE3-B88E-CCC47E6BDC02}" type="pres">
      <dgm:prSet presAssocID="{53AB2A0F-EB5E-42FA-A354-3CD15FA340EA}" presName="nodes" presStyleCnt="0">
        <dgm:presLayoutVars>
          <dgm:chMax/>
          <dgm:chPref/>
          <dgm:animLvl val="lvl"/>
        </dgm:presLayoutVars>
      </dgm:prSet>
      <dgm:spPr/>
    </dgm:pt>
    <dgm:pt modelId="{9C9AAD44-39CD-45B7-A650-CCA1B2A7C706}" type="pres">
      <dgm:prSet presAssocID="{E530E3BA-46FD-4D22-908D-F064D71B7878}" presName="composite" presStyleCnt="0"/>
      <dgm:spPr/>
    </dgm:pt>
    <dgm:pt modelId="{0EF094D1-9FD2-4F25-9927-53BC450B69EF}" type="pres">
      <dgm:prSet presAssocID="{E530E3BA-46FD-4D22-908D-F064D71B7878}" presName="ConnectorPoint" presStyleLbl="lnNode1" presStyleIdx="0"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0F4AFBB-9332-4506-A31A-E2CC7124B925}" type="pres">
      <dgm:prSet presAssocID="{E530E3BA-46FD-4D22-908D-F064D71B7878}" presName="DropPinPlaceHolder" presStyleCnt="0"/>
      <dgm:spPr/>
    </dgm:pt>
    <dgm:pt modelId="{6C88E4BE-80C8-4F4B-A010-0CE0B33FC86F}" type="pres">
      <dgm:prSet presAssocID="{E530E3BA-46FD-4D22-908D-F064D71B7878}" presName="DropPin" presStyleLbl="alignNode1" presStyleIdx="0" presStyleCnt="6"/>
      <dgm:spPr/>
    </dgm:pt>
    <dgm:pt modelId="{D9EB3B10-8E93-40AA-9773-EF811CC0F9DF}" type="pres">
      <dgm:prSet presAssocID="{E530E3BA-46FD-4D22-908D-F064D71B7878}" presName="Ellipse" presStyleLbl="fgAcc1" presStyleIdx="1" presStyleCnt="7"/>
      <dgm:spPr>
        <a:solidFill>
          <a:schemeClr val="lt1">
            <a:alpha val="90000"/>
            <a:hueOff val="0"/>
            <a:satOff val="0"/>
            <a:lumOff val="0"/>
            <a:alphaOff val="0"/>
          </a:schemeClr>
        </a:solidFill>
        <a:ln w="19050" cap="flat" cmpd="sng" algn="ctr">
          <a:noFill/>
          <a:prstDash val="solid"/>
          <a:miter lim="800000"/>
        </a:ln>
        <a:effectLst/>
      </dgm:spPr>
    </dgm:pt>
    <dgm:pt modelId="{99C4171A-120B-4517-820B-D763188C9E28}" type="pres">
      <dgm:prSet presAssocID="{E530E3BA-46FD-4D22-908D-F064D71B7878}" presName="L2TextContainer" presStyleLbl="revTx" presStyleIdx="0" presStyleCnt="12">
        <dgm:presLayoutVars>
          <dgm:bulletEnabled val="1"/>
        </dgm:presLayoutVars>
      </dgm:prSet>
      <dgm:spPr/>
    </dgm:pt>
    <dgm:pt modelId="{A5F54148-88C6-4E1D-8305-D2F366469B7E}" type="pres">
      <dgm:prSet presAssocID="{E530E3BA-46FD-4D22-908D-F064D71B7878}" presName="L1TextContainer" presStyleLbl="revTx" presStyleIdx="1" presStyleCnt="12">
        <dgm:presLayoutVars>
          <dgm:chMax val="1"/>
          <dgm:chPref val="1"/>
          <dgm:bulletEnabled val="1"/>
        </dgm:presLayoutVars>
      </dgm:prSet>
      <dgm:spPr/>
    </dgm:pt>
    <dgm:pt modelId="{60AA815B-F312-45F1-A05D-FCD329B01B6A}" type="pres">
      <dgm:prSet presAssocID="{E530E3BA-46FD-4D22-908D-F064D71B7878}" presName="ConnectLine" presStyleLbl="sibTrans1D1" presStyleIdx="0" presStyleCnt="6"/>
      <dgm:spPr>
        <a:noFill/>
        <a:ln w="12700" cap="flat" cmpd="sng" algn="ctr">
          <a:solidFill>
            <a:schemeClr val="accent1">
              <a:hueOff val="0"/>
              <a:satOff val="0"/>
              <a:lumOff val="0"/>
              <a:alphaOff val="0"/>
            </a:schemeClr>
          </a:solidFill>
          <a:prstDash val="dash"/>
          <a:miter lim="800000"/>
        </a:ln>
        <a:effectLst/>
      </dgm:spPr>
    </dgm:pt>
    <dgm:pt modelId="{08D54623-1F29-44D0-B1B7-61A7A3AA691E}" type="pres">
      <dgm:prSet presAssocID="{E530E3BA-46FD-4D22-908D-F064D71B7878}" presName="EmptyPlaceHolder" presStyleCnt="0"/>
      <dgm:spPr/>
    </dgm:pt>
    <dgm:pt modelId="{BECB2A26-2759-4596-B3DF-3D77956A0034}" type="pres">
      <dgm:prSet presAssocID="{57C82836-0CF3-4B00-8B46-232EE5CED09D}" presName="spaceBetweenRectangles" presStyleCnt="0"/>
      <dgm:spPr/>
    </dgm:pt>
    <dgm:pt modelId="{75412AFB-B55D-4FDE-8C0E-A456C78749FE}" type="pres">
      <dgm:prSet presAssocID="{7A95D16D-7C7D-42F8-9BAD-C913C75AC4B0}" presName="composite" presStyleCnt="0"/>
      <dgm:spPr/>
    </dgm:pt>
    <dgm:pt modelId="{A5C1D497-CC2E-4054-890F-2FEBAE076C5D}" type="pres">
      <dgm:prSet presAssocID="{7A95D16D-7C7D-42F8-9BAD-C913C75AC4B0}" presName="ConnectorPoint" presStyleLbl="lnNode1" presStyleIdx="1"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BFDA552-5989-45E5-B397-1801EC0776A4}" type="pres">
      <dgm:prSet presAssocID="{7A95D16D-7C7D-42F8-9BAD-C913C75AC4B0}" presName="DropPinPlaceHolder" presStyleCnt="0"/>
      <dgm:spPr/>
    </dgm:pt>
    <dgm:pt modelId="{AF617374-BF88-438B-B53D-5D311653E037}" type="pres">
      <dgm:prSet presAssocID="{7A95D16D-7C7D-42F8-9BAD-C913C75AC4B0}" presName="DropPin" presStyleLbl="alignNode1" presStyleIdx="1" presStyleCnt="6"/>
      <dgm:spPr/>
    </dgm:pt>
    <dgm:pt modelId="{F63A24CD-2F12-44DE-8F63-A6C21934C2C2}" type="pres">
      <dgm:prSet presAssocID="{7A95D16D-7C7D-42F8-9BAD-C913C75AC4B0}" presName="Ellipse" presStyleLbl="fgAcc1" presStyleIdx="2" presStyleCnt="7"/>
      <dgm:spPr>
        <a:solidFill>
          <a:schemeClr val="lt1">
            <a:alpha val="90000"/>
            <a:hueOff val="0"/>
            <a:satOff val="0"/>
            <a:lumOff val="0"/>
            <a:alphaOff val="0"/>
          </a:schemeClr>
        </a:solidFill>
        <a:ln w="19050" cap="flat" cmpd="sng" algn="ctr">
          <a:noFill/>
          <a:prstDash val="solid"/>
          <a:miter lim="800000"/>
        </a:ln>
        <a:effectLst/>
      </dgm:spPr>
    </dgm:pt>
    <dgm:pt modelId="{AF2BCCA6-BE82-46A0-B8E5-E95F500B4A2C}" type="pres">
      <dgm:prSet presAssocID="{7A95D16D-7C7D-42F8-9BAD-C913C75AC4B0}" presName="L2TextContainer" presStyleLbl="revTx" presStyleIdx="2" presStyleCnt="12">
        <dgm:presLayoutVars>
          <dgm:bulletEnabled val="1"/>
        </dgm:presLayoutVars>
      </dgm:prSet>
      <dgm:spPr/>
    </dgm:pt>
    <dgm:pt modelId="{7A9EEEEA-14CB-4891-A4BC-7703D017417A}" type="pres">
      <dgm:prSet presAssocID="{7A95D16D-7C7D-42F8-9BAD-C913C75AC4B0}" presName="L1TextContainer" presStyleLbl="revTx" presStyleIdx="3" presStyleCnt="12">
        <dgm:presLayoutVars>
          <dgm:chMax val="1"/>
          <dgm:chPref val="1"/>
          <dgm:bulletEnabled val="1"/>
        </dgm:presLayoutVars>
      </dgm:prSet>
      <dgm:spPr/>
    </dgm:pt>
    <dgm:pt modelId="{214D380F-B1CC-480A-861F-9A8BA1BDC0C9}" type="pres">
      <dgm:prSet presAssocID="{7A95D16D-7C7D-42F8-9BAD-C913C75AC4B0}" presName="ConnectLine" presStyleLbl="sibTrans1D1" presStyleIdx="1" presStyleCnt="6"/>
      <dgm:spPr>
        <a:noFill/>
        <a:ln w="12700" cap="flat" cmpd="sng" algn="ctr">
          <a:solidFill>
            <a:schemeClr val="accent1">
              <a:hueOff val="0"/>
              <a:satOff val="0"/>
              <a:lumOff val="0"/>
              <a:alphaOff val="0"/>
            </a:schemeClr>
          </a:solidFill>
          <a:prstDash val="dash"/>
          <a:miter lim="800000"/>
        </a:ln>
        <a:effectLst/>
      </dgm:spPr>
    </dgm:pt>
    <dgm:pt modelId="{58779F37-2024-4EE2-BD8A-DD622CE2B2AC}" type="pres">
      <dgm:prSet presAssocID="{7A95D16D-7C7D-42F8-9BAD-C913C75AC4B0}" presName="EmptyPlaceHolder" presStyleCnt="0"/>
      <dgm:spPr/>
    </dgm:pt>
    <dgm:pt modelId="{D037AB77-09CD-4A97-9936-BEBEC285DE0A}" type="pres">
      <dgm:prSet presAssocID="{E5B65CE2-8BA0-4700-8437-2E4D95B86B17}" presName="spaceBetweenRectangles" presStyleCnt="0"/>
      <dgm:spPr/>
    </dgm:pt>
    <dgm:pt modelId="{2E022EAB-B58C-4FE2-9BD4-75F3B02B247E}" type="pres">
      <dgm:prSet presAssocID="{69326A5A-07FC-440E-8CD4-5801263E9AA0}" presName="composite" presStyleCnt="0"/>
      <dgm:spPr/>
    </dgm:pt>
    <dgm:pt modelId="{3F8BB6D2-E2BB-491C-BE5D-FA4C6317F410}" type="pres">
      <dgm:prSet presAssocID="{69326A5A-07FC-440E-8CD4-5801263E9AA0}" presName="ConnectorPoint" presStyleLbl="lnNode1" presStyleIdx="2"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11E07D5-6FF2-4E25-974E-65E1487C2075}" type="pres">
      <dgm:prSet presAssocID="{69326A5A-07FC-440E-8CD4-5801263E9AA0}" presName="DropPinPlaceHolder" presStyleCnt="0"/>
      <dgm:spPr/>
    </dgm:pt>
    <dgm:pt modelId="{449827AA-E8BB-4276-987A-516A9BE6566D}" type="pres">
      <dgm:prSet presAssocID="{69326A5A-07FC-440E-8CD4-5801263E9AA0}" presName="DropPin" presStyleLbl="alignNode1" presStyleIdx="2" presStyleCnt="6"/>
      <dgm:spPr/>
    </dgm:pt>
    <dgm:pt modelId="{53C8869C-2A0F-4380-88EC-05ED9A487362}" type="pres">
      <dgm:prSet presAssocID="{69326A5A-07FC-440E-8CD4-5801263E9AA0}" presName="Ellipse" presStyleLbl="fgAcc1" presStyleIdx="3" presStyleCnt="7"/>
      <dgm:spPr>
        <a:solidFill>
          <a:schemeClr val="lt1">
            <a:alpha val="90000"/>
            <a:hueOff val="0"/>
            <a:satOff val="0"/>
            <a:lumOff val="0"/>
            <a:alphaOff val="0"/>
          </a:schemeClr>
        </a:solidFill>
        <a:ln w="19050" cap="flat" cmpd="sng" algn="ctr">
          <a:noFill/>
          <a:prstDash val="solid"/>
          <a:miter lim="800000"/>
        </a:ln>
        <a:effectLst/>
      </dgm:spPr>
    </dgm:pt>
    <dgm:pt modelId="{32038066-E377-4BE8-8424-F15DE37DEE20}" type="pres">
      <dgm:prSet presAssocID="{69326A5A-07FC-440E-8CD4-5801263E9AA0}" presName="L2TextContainer" presStyleLbl="revTx" presStyleIdx="4" presStyleCnt="12">
        <dgm:presLayoutVars>
          <dgm:bulletEnabled val="1"/>
        </dgm:presLayoutVars>
      </dgm:prSet>
      <dgm:spPr/>
    </dgm:pt>
    <dgm:pt modelId="{7FCD40FA-8650-4B3F-B3CF-448CE7DF1A59}" type="pres">
      <dgm:prSet presAssocID="{69326A5A-07FC-440E-8CD4-5801263E9AA0}" presName="L1TextContainer" presStyleLbl="revTx" presStyleIdx="5" presStyleCnt="12">
        <dgm:presLayoutVars>
          <dgm:chMax val="1"/>
          <dgm:chPref val="1"/>
          <dgm:bulletEnabled val="1"/>
        </dgm:presLayoutVars>
      </dgm:prSet>
      <dgm:spPr/>
    </dgm:pt>
    <dgm:pt modelId="{DE21B774-58E2-40CC-8E92-682B746A794E}" type="pres">
      <dgm:prSet presAssocID="{69326A5A-07FC-440E-8CD4-5801263E9AA0}" presName="ConnectLine" presStyleLbl="sibTrans1D1" presStyleIdx="2" presStyleCnt="6"/>
      <dgm:spPr>
        <a:noFill/>
        <a:ln w="12700" cap="flat" cmpd="sng" algn="ctr">
          <a:solidFill>
            <a:schemeClr val="accent1">
              <a:hueOff val="0"/>
              <a:satOff val="0"/>
              <a:lumOff val="0"/>
              <a:alphaOff val="0"/>
            </a:schemeClr>
          </a:solidFill>
          <a:prstDash val="dash"/>
          <a:miter lim="800000"/>
        </a:ln>
        <a:effectLst/>
      </dgm:spPr>
    </dgm:pt>
    <dgm:pt modelId="{32459C39-7BF0-4927-8440-30C5CC954D7B}" type="pres">
      <dgm:prSet presAssocID="{69326A5A-07FC-440E-8CD4-5801263E9AA0}" presName="EmptyPlaceHolder" presStyleCnt="0"/>
      <dgm:spPr/>
    </dgm:pt>
    <dgm:pt modelId="{F67346C9-5F56-4966-A465-A89F9B7C3567}" type="pres">
      <dgm:prSet presAssocID="{DECDBB21-73E4-49FD-A3AD-1C777BC03848}" presName="spaceBetweenRectangles" presStyleCnt="0"/>
      <dgm:spPr/>
    </dgm:pt>
    <dgm:pt modelId="{AF95DA83-6EF7-4691-8A24-4F4E100B7BA8}" type="pres">
      <dgm:prSet presAssocID="{0EBE3E5F-A8BB-4CB7-9751-23C12FE8003B}" presName="composite" presStyleCnt="0"/>
      <dgm:spPr/>
    </dgm:pt>
    <dgm:pt modelId="{E105B8B9-D64D-4605-9640-3D0400241A35}" type="pres">
      <dgm:prSet presAssocID="{0EBE3E5F-A8BB-4CB7-9751-23C12FE8003B}" presName="ConnectorPoint" presStyleLbl="lnNode1" presStyleIdx="3"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FFCD9AEC-0F01-4206-8A7B-62214C106EDD}" type="pres">
      <dgm:prSet presAssocID="{0EBE3E5F-A8BB-4CB7-9751-23C12FE8003B}" presName="DropPinPlaceHolder" presStyleCnt="0"/>
      <dgm:spPr/>
    </dgm:pt>
    <dgm:pt modelId="{6BFD7D0A-9ED6-4C7E-8E89-F41AB18B55F7}" type="pres">
      <dgm:prSet presAssocID="{0EBE3E5F-A8BB-4CB7-9751-23C12FE8003B}" presName="DropPin" presStyleLbl="alignNode1" presStyleIdx="3" presStyleCnt="6"/>
      <dgm:spPr/>
    </dgm:pt>
    <dgm:pt modelId="{2A0948C8-E025-467A-8602-C79F14E5349C}" type="pres">
      <dgm:prSet presAssocID="{0EBE3E5F-A8BB-4CB7-9751-23C12FE8003B}" presName="Ellipse" presStyleLbl="fgAcc1" presStyleIdx="4" presStyleCnt="7"/>
      <dgm:spPr>
        <a:solidFill>
          <a:schemeClr val="lt1">
            <a:alpha val="90000"/>
            <a:hueOff val="0"/>
            <a:satOff val="0"/>
            <a:lumOff val="0"/>
            <a:alphaOff val="0"/>
          </a:schemeClr>
        </a:solidFill>
        <a:ln w="19050" cap="flat" cmpd="sng" algn="ctr">
          <a:noFill/>
          <a:prstDash val="solid"/>
          <a:miter lim="800000"/>
        </a:ln>
        <a:effectLst/>
      </dgm:spPr>
    </dgm:pt>
    <dgm:pt modelId="{A22790D1-FF32-4DED-9DEF-5D3251DA27F1}" type="pres">
      <dgm:prSet presAssocID="{0EBE3E5F-A8BB-4CB7-9751-23C12FE8003B}" presName="L2TextContainer" presStyleLbl="revTx" presStyleIdx="6" presStyleCnt="12">
        <dgm:presLayoutVars>
          <dgm:bulletEnabled val="1"/>
        </dgm:presLayoutVars>
      </dgm:prSet>
      <dgm:spPr/>
    </dgm:pt>
    <dgm:pt modelId="{23656495-7139-456F-B1EE-C484853C5574}" type="pres">
      <dgm:prSet presAssocID="{0EBE3E5F-A8BB-4CB7-9751-23C12FE8003B}" presName="L1TextContainer" presStyleLbl="revTx" presStyleIdx="7" presStyleCnt="12">
        <dgm:presLayoutVars>
          <dgm:chMax val="1"/>
          <dgm:chPref val="1"/>
          <dgm:bulletEnabled val="1"/>
        </dgm:presLayoutVars>
      </dgm:prSet>
      <dgm:spPr/>
    </dgm:pt>
    <dgm:pt modelId="{19653623-252E-46CF-B9C8-018651E85479}" type="pres">
      <dgm:prSet presAssocID="{0EBE3E5F-A8BB-4CB7-9751-23C12FE8003B}" presName="ConnectLine" presStyleLbl="sibTrans1D1" presStyleIdx="3" presStyleCnt="6"/>
      <dgm:spPr>
        <a:noFill/>
        <a:ln w="12700" cap="flat" cmpd="sng" algn="ctr">
          <a:solidFill>
            <a:schemeClr val="accent1">
              <a:hueOff val="0"/>
              <a:satOff val="0"/>
              <a:lumOff val="0"/>
              <a:alphaOff val="0"/>
            </a:schemeClr>
          </a:solidFill>
          <a:prstDash val="dash"/>
          <a:miter lim="800000"/>
        </a:ln>
        <a:effectLst/>
      </dgm:spPr>
    </dgm:pt>
    <dgm:pt modelId="{E6373C54-2A6C-4786-9FE5-0D29A001DD92}" type="pres">
      <dgm:prSet presAssocID="{0EBE3E5F-A8BB-4CB7-9751-23C12FE8003B}" presName="EmptyPlaceHolder" presStyleCnt="0"/>
      <dgm:spPr/>
    </dgm:pt>
    <dgm:pt modelId="{FFB17026-1008-41D9-8610-E79EB4873477}" type="pres">
      <dgm:prSet presAssocID="{B8EC0661-BD7A-4B3C-AFC8-7262BBB88C4E}" presName="spaceBetweenRectangles" presStyleCnt="0"/>
      <dgm:spPr/>
    </dgm:pt>
    <dgm:pt modelId="{08824BFB-241A-406A-8A19-B8203F6615AB}" type="pres">
      <dgm:prSet presAssocID="{8AA40AB8-B9C1-483D-9B39-8E6BC3A26B61}" presName="composite" presStyleCnt="0"/>
      <dgm:spPr/>
    </dgm:pt>
    <dgm:pt modelId="{D7DC79DF-0A72-47A0-846F-F6460864F019}" type="pres">
      <dgm:prSet presAssocID="{8AA40AB8-B9C1-483D-9B39-8E6BC3A26B61}" presName="ConnectorPoint" presStyleLbl="lnNode1" presStyleIdx="4"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0E444D0-1587-42BF-96CA-079D2D5F7674}" type="pres">
      <dgm:prSet presAssocID="{8AA40AB8-B9C1-483D-9B39-8E6BC3A26B61}" presName="DropPinPlaceHolder" presStyleCnt="0"/>
      <dgm:spPr/>
    </dgm:pt>
    <dgm:pt modelId="{78B7F797-8CFC-4BE0-A580-51999FFD22DF}" type="pres">
      <dgm:prSet presAssocID="{8AA40AB8-B9C1-483D-9B39-8E6BC3A26B61}" presName="DropPin" presStyleLbl="alignNode1" presStyleIdx="4" presStyleCnt="6"/>
      <dgm:spPr/>
    </dgm:pt>
    <dgm:pt modelId="{DC12BB3F-8BB7-4B69-A66C-B2495C5E0B48}" type="pres">
      <dgm:prSet presAssocID="{8AA40AB8-B9C1-483D-9B39-8E6BC3A26B61}" presName="Ellipse" presStyleLbl="fgAcc1" presStyleIdx="5" presStyleCnt="7"/>
      <dgm:spPr>
        <a:solidFill>
          <a:schemeClr val="lt1">
            <a:alpha val="90000"/>
            <a:hueOff val="0"/>
            <a:satOff val="0"/>
            <a:lumOff val="0"/>
            <a:alphaOff val="0"/>
          </a:schemeClr>
        </a:solidFill>
        <a:ln w="19050" cap="flat" cmpd="sng" algn="ctr">
          <a:noFill/>
          <a:prstDash val="solid"/>
          <a:miter lim="800000"/>
        </a:ln>
        <a:effectLst/>
      </dgm:spPr>
    </dgm:pt>
    <dgm:pt modelId="{5A1459B5-871C-4209-BF71-62C2CC686D74}" type="pres">
      <dgm:prSet presAssocID="{8AA40AB8-B9C1-483D-9B39-8E6BC3A26B61}" presName="L2TextContainer" presStyleLbl="revTx" presStyleIdx="8" presStyleCnt="12">
        <dgm:presLayoutVars>
          <dgm:bulletEnabled val="1"/>
        </dgm:presLayoutVars>
      </dgm:prSet>
      <dgm:spPr/>
    </dgm:pt>
    <dgm:pt modelId="{3A70906B-AB3B-4757-B357-DFE8D7EA1F7F}" type="pres">
      <dgm:prSet presAssocID="{8AA40AB8-B9C1-483D-9B39-8E6BC3A26B61}" presName="L1TextContainer" presStyleLbl="revTx" presStyleIdx="9" presStyleCnt="12">
        <dgm:presLayoutVars>
          <dgm:chMax val="1"/>
          <dgm:chPref val="1"/>
          <dgm:bulletEnabled val="1"/>
        </dgm:presLayoutVars>
      </dgm:prSet>
      <dgm:spPr/>
    </dgm:pt>
    <dgm:pt modelId="{0B7DC4B3-34F9-40BA-BB52-AA7699EDA044}" type="pres">
      <dgm:prSet presAssocID="{8AA40AB8-B9C1-483D-9B39-8E6BC3A26B61}" presName="ConnectLine" presStyleLbl="sibTrans1D1" presStyleIdx="4" presStyleCnt="6"/>
      <dgm:spPr>
        <a:noFill/>
        <a:ln w="12700" cap="flat" cmpd="sng" algn="ctr">
          <a:solidFill>
            <a:schemeClr val="accent1">
              <a:hueOff val="0"/>
              <a:satOff val="0"/>
              <a:lumOff val="0"/>
              <a:alphaOff val="0"/>
            </a:schemeClr>
          </a:solidFill>
          <a:prstDash val="dash"/>
          <a:miter lim="800000"/>
        </a:ln>
        <a:effectLst/>
      </dgm:spPr>
    </dgm:pt>
    <dgm:pt modelId="{80698616-88F0-4E3C-8915-246F8D20622A}" type="pres">
      <dgm:prSet presAssocID="{8AA40AB8-B9C1-483D-9B39-8E6BC3A26B61}" presName="EmptyPlaceHolder" presStyleCnt="0"/>
      <dgm:spPr/>
    </dgm:pt>
    <dgm:pt modelId="{BD2AD670-B82F-4D43-827F-BEB9AD45A1E1}" type="pres">
      <dgm:prSet presAssocID="{A3DFBDFF-C74C-475F-B991-999C5CDFBBCE}" presName="spaceBetweenRectangles" presStyleCnt="0"/>
      <dgm:spPr/>
    </dgm:pt>
    <dgm:pt modelId="{0C403AE7-2342-44BD-8621-606ABF9A8963}" type="pres">
      <dgm:prSet presAssocID="{02E09703-9DA6-4A78-9AA3-9E1CB922E8D8}" presName="composite" presStyleCnt="0"/>
      <dgm:spPr/>
    </dgm:pt>
    <dgm:pt modelId="{6831D3E3-2561-441D-93F6-60AD71A53E4F}" type="pres">
      <dgm:prSet presAssocID="{02E09703-9DA6-4A78-9AA3-9E1CB922E8D8}" presName="ConnectorPoint" presStyleLbl="lnNode1" presStyleIdx="5"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183F158-8357-43DA-9FC7-528ABFD69CBD}" type="pres">
      <dgm:prSet presAssocID="{02E09703-9DA6-4A78-9AA3-9E1CB922E8D8}" presName="DropPinPlaceHolder" presStyleCnt="0"/>
      <dgm:spPr/>
    </dgm:pt>
    <dgm:pt modelId="{953C6C5B-4338-4654-BE11-9EC1F8B58836}" type="pres">
      <dgm:prSet presAssocID="{02E09703-9DA6-4A78-9AA3-9E1CB922E8D8}" presName="DropPin" presStyleLbl="alignNode1" presStyleIdx="5" presStyleCnt="6"/>
      <dgm:spPr/>
    </dgm:pt>
    <dgm:pt modelId="{54755AAA-61B0-4F39-B750-363ADEE22BFF}" type="pres">
      <dgm:prSet presAssocID="{02E09703-9DA6-4A78-9AA3-9E1CB922E8D8}" presName="Ellipse" presStyleLbl="fgAcc1" presStyleIdx="6" presStyleCnt="7"/>
      <dgm:spPr>
        <a:solidFill>
          <a:schemeClr val="lt1">
            <a:alpha val="90000"/>
            <a:hueOff val="0"/>
            <a:satOff val="0"/>
            <a:lumOff val="0"/>
            <a:alphaOff val="0"/>
          </a:schemeClr>
        </a:solidFill>
        <a:ln w="19050" cap="flat" cmpd="sng" algn="ctr">
          <a:noFill/>
          <a:prstDash val="solid"/>
          <a:miter lim="800000"/>
        </a:ln>
        <a:effectLst/>
      </dgm:spPr>
    </dgm:pt>
    <dgm:pt modelId="{BA85331B-5B98-4501-AB02-0DADEDA76B3C}" type="pres">
      <dgm:prSet presAssocID="{02E09703-9DA6-4A78-9AA3-9E1CB922E8D8}" presName="L2TextContainer" presStyleLbl="revTx" presStyleIdx="10" presStyleCnt="12">
        <dgm:presLayoutVars>
          <dgm:bulletEnabled val="1"/>
        </dgm:presLayoutVars>
      </dgm:prSet>
      <dgm:spPr/>
    </dgm:pt>
    <dgm:pt modelId="{DB0D468C-0FEA-4DB7-9EAD-16036CD611A0}" type="pres">
      <dgm:prSet presAssocID="{02E09703-9DA6-4A78-9AA3-9E1CB922E8D8}" presName="L1TextContainer" presStyleLbl="revTx" presStyleIdx="11" presStyleCnt="12">
        <dgm:presLayoutVars>
          <dgm:chMax val="1"/>
          <dgm:chPref val="1"/>
          <dgm:bulletEnabled val="1"/>
        </dgm:presLayoutVars>
      </dgm:prSet>
      <dgm:spPr/>
    </dgm:pt>
    <dgm:pt modelId="{E8407000-ECEA-4790-9278-8EC22DF02115}" type="pres">
      <dgm:prSet presAssocID="{02E09703-9DA6-4A78-9AA3-9E1CB922E8D8}" presName="ConnectLine" presStyleLbl="sibTrans1D1" presStyleIdx="5" presStyleCnt="6"/>
      <dgm:spPr>
        <a:noFill/>
        <a:ln w="12700" cap="flat" cmpd="sng" algn="ctr">
          <a:solidFill>
            <a:schemeClr val="accent1">
              <a:hueOff val="0"/>
              <a:satOff val="0"/>
              <a:lumOff val="0"/>
              <a:alphaOff val="0"/>
            </a:schemeClr>
          </a:solidFill>
          <a:prstDash val="dash"/>
          <a:miter lim="800000"/>
        </a:ln>
        <a:effectLst/>
      </dgm:spPr>
    </dgm:pt>
    <dgm:pt modelId="{02AAA975-483E-4B88-A02F-89ACB118DAD1}" type="pres">
      <dgm:prSet presAssocID="{02E09703-9DA6-4A78-9AA3-9E1CB922E8D8}" presName="EmptyPlaceHolder" presStyleCnt="0"/>
      <dgm:spPr/>
    </dgm:pt>
  </dgm:ptLst>
  <dgm:cxnLst>
    <dgm:cxn modelId="{99BD3700-0C84-4B61-94BC-F0441AD79221}" srcId="{53AB2A0F-EB5E-42FA-A354-3CD15FA340EA}" destId="{8AA40AB8-B9C1-483D-9B39-8E6BC3A26B61}" srcOrd="4" destOrd="0" parTransId="{A814DBC7-7D60-43F5-A66B-B3142D3B95E5}" sibTransId="{A3DFBDFF-C74C-475F-B991-999C5CDFBBCE}"/>
    <dgm:cxn modelId="{4C676F01-ED23-4BFF-844A-C53E333C4668}" type="presOf" srcId="{0F29A52E-55D4-40D5-9E03-8EBFE0C0D622}" destId="{5A1459B5-871C-4209-BF71-62C2CC686D74}" srcOrd="0" destOrd="1" presId="urn:microsoft.com/office/officeart/2017/3/layout/DropPinTimeline"/>
    <dgm:cxn modelId="{B2A22202-A966-452E-B51A-D69FBCE8590D}" type="presOf" srcId="{B6BE01CB-C0B7-4C3D-A089-3ABE793D0AE4}" destId="{A22790D1-FF32-4DED-9DEF-5D3251DA27F1}" srcOrd="0" destOrd="2" presId="urn:microsoft.com/office/officeart/2017/3/layout/DropPinTimeline"/>
    <dgm:cxn modelId="{BE655807-9E0B-491B-976F-0AB955AFA4B1}" srcId="{E530E3BA-46FD-4D22-908D-F064D71B7878}" destId="{9E693102-C30D-4095-876E-1BF8341C2B42}" srcOrd="0" destOrd="0" parTransId="{6B53F723-3047-4912-A909-E8BD50BCA170}" sibTransId="{5A79B4B8-6E4D-4C6A-9F93-CC013A742F83}"/>
    <dgm:cxn modelId="{9362180A-F7DC-4C5D-946F-570068432CF8}" type="presOf" srcId="{0EBE3E5F-A8BB-4CB7-9751-23C12FE8003B}" destId="{23656495-7139-456F-B1EE-C484853C5574}" srcOrd="0" destOrd="0" presId="urn:microsoft.com/office/officeart/2017/3/layout/DropPinTimeline"/>
    <dgm:cxn modelId="{CA4D5C0A-1B95-447E-8C09-F0116AA97625}" type="presOf" srcId="{802F3502-A44F-49CA-BB80-2DDEDD34C7FE}" destId="{A22790D1-FF32-4DED-9DEF-5D3251DA27F1}" srcOrd="0" destOrd="0" presId="urn:microsoft.com/office/officeart/2017/3/layout/DropPinTimeline"/>
    <dgm:cxn modelId="{F873630F-65EF-4990-A54B-A6A82E387883}" type="presOf" srcId="{08824630-CEB9-4266-AFAA-E89B2D902473}" destId="{BA85331B-5B98-4501-AB02-0DADEDA76B3C}" srcOrd="0" destOrd="2" presId="urn:microsoft.com/office/officeart/2017/3/layout/DropPinTimeline"/>
    <dgm:cxn modelId="{5AF8D119-5653-40F8-9983-5E4DE5DA3CA8}" srcId="{53AB2A0F-EB5E-42FA-A354-3CD15FA340EA}" destId="{02E09703-9DA6-4A78-9AA3-9E1CB922E8D8}" srcOrd="5" destOrd="0" parTransId="{2D855A98-651E-42FD-A328-8DDA48234A2C}" sibTransId="{3C94CEF5-FED9-4C87-A364-A7B0630AB306}"/>
    <dgm:cxn modelId="{AF0E3C2D-8847-4DF6-B2CA-E46079561DB6}" srcId="{7A95D16D-7C7D-42F8-9BAD-C913C75AC4B0}" destId="{2D6339F7-D37A-4859-B053-A352C1F07206}" srcOrd="1" destOrd="0" parTransId="{B6C555DC-85C7-4C74-BC19-90AC8B620DC1}" sibTransId="{FA712B24-2CE8-4199-B5B6-D8465E4ACE1F}"/>
    <dgm:cxn modelId="{36CD7530-6EA4-447D-9D70-1A9B8EE255B7}" srcId="{7A95D16D-7C7D-42F8-9BAD-C913C75AC4B0}" destId="{37A78858-FE1B-4D1C-8428-8BF8F2CA8A7D}" srcOrd="0" destOrd="0" parTransId="{223C04B1-D2DD-4A5B-AF2B-4E3573FF435B}" sibTransId="{9B6C25CA-7CA1-452F-B26F-B991A1D7DF89}"/>
    <dgm:cxn modelId="{8B386132-1651-48A2-81BB-566F8550267D}" srcId="{7A95D16D-7C7D-42F8-9BAD-C913C75AC4B0}" destId="{8ECC5620-5CA7-4CD3-BC24-2691B7977EF3}" srcOrd="2" destOrd="0" parTransId="{24005DC1-A822-4774-B2B1-E187E9B53163}" sibTransId="{FA12AC3B-4270-40DF-A5AE-73A51472C77C}"/>
    <dgm:cxn modelId="{DABCEF32-40D4-4360-BDA3-487EDA9E40E3}" type="presOf" srcId="{69326A5A-07FC-440E-8CD4-5801263E9AA0}" destId="{7FCD40FA-8650-4B3F-B3CF-448CE7DF1A59}" srcOrd="0" destOrd="0" presId="urn:microsoft.com/office/officeart/2017/3/layout/DropPinTimeline"/>
    <dgm:cxn modelId="{0E31EE37-6DB5-4918-AB9E-F011C9C06C14}" srcId="{E530E3BA-46FD-4D22-908D-F064D71B7878}" destId="{3833D141-F751-4ABD-BF03-BD02E4AF84DC}" srcOrd="2" destOrd="0" parTransId="{72D7BB84-C298-4497-A5F1-AAB559676AF2}" sibTransId="{EDBF2F71-5418-48EC-AD85-68817EB5271C}"/>
    <dgm:cxn modelId="{8F01C53A-7ECA-4B6E-BA20-BC19D6BA372B}" type="presOf" srcId="{1E395113-FF51-4AC8-AA23-7122AF0D5333}" destId="{99C4171A-120B-4517-820B-D763188C9E28}" srcOrd="0" destOrd="1" presId="urn:microsoft.com/office/officeart/2017/3/layout/DropPinTimeline"/>
    <dgm:cxn modelId="{77F8E03F-60ED-43BC-A2C7-DC93508B39DA}" type="presOf" srcId="{6F325E93-A123-4881-968F-2F73B27A8B17}" destId="{A22790D1-FF32-4DED-9DEF-5D3251DA27F1}" srcOrd="0" destOrd="1" presId="urn:microsoft.com/office/officeart/2017/3/layout/DropPinTimeline"/>
    <dgm:cxn modelId="{EFFF185B-883F-4CBC-857F-6F8A3F1137CF}" type="presOf" srcId="{96E9903A-B0FD-4351-9C8F-20B03AF536D7}" destId="{32038066-E377-4BE8-8424-F15DE37DEE20}" srcOrd="0" destOrd="2" presId="urn:microsoft.com/office/officeart/2017/3/layout/DropPinTimeline"/>
    <dgm:cxn modelId="{1C24DE5E-C793-4AEC-8871-08EDD8EC333F}" srcId="{8AA40AB8-B9C1-483D-9B39-8E6BC3A26B61}" destId="{82822F2F-6146-464B-BC86-A6E9B4246351}" srcOrd="2" destOrd="0" parTransId="{6EE9B2B2-C11A-4581-B8E9-ABDBB4B46C79}" sibTransId="{097547D4-C769-4950-9894-740430475003}"/>
    <dgm:cxn modelId="{CD166360-7062-4C6C-86E2-DF212A03CA8D}" type="presOf" srcId="{8AA40AB8-B9C1-483D-9B39-8E6BC3A26B61}" destId="{3A70906B-AB3B-4757-B357-DFE8D7EA1F7F}" srcOrd="0" destOrd="0" presId="urn:microsoft.com/office/officeart/2017/3/layout/DropPinTimeline"/>
    <dgm:cxn modelId="{FB51CA46-E219-4B78-9241-981E5A2642BA}" srcId="{69326A5A-07FC-440E-8CD4-5801263E9AA0}" destId="{C69E8E17-8466-42A3-A3A6-963E3905ED84}" srcOrd="1" destOrd="0" parTransId="{611438D8-0898-472C-83DF-E91B6DD54BE5}" sibTransId="{109DE640-C1BD-498C-BD47-42303CC1AB2B}"/>
    <dgm:cxn modelId="{C8C15D68-26E9-4C05-BD51-0DEA9A99518E}" srcId="{02E09703-9DA6-4A78-9AA3-9E1CB922E8D8}" destId="{26BF36CE-2AF5-4554-BE5B-FD1095189BDC}" srcOrd="1" destOrd="0" parTransId="{2DC7A139-E388-4499-8384-914DDA66C098}" sibTransId="{8EC6859B-E396-47A0-9EF5-3DD3A5B51B2A}"/>
    <dgm:cxn modelId="{9F71964C-4731-437A-8C40-987F7E205687}" type="presOf" srcId="{2D6339F7-D37A-4859-B053-A352C1F07206}" destId="{AF2BCCA6-BE82-46A0-B8E5-E95F500B4A2C}" srcOrd="0" destOrd="1" presId="urn:microsoft.com/office/officeart/2017/3/layout/DropPinTimeline"/>
    <dgm:cxn modelId="{023A9770-4DA4-430D-8C1E-8ADCE72CB213}" srcId="{8AA40AB8-B9C1-483D-9B39-8E6BC3A26B61}" destId="{0F29A52E-55D4-40D5-9E03-8EBFE0C0D622}" srcOrd="1" destOrd="0" parTransId="{41D4483F-A484-4C40-86D1-F8794F86756C}" sibTransId="{6ABA15B3-796C-4F5F-A1FD-4BD009AB0A0B}"/>
    <dgm:cxn modelId="{DB9ED451-0128-439F-B6A1-465230D3A698}" srcId="{53AB2A0F-EB5E-42FA-A354-3CD15FA340EA}" destId="{E530E3BA-46FD-4D22-908D-F064D71B7878}" srcOrd="0" destOrd="0" parTransId="{69E79252-2811-4607-AF1E-89E5761B5EA7}" sibTransId="{57C82836-0CF3-4B00-8B46-232EE5CED09D}"/>
    <dgm:cxn modelId="{EFCB4053-C9AD-40B4-82DD-B421796D11E3}" srcId="{69326A5A-07FC-440E-8CD4-5801263E9AA0}" destId="{66AFDB0D-3A2F-4050-BAA6-D0EE399ACB87}" srcOrd="0" destOrd="0" parTransId="{6115C70E-8180-48AF-B53A-FD4F44545B3F}" sibTransId="{F2809AA2-4C72-458E-BA54-ED880F8F78D4}"/>
    <dgm:cxn modelId="{AC441957-CCEB-4C00-8542-2DBAAE319C12}" srcId="{69326A5A-07FC-440E-8CD4-5801263E9AA0}" destId="{96E9903A-B0FD-4351-9C8F-20B03AF536D7}" srcOrd="2" destOrd="0" parTransId="{99C2D522-EC64-4883-8590-1F400CFE3781}" sibTransId="{7A844705-54FB-4444-ABC4-0C855D8186EF}"/>
    <dgm:cxn modelId="{54794F77-84A6-4261-98D8-89F4CD1775F9}" type="presOf" srcId="{9E693102-C30D-4095-876E-1BF8341C2B42}" destId="{99C4171A-120B-4517-820B-D763188C9E28}" srcOrd="0" destOrd="0" presId="urn:microsoft.com/office/officeart/2017/3/layout/DropPinTimeline"/>
    <dgm:cxn modelId="{030DEF79-A6D7-4D44-925B-E4A68FE62C8D}" srcId="{E530E3BA-46FD-4D22-908D-F064D71B7878}" destId="{1E395113-FF51-4AC8-AA23-7122AF0D5333}" srcOrd="1" destOrd="0" parTransId="{6CEFE17B-079E-499E-A792-7351F822FFC8}" sibTransId="{AEBD9B55-95AE-4041-B43A-EFF39AB66699}"/>
    <dgm:cxn modelId="{FCCCAE81-0BD1-4C77-8507-8D55B1FF67E4}" type="presOf" srcId="{82822F2F-6146-464B-BC86-A6E9B4246351}" destId="{5A1459B5-871C-4209-BF71-62C2CC686D74}" srcOrd="0" destOrd="2" presId="urn:microsoft.com/office/officeart/2017/3/layout/DropPinTimeline"/>
    <dgm:cxn modelId="{05CF6584-3CE7-4EE9-8C18-D6113CA19350}" srcId="{0EBE3E5F-A8BB-4CB7-9751-23C12FE8003B}" destId="{6F325E93-A123-4881-968F-2F73B27A8B17}" srcOrd="1" destOrd="0" parTransId="{E335D4E7-0778-4339-9D3C-CDE7C8EAFB9D}" sibTransId="{45CADB1F-F619-4F84-B929-907E4C7357AB}"/>
    <dgm:cxn modelId="{4CCBCD8C-A7C0-4ABA-A4BE-350AB676453A}" type="presOf" srcId="{B7B6F2DC-4A9B-4579-B19C-827A9E0CBF0E}" destId="{5A1459B5-871C-4209-BF71-62C2CC686D74}" srcOrd="0" destOrd="0" presId="urn:microsoft.com/office/officeart/2017/3/layout/DropPinTimeline"/>
    <dgm:cxn modelId="{A1BDD095-83B6-45FB-B8CA-6D12C413FEC7}" srcId="{53AB2A0F-EB5E-42FA-A354-3CD15FA340EA}" destId="{7A95D16D-7C7D-42F8-9BAD-C913C75AC4B0}" srcOrd="1" destOrd="0" parTransId="{46FC2E68-64D5-4489-9E82-C60AE83B7425}" sibTransId="{E5B65CE2-8BA0-4700-8437-2E4D95B86B17}"/>
    <dgm:cxn modelId="{15C6E996-80DF-4D05-A45F-835C8A30C915}" srcId="{53AB2A0F-EB5E-42FA-A354-3CD15FA340EA}" destId="{0EBE3E5F-A8BB-4CB7-9751-23C12FE8003B}" srcOrd="3" destOrd="0" parTransId="{E5D4A2FE-322F-4171-A0C8-F5BAD5DB6F0C}" sibTransId="{B8EC0661-BD7A-4B3C-AFC8-7262BBB88C4E}"/>
    <dgm:cxn modelId="{4D6092A2-4354-4827-B825-2B01F3632FC6}" type="presOf" srcId="{7A95D16D-7C7D-42F8-9BAD-C913C75AC4B0}" destId="{7A9EEEEA-14CB-4891-A4BC-7703D017417A}" srcOrd="0" destOrd="0" presId="urn:microsoft.com/office/officeart/2017/3/layout/DropPinTimeline"/>
    <dgm:cxn modelId="{3CB05AAC-9DBF-468A-856D-04D4129A6494}" type="presOf" srcId="{8ECC5620-5CA7-4CD3-BC24-2691B7977EF3}" destId="{AF2BCCA6-BE82-46A0-B8E5-E95F500B4A2C}" srcOrd="0" destOrd="2" presId="urn:microsoft.com/office/officeart/2017/3/layout/DropPinTimeline"/>
    <dgm:cxn modelId="{48C8D4AF-96A8-4F26-8F3B-CE384A116329}" type="presOf" srcId="{26BF36CE-2AF5-4554-BE5B-FD1095189BDC}" destId="{BA85331B-5B98-4501-AB02-0DADEDA76B3C}" srcOrd="0" destOrd="1" presId="urn:microsoft.com/office/officeart/2017/3/layout/DropPinTimeline"/>
    <dgm:cxn modelId="{A7ED9CB4-C6DD-4347-A88A-AAE96297CCE4}" srcId="{02E09703-9DA6-4A78-9AA3-9E1CB922E8D8}" destId="{08824630-CEB9-4266-AFAA-E89B2D902473}" srcOrd="2" destOrd="0" parTransId="{8AFE6503-C615-46C1-A802-FAB172C294F7}" sibTransId="{8969A9F4-7C61-4A8D-9CF0-138873B234B9}"/>
    <dgm:cxn modelId="{4F00FAB5-1F0B-4556-95FF-70A4825F699A}" type="presOf" srcId="{3833D141-F751-4ABD-BF03-BD02E4AF84DC}" destId="{99C4171A-120B-4517-820B-D763188C9E28}" srcOrd="0" destOrd="2" presId="urn:microsoft.com/office/officeart/2017/3/layout/DropPinTimeline"/>
    <dgm:cxn modelId="{C4EA9EBD-E491-4EA5-B607-B8B0807BDAC7}" srcId="{0EBE3E5F-A8BB-4CB7-9751-23C12FE8003B}" destId="{802F3502-A44F-49CA-BB80-2DDEDD34C7FE}" srcOrd="0" destOrd="0" parTransId="{5C40F5E2-7FBC-4844-A8A3-0AFA01ED2CD8}" sibTransId="{FE7B00B2-07CE-4367-A469-18E225F5E297}"/>
    <dgm:cxn modelId="{E6BAC1BF-93EB-420C-BCC5-61D22BAE192E}" srcId="{53AB2A0F-EB5E-42FA-A354-3CD15FA340EA}" destId="{69326A5A-07FC-440E-8CD4-5801263E9AA0}" srcOrd="2" destOrd="0" parTransId="{2166C194-8B99-4EDC-9773-A96B60E9AB78}" sibTransId="{DECDBB21-73E4-49FD-A3AD-1C777BC03848}"/>
    <dgm:cxn modelId="{6A7D06C4-7E8C-4F9C-971E-0E156C65BFE2}" type="presOf" srcId="{E530E3BA-46FD-4D22-908D-F064D71B7878}" destId="{A5F54148-88C6-4E1D-8305-D2F366469B7E}" srcOrd="0" destOrd="0" presId="urn:microsoft.com/office/officeart/2017/3/layout/DropPinTimeline"/>
    <dgm:cxn modelId="{25E520C6-99D1-475F-BF2B-F99C27229461}" type="presOf" srcId="{02E09703-9DA6-4A78-9AA3-9E1CB922E8D8}" destId="{DB0D468C-0FEA-4DB7-9EAD-16036CD611A0}" srcOrd="0" destOrd="0" presId="urn:microsoft.com/office/officeart/2017/3/layout/DropPinTimeline"/>
    <dgm:cxn modelId="{F51E91D9-3CAE-4A4E-89F0-16F67C20B2B0}" type="presOf" srcId="{37A78858-FE1B-4D1C-8428-8BF8F2CA8A7D}" destId="{AF2BCCA6-BE82-46A0-B8E5-E95F500B4A2C}" srcOrd="0" destOrd="0" presId="urn:microsoft.com/office/officeart/2017/3/layout/DropPinTimeline"/>
    <dgm:cxn modelId="{1D8762DA-45D3-4ED6-A2DD-52EC7DAB32B9}" type="presOf" srcId="{C69E8E17-8466-42A3-A3A6-963E3905ED84}" destId="{32038066-E377-4BE8-8424-F15DE37DEE20}" srcOrd="0" destOrd="1" presId="urn:microsoft.com/office/officeart/2017/3/layout/DropPinTimeline"/>
    <dgm:cxn modelId="{80776ADF-B623-4A24-B38F-637E206A7AA2}" type="presOf" srcId="{66AFDB0D-3A2F-4050-BAA6-D0EE399ACB87}" destId="{32038066-E377-4BE8-8424-F15DE37DEE20}" srcOrd="0" destOrd="0" presId="urn:microsoft.com/office/officeart/2017/3/layout/DropPinTimeline"/>
    <dgm:cxn modelId="{C57512F3-A309-4932-8A63-72425443A2A1}" type="presOf" srcId="{CBE58469-3473-4964-962A-9D118C9C2F4D}" destId="{BA85331B-5B98-4501-AB02-0DADEDA76B3C}" srcOrd="0" destOrd="0" presId="urn:microsoft.com/office/officeart/2017/3/layout/DropPinTimeline"/>
    <dgm:cxn modelId="{0ED6EBF4-24A1-4404-8370-7E0E3E0DA500}" srcId="{02E09703-9DA6-4A78-9AA3-9E1CB922E8D8}" destId="{CBE58469-3473-4964-962A-9D118C9C2F4D}" srcOrd="0" destOrd="0" parTransId="{D326B24C-3961-4FE6-A63E-99EC9EE0CA54}" sibTransId="{0C0D4141-3D1F-4919-AC8C-00CD19B8E610}"/>
    <dgm:cxn modelId="{32E509F7-1B2A-4D24-BA54-BE78639B26C9}" srcId="{0EBE3E5F-A8BB-4CB7-9751-23C12FE8003B}" destId="{B6BE01CB-C0B7-4C3D-A089-3ABE793D0AE4}" srcOrd="2" destOrd="0" parTransId="{CD9055D7-888E-45B4-949C-101C9B45699F}" sibTransId="{32F91B75-3E76-4A35-A5F8-448E1C9B6AB4}"/>
    <dgm:cxn modelId="{DE2E9DFB-BE97-4E54-A58B-5F73A097492F}" srcId="{8AA40AB8-B9C1-483D-9B39-8E6BC3A26B61}" destId="{B7B6F2DC-4A9B-4579-B19C-827A9E0CBF0E}" srcOrd="0" destOrd="0" parTransId="{0423496E-161B-48E5-B2FB-32D2102BB73A}" sibTransId="{0D9BC07D-7C67-4B11-B4BB-08BC5AA0D661}"/>
    <dgm:cxn modelId="{3009E5FF-6043-4E95-A01E-1219196E9EE8}" type="presOf" srcId="{53AB2A0F-EB5E-42FA-A354-3CD15FA340EA}" destId="{90FE4010-39CD-4D85-B8F3-AB798E8580D6}" srcOrd="0" destOrd="0" presId="urn:microsoft.com/office/officeart/2017/3/layout/DropPinTimeline"/>
    <dgm:cxn modelId="{3B1D1611-FE23-4820-BFF3-2B57FCD61C01}" type="presParOf" srcId="{90FE4010-39CD-4D85-B8F3-AB798E8580D6}" destId="{F44DBD94-A6A2-45A0-94E3-5C39BC12E5C8}" srcOrd="0" destOrd="0" presId="urn:microsoft.com/office/officeart/2017/3/layout/DropPinTimeline"/>
    <dgm:cxn modelId="{E585D14C-B5D1-4987-9BD8-DAA3718EF2B6}" type="presParOf" srcId="{90FE4010-39CD-4D85-B8F3-AB798E8580D6}" destId="{C5A0D599-E0B2-4BE3-B88E-CCC47E6BDC02}" srcOrd="1" destOrd="0" presId="urn:microsoft.com/office/officeart/2017/3/layout/DropPinTimeline"/>
    <dgm:cxn modelId="{AAE3014F-EA60-4382-9864-D14E9DF419AC}" type="presParOf" srcId="{C5A0D599-E0B2-4BE3-B88E-CCC47E6BDC02}" destId="{9C9AAD44-39CD-45B7-A650-CCA1B2A7C706}" srcOrd="0" destOrd="0" presId="urn:microsoft.com/office/officeart/2017/3/layout/DropPinTimeline"/>
    <dgm:cxn modelId="{4CFAF114-F22C-4EEB-910C-C892E2A3C3DA}" type="presParOf" srcId="{9C9AAD44-39CD-45B7-A650-CCA1B2A7C706}" destId="{0EF094D1-9FD2-4F25-9927-53BC450B69EF}" srcOrd="0" destOrd="0" presId="urn:microsoft.com/office/officeart/2017/3/layout/DropPinTimeline"/>
    <dgm:cxn modelId="{E7F7A4CE-D228-48B0-9822-A53A4ECE40D9}" type="presParOf" srcId="{9C9AAD44-39CD-45B7-A650-CCA1B2A7C706}" destId="{70F4AFBB-9332-4506-A31A-E2CC7124B925}" srcOrd="1" destOrd="0" presId="urn:microsoft.com/office/officeart/2017/3/layout/DropPinTimeline"/>
    <dgm:cxn modelId="{90972437-8FAB-44C2-B34C-633B82CDD2F4}" type="presParOf" srcId="{70F4AFBB-9332-4506-A31A-E2CC7124B925}" destId="{6C88E4BE-80C8-4F4B-A010-0CE0B33FC86F}" srcOrd="0" destOrd="0" presId="urn:microsoft.com/office/officeart/2017/3/layout/DropPinTimeline"/>
    <dgm:cxn modelId="{909568AD-92F3-4196-BEDF-36C43B33F2FB}" type="presParOf" srcId="{70F4AFBB-9332-4506-A31A-E2CC7124B925}" destId="{D9EB3B10-8E93-40AA-9773-EF811CC0F9DF}" srcOrd="1" destOrd="0" presId="urn:microsoft.com/office/officeart/2017/3/layout/DropPinTimeline"/>
    <dgm:cxn modelId="{57A8E4F0-EA05-4837-A500-BC7E096A2065}" type="presParOf" srcId="{9C9AAD44-39CD-45B7-A650-CCA1B2A7C706}" destId="{99C4171A-120B-4517-820B-D763188C9E28}" srcOrd="2" destOrd="0" presId="urn:microsoft.com/office/officeart/2017/3/layout/DropPinTimeline"/>
    <dgm:cxn modelId="{0FE0DB75-8EF3-47DB-A40E-41D36B814CD4}" type="presParOf" srcId="{9C9AAD44-39CD-45B7-A650-CCA1B2A7C706}" destId="{A5F54148-88C6-4E1D-8305-D2F366469B7E}" srcOrd="3" destOrd="0" presId="urn:microsoft.com/office/officeart/2017/3/layout/DropPinTimeline"/>
    <dgm:cxn modelId="{6894038D-6A1C-4790-8167-AE5F3CB06B2D}" type="presParOf" srcId="{9C9AAD44-39CD-45B7-A650-CCA1B2A7C706}" destId="{60AA815B-F312-45F1-A05D-FCD329B01B6A}" srcOrd="4" destOrd="0" presId="urn:microsoft.com/office/officeart/2017/3/layout/DropPinTimeline"/>
    <dgm:cxn modelId="{A4692890-00B6-4F9E-9B3C-8CBD0B9F7507}" type="presParOf" srcId="{9C9AAD44-39CD-45B7-A650-CCA1B2A7C706}" destId="{08D54623-1F29-44D0-B1B7-61A7A3AA691E}" srcOrd="5" destOrd="0" presId="urn:microsoft.com/office/officeart/2017/3/layout/DropPinTimeline"/>
    <dgm:cxn modelId="{1FFEF8D2-F175-47C8-BD79-3C130F9D2C03}" type="presParOf" srcId="{C5A0D599-E0B2-4BE3-B88E-CCC47E6BDC02}" destId="{BECB2A26-2759-4596-B3DF-3D77956A0034}" srcOrd="1" destOrd="0" presId="urn:microsoft.com/office/officeart/2017/3/layout/DropPinTimeline"/>
    <dgm:cxn modelId="{D65FDDD7-7EEF-4191-96E3-3D3D093361E9}" type="presParOf" srcId="{C5A0D599-E0B2-4BE3-B88E-CCC47E6BDC02}" destId="{75412AFB-B55D-4FDE-8C0E-A456C78749FE}" srcOrd="2" destOrd="0" presId="urn:microsoft.com/office/officeart/2017/3/layout/DropPinTimeline"/>
    <dgm:cxn modelId="{C27AB357-550B-4895-8E75-1245CB90025B}" type="presParOf" srcId="{75412AFB-B55D-4FDE-8C0E-A456C78749FE}" destId="{A5C1D497-CC2E-4054-890F-2FEBAE076C5D}" srcOrd="0" destOrd="0" presId="urn:microsoft.com/office/officeart/2017/3/layout/DropPinTimeline"/>
    <dgm:cxn modelId="{777E7091-F663-4BF7-9DBC-D07DDF9A24CF}" type="presParOf" srcId="{75412AFB-B55D-4FDE-8C0E-A456C78749FE}" destId="{3BFDA552-5989-45E5-B397-1801EC0776A4}" srcOrd="1" destOrd="0" presId="urn:microsoft.com/office/officeart/2017/3/layout/DropPinTimeline"/>
    <dgm:cxn modelId="{52083486-8D7D-4AB6-B6BA-A7C9C545B1A1}" type="presParOf" srcId="{3BFDA552-5989-45E5-B397-1801EC0776A4}" destId="{AF617374-BF88-438B-B53D-5D311653E037}" srcOrd="0" destOrd="0" presId="urn:microsoft.com/office/officeart/2017/3/layout/DropPinTimeline"/>
    <dgm:cxn modelId="{7924223A-1FC1-4E72-9C6A-BA5C34B7EA40}" type="presParOf" srcId="{3BFDA552-5989-45E5-B397-1801EC0776A4}" destId="{F63A24CD-2F12-44DE-8F63-A6C21934C2C2}" srcOrd="1" destOrd="0" presId="urn:microsoft.com/office/officeart/2017/3/layout/DropPinTimeline"/>
    <dgm:cxn modelId="{4AD8804C-A644-470D-9C56-5EFD873DBDFC}" type="presParOf" srcId="{75412AFB-B55D-4FDE-8C0E-A456C78749FE}" destId="{AF2BCCA6-BE82-46A0-B8E5-E95F500B4A2C}" srcOrd="2" destOrd="0" presId="urn:microsoft.com/office/officeart/2017/3/layout/DropPinTimeline"/>
    <dgm:cxn modelId="{E070C9CC-941E-4654-AAB3-A77CF218616B}" type="presParOf" srcId="{75412AFB-B55D-4FDE-8C0E-A456C78749FE}" destId="{7A9EEEEA-14CB-4891-A4BC-7703D017417A}" srcOrd="3" destOrd="0" presId="urn:microsoft.com/office/officeart/2017/3/layout/DropPinTimeline"/>
    <dgm:cxn modelId="{3E3D9BE8-ACD1-4B32-94C3-C9CDB6C8B451}" type="presParOf" srcId="{75412AFB-B55D-4FDE-8C0E-A456C78749FE}" destId="{214D380F-B1CC-480A-861F-9A8BA1BDC0C9}" srcOrd="4" destOrd="0" presId="urn:microsoft.com/office/officeart/2017/3/layout/DropPinTimeline"/>
    <dgm:cxn modelId="{CC376BF6-8492-438E-915A-24995CED480C}" type="presParOf" srcId="{75412AFB-B55D-4FDE-8C0E-A456C78749FE}" destId="{58779F37-2024-4EE2-BD8A-DD622CE2B2AC}" srcOrd="5" destOrd="0" presId="urn:microsoft.com/office/officeart/2017/3/layout/DropPinTimeline"/>
    <dgm:cxn modelId="{7ABD0746-50FF-46A4-AB21-A4A84B801F9D}" type="presParOf" srcId="{C5A0D599-E0B2-4BE3-B88E-CCC47E6BDC02}" destId="{D037AB77-09CD-4A97-9936-BEBEC285DE0A}" srcOrd="3" destOrd="0" presId="urn:microsoft.com/office/officeart/2017/3/layout/DropPinTimeline"/>
    <dgm:cxn modelId="{EEB01EC1-F38F-44C5-8B47-4F8013396A08}" type="presParOf" srcId="{C5A0D599-E0B2-4BE3-B88E-CCC47E6BDC02}" destId="{2E022EAB-B58C-4FE2-9BD4-75F3B02B247E}" srcOrd="4" destOrd="0" presId="urn:microsoft.com/office/officeart/2017/3/layout/DropPinTimeline"/>
    <dgm:cxn modelId="{DA70ABDE-02A5-49F6-A599-091DDCF064AC}" type="presParOf" srcId="{2E022EAB-B58C-4FE2-9BD4-75F3B02B247E}" destId="{3F8BB6D2-E2BB-491C-BE5D-FA4C6317F410}" srcOrd="0" destOrd="0" presId="urn:microsoft.com/office/officeart/2017/3/layout/DropPinTimeline"/>
    <dgm:cxn modelId="{87071A01-E14C-421A-872E-4B5E3FA1BECA}" type="presParOf" srcId="{2E022EAB-B58C-4FE2-9BD4-75F3B02B247E}" destId="{311E07D5-6FF2-4E25-974E-65E1487C2075}" srcOrd="1" destOrd="0" presId="urn:microsoft.com/office/officeart/2017/3/layout/DropPinTimeline"/>
    <dgm:cxn modelId="{C28A838B-752E-4C83-BEAF-CF118E81F3A1}" type="presParOf" srcId="{311E07D5-6FF2-4E25-974E-65E1487C2075}" destId="{449827AA-E8BB-4276-987A-516A9BE6566D}" srcOrd="0" destOrd="0" presId="urn:microsoft.com/office/officeart/2017/3/layout/DropPinTimeline"/>
    <dgm:cxn modelId="{7DE7D91C-26B0-4278-A0A1-CECE0A8A5434}" type="presParOf" srcId="{311E07D5-6FF2-4E25-974E-65E1487C2075}" destId="{53C8869C-2A0F-4380-88EC-05ED9A487362}" srcOrd="1" destOrd="0" presId="urn:microsoft.com/office/officeart/2017/3/layout/DropPinTimeline"/>
    <dgm:cxn modelId="{FF372D2D-77BF-4110-8BE5-FB17633265CD}" type="presParOf" srcId="{2E022EAB-B58C-4FE2-9BD4-75F3B02B247E}" destId="{32038066-E377-4BE8-8424-F15DE37DEE20}" srcOrd="2" destOrd="0" presId="urn:microsoft.com/office/officeart/2017/3/layout/DropPinTimeline"/>
    <dgm:cxn modelId="{A693D41E-967A-437B-9EB1-D8F20AEAE94B}" type="presParOf" srcId="{2E022EAB-B58C-4FE2-9BD4-75F3B02B247E}" destId="{7FCD40FA-8650-4B3F-B3CF-448CE7DF1A59}" srcOrd="3" destOrd="0" presId="urn:microsoft.com/office/officeart/2017/3/layout/DropPinTimeline"/>
    <dgm:cxn modelId="{87EF5A71-DC55-4883-87A2-6F58CD0ECC10}" type="presParOf" srcId="{2E022EAB-B58C-4FE2-9BD4-75F3B02B247E}" destId="{DE21B774-58E2-40CC-8E92-682B746A794E}" srcOrd="4" destOrd="0" presId="urn:microsoft.com/office/officeart/2017/3/layout/DropPinTimeline"/>
    <dgm:cxn modelId="{13E392E7-5111-46B2-8DBD-1AFEB749BA44}" type="presParOf" srcId="{2E022EAB-B58C-4FE2-9BD4-75F3B02B247E}" destId="{32459C39-7BF0-4927-8440-30C5CC954D7B}" srcOrd="5" destOrd="0" presId="urn:microsoft.com/office/officeart/2017/3/layout/DropPinTimeline"/>
    <dgm:cxn modelId="{E5730FB2-A98E-44A3-86DE-74FED9D1DB6B}" type="presParOf" srcId="{C5A0D599-E0B2-4BE3-B88E-CCC47E6BDC02}" destId="{F67346C9-5F56-4966-A465-A89F9B7C3567}" srcOrd="5" destOrd="0" presId="urn:microsoft.com/office/officeart/2017/3/layout/DropPinTimeline"/>
    <dgm:cxn modelId="{662D0048-0172-486F-9DF2-1B3727E71006}" type="presParOf" srcId="{C5A0D599-E0B2-4BE3-B88E-CCC47E6BDC02}" destId="{AF95DA83-6EF7-4691-8A24-4F4E100B7BA8}" srcOrd="6" destOrd="0" presId="urn:microsoft.com/office/officeart/2017/3/layout/DropPinTimeline"/>
    <dgm:cxn modelId="{E60AD46E-FEA6-4187-A8CA-9DA95B50267F}" type="presParOf" srcId="{AF95DA83-6EF7-4691-8A24-4F4E100B7BA8}" destId="{E105B8B9-D64D-4605-9640-3D0400241A35}" srcOrd="0" destOrd="0" presId="urn:microsoft.com/office/officeart/2017/3/layout/DropPinTimeline"/>
    <dgm:cxn modelId="{8E517F21-BA82-4169-8892-9720FA99E13B}" type="presParOf" srcId="{AF95DA83-6EF7-4691-8A24-4F4E100B7BA8}" destId="{FFCD9AEC-0F01-4206-8A7B-62214C106EDD}" srcOrd="1" destOrd="0" presId="urn:microsoft.com/office/officeart/2017/3/layout/DropPinTimeline"/>
    <dgm:cxn modelId="{F533735E-0522-4DEE-A68B-5517715D4541}" type="presParOf" srcId="{FFCD9AEC-0F01-4206-8A7B-62214C106EDD}" destId="{6BFD7D0A-9ED6-4C7E-8E89-F41AB18B55F7}" srcOrd="0" destOrd="0" presId="urn:microsoft.com/office/officeart/2017/3/layout/DropPinTimeline"/>
    <dgm:cxn modelId="{4BFA5B68-A705-445C-8632-216151EE8C26}" type="presParOf" srcId="{FFCD9AEC-0F01-4206-8A7B-62214C106EDD}" destId="{2A0948C8-E025-467A-8602-C79F14E5349C}" srcOrd="1" destOrd="0" presId="urn:microsoft.com/office/officeart/2017/3/layout/DropPinTimeline"/>
    <dgm:cxn modelId="{FF5B5014-DAC2-4270-BCE1-E5C5D5D9B5D7}" type="presParOf" srcId="{AF95DA83-6EF7-4691-8A24-4F4E100B7BA8}" destId="{A22790D1-FF32-4DED-9DEF-5D3251DA27F1}" srcOrd="2" destOrd="0" presId="urn:microsoft.com/office/officeart/2017/3/layout/DropPinTimeline"/>
    <dgm:cxn modelId="{0FF315F8-725B-4D89-8628-29F7015A839C}" type="presParOf" srcId="{AF95DA83-6EF7-4691-8A24-4F4E100B7BA8}" destId="{23656495-7139-456F-B1EE-C484853C5574}" srcOrd="3" destOrd="0" presId="urn:microsoft.com/office/officeart/2017/3/layout/DropPinTimeline"/>
    <dgm:cxn modelId="{AF0CAAEE-064B-4529-ABBA-A7E546818CF5}" type="presParOf" srcId="{AF95DA83-6EF7-4691-8A24-4F4E100B7BA8}" destId="{19653623-252E-46CF-B9C8-018651E85479}" srcOrd="4" destOrd="0" presId="urn:microsoft.com/office/officeart/2017/3/layout/DropPinTimeline"/>
    <dgm:cxn modelId="{DF8E20B4-2446-451B-9FE6-6A3DEE0BC74D}" type="presParOf" srcId="{AF95DA83-6EF7-4691-8A24-4F4E100B7BA8}" destId="{E6373C54-2A6C-4786-9FE5-0D29A001DD92}" srcOrd="5" destOrd="0" presId="urn:microsoft.com/office/officeart/2017/3/layout/DropPinTimeline"/>
    <dgm:cxn modelId="{723224A4-56B4-4FA2-91DA-0DA3473AEB9A}" type="presParOf" srcId="{C5A0D599-E0B2-4BE3-B88E-CCC47E6BDC02}" destId="{FFB17026-1008-41D9-8610-E79EB4873477}" srcOrd="7" destOrd="0" presId="urn:microsoft.com/office/officeart/2017/3/layout/DropPinTimeline"/>
    <dgm:cxn modelId="{81F44928-59EB-435B-9F1A-EC11B6D73ACF}" type="presParOf" srcId="{C5A0D599-E0B2-4BE3-B88E-CCC47E6BDC02}" destId="{08824BFB-241A-406A-8A19-B8203F6615AB}" srcOrd="8" destOrd="0" presId="urn:microsoft.com/office/officeart/2017/3/layout/DropPinTimeline"/>
    <dgm:cxn modelId="{C0DF9A51-E4BC-4A36-B2A8-84D821645AD4}" type="presParOf" srcId="{08824BFB-241A-406A-8A19-B8203F6615AB}" destId="{D7DC79DF-0A72-47A0-846F-F6460864F019}" srcOrd="0" destOrd="0" presId="urn:microsoft.com/office/officeart/2017/3/layout/DropPinTimeline"/>
    <dgm:cxn modelId="{BF340610-EB2B-4DFF-A689-94948F27EA7A}" type="presParOf" srcId="{08824BFB-241A-406A-8A19-B8203F6615AB}" destId="{10E444D0-1587-42BF-96CA-079D2D5F7674}" srcOrd="1" destOrd="0" presId="urn:microsoft.com/office/officeart/2017/3/layout/DropPinTimeline"/>
    <dgm:cxn modelId="{107FEA41-63F3-4CA5-B910-1B801C92BF2D}" type="presParOf" srcId="{10E444D0-1587-42BF-96CA-079D2D5F7674}" destId="{78B7F797-8CFC-4BE0-A580-51999FFD22DF}" srcOrd="0" destOrd="0" presId="urn:microsoft.com/office/officeart/2017/3/layout/DropPinTimeline"/>
    <dgm:cxn modelId="{535F5B41-95D6-4FFE-ACBE-D20DFD35B360}" type="presParOf" srcId="{10E444D0-1587-42BF-96CA-079D2D5F7674}" destId="{DC12BB3F-8BB7-4B69-A66C-B2495C5E0B48}" srcOrd="1" destOrd="0" presId="urn:microsoft.com/office/officeart/2017/3/layout/DropPinTimeline"/>
    <dgm:cxn modelId="{443429B1-8C9C-4D1F-A7F4-419C4E5F1C40}" type="presParOf" srcId="{08824BFB-241A-406A-8A19-B8203F6615AB}" destId="{5A1459B5-871C-4209-BF71-62C2CC686D74}" srcOrd="2" destOrd="0" presId="urn:microsoft.com/office/officeart/2017/3/layout/DropPinTimeline"/>
    <dgm:cxn modelId="{018CA250-9CE0-4470-9CD7-3CBE0E77FA04}" type="presParOf" srcId="{08824BFB-241A-406A-8A19-B8203F6615AB}" destId="{3A70906B-AB3B-4757-B357-DFE8D7EA1F7F}" srcOrd="3" destOrd="0" presId="urn:microsoft.com/office/officeart/2017/3/layout/DropPinTimeline"/>
    <dgm:cxn modelId="{5E45424F-F269-42B4-A2AD-1C939B2D6E3D}" type="presParOf" srcId="{08824BFB-241A-406A-8A19-B8203F6615AB}" destId="{0B7DC4B3-34F9-40BA-BB52-AA7699EDA044}" srcOrd="4" destOrd="0" presId="urn:microsoft.com/office/officeart/2017/3/layout/DropPinTimeline"/>
    <dgm:cxn modelId="{51630FD7-25CC-48C3-A39F-BD078AADA147}" type="presParOf" srcId="{08824BFB-241A-406A-8A19-B8203F6615AB}" destId="{80698616-88F0-4E3C-8915-246F8D20622A}" srcOrd="5" destOrd="0" presId="urn:microsoft.com/office/officeart/2017/3/layout/DropPinTimeline"/>
    <dgm:cxn modelId="{DC8A5C88-6E73-459C-AFF8-388DB85CA972}" type="presParOf" srcId="{C5A0D599-E0B2-4BE3-B88E-CCC47E6BDC02}" destId="{BD2AD670-B82F-4D43-827F-BEB9AD45A1E1}" srcOrd="9" destOrd="0" presId="urn:microsoft.com/office/officeart/2017/3/layout/DropPinTimeline"/>
    <dgm:cxn modelId="{0F62C48C-ECCC-4D59-8F17-4A76377D1B00}" type="presParOf" srcId="{C5A0D599-E0B2-4BE3-B88E-CCC47E6BDC02}" destId="{0C403AE7-2342-44BD-8621-606ABF9A8963}" srcOrd="10" destOrd="0" presId="urn:microsoft.com/office/officeart/2017/3/layout/DropPinTimeline"/>
    <dgm:cxn modelId="{B5A11856-A98B-45EF-8534-3C711CED7828}" type="presParOf" srcId="{0C403AE7-2342-44BD-8621-606ABF9A8963}" destId="{6831D3E3-2561-441D-93F6-60AD71A53E4F}" srcOrd="0" destOrd="0" presId="urn:microsoft.com/office/officeart/2017/3/layout/DropPinTimeline"/>
    <dgm:cxn modelId="{59C7111C-DCD5-4796-80A5-A2ED84FBA54F}" type="presParOf" srcId="{0C403AE7-2342-44BD-8621-606ABF9A8963}" destId="{2183F158-8357-43DA-9FC7-528ABFD69CBD}" srcOrd="1" destOrd="0" presId="urn:microsoft.com/office/officeart/2017/3/layout/DropPinTimeline"/>
    <dgm:cxn modelId="{3BCAD545-2CA3-4989-9293-096D37916C9E}" type="presParOf" srcId="{2183F158-8357-43DA-9FC7-528ABFD69CBD}" destId="{953C6C5B-4338-4654-BE11-9EC1F8B58836}" srcOrd="0" destOrd="0" presId="urn:microsoft.com/office/officeart/2017/3/layout/DropPinTimeline"/>
    <dgm:cxn modelId="{78A6BD70-9479-4AF7-9029-F00517DB33C7}" type="presParOf" srcId="{2183F158-8357-43DA-9FC7-528ABFD69CBD}" destId="{54755AAA-61B0-4F39-B750-363ADEE22BFF}" srcOrd="1" destOrd="0" presId="urn:microsoft.com/office/officeart/2017/3/layout/DropPinTimeline"/>
    <dgm:cxn modelId="{BE483195-354E-45E2-B40E-3A2A63FA9EEB}" type="presParOf" srcId="{0C403AE7-2342-44BD-8621-606ABF9A8963}" destId="{BA85331B-5B98-4501-AB02-0DADEDA76B3C}" srcOrd="2" destOrd="0" presId="urn:microsoft.com/office/officeart/2017/3/layout/DropPinTimeline"/>
    <dgm:cxn modelId="{53EB83B8-05E0-4628-B727-138B45AE851F}" type="presParOf" srcId="{0C403AE7-2342-44BD-8621-606ABF9A8963}" destId="{DB0D468C-0FEA-4DB7-9EAD-16036CD611A0}" srcOrd="3" destOrd="0" presId="urn:microsoft.com/office/officeart/2017/3/layout/DropPinTimeline"/>
    <dgm:cxn modelId="{C32BD6C8-7F31-4FF7-BC98-3BEBCE3EBA5C}" type="presParOf" srcId="{0C403AE7-2342-44BD-8621-606ABF9A8963}" destId="{E8407000-ECEA-4790-9278-8EC22DF02115}" srcOrd="4" destOrd="0" presId="urn:microsoft.com/office/officeart/2017/3/layout/DropPinTimeline"/>
    <dgm:cxn modelId="{BA350D35-4E36-496E-B5A0-54E9820C498E}" type="presParOf" srcId="{0C403AE7-2342-44BD-8621-606ABF9A8963}" destId="{02AAA975-483E-4B88-A02F-89ACB118DAD1}"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DBD94-A6A2-45A0-94E3-5C39BC12E5C8}">
      <dsp:nvSpPr>
        <dsp:cNvPr id="0" name=""/>
        <dsp:cNvSpPr/>
      </dsp:nvSpPr>
      <dsp:spPr>
        <a:xfrm>
          <a:off x="0" y="2815223"/>
          <a:ext cx="10960273"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6C88E4BE-80C8-4F4B-A010-0CE0B33FC86F}">
      <dsp:nvSpPr>
        <dsp:cNvPr id="0" name=""/>
        <dsp:cNvSpPr/>
      </dsp:nvSpPr>
      <dsp:spPr>
        <a:xfrm rot="8100000">
          <a:off x="93477" y="652191"/>
          <a:ext cx="407272" cy="407272"/>
        </a:xfrm>
        <a:prstGeom prst="teardrop">
          <a:avLst>
            <a:gd name="adj" fmla="val 115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EB3B10-8E93-40AA-9773-EF811CC0F9DF}">
      <dsp:nvSpPr>
        <dsp:cNvPr id="0" name=""/>
        <dsp:cNvSpPr/>
      </dsp:nvSpPr>
      <dsp:spPr>
        <a:xfrm>
          <a:off x="138721" y="697436"/>
          <a:ext cx="316783" cy="316783"/>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99C4171A-120B-4517-820B-D763188C9E28}">
      <dsp:nvSpPr>
        <dsp:cNvPr id="0" name=""/>
        <dsp:cNvSpPr/>
      </dsp:nvSpPr>
      <dsp:spPr>
        <a:xfrm>
          <a:off x="585098" y="1148611"/>
          <a:ext cx="2561094" cy="1666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b="0" kern="1200">
              <a:solidFill>
                <a:srgbClr val="444444"/>
              </a:solidFill>
              <a:latin typeface="Calibri"/>
              <a:ea typeface="Calibri"/>
              <a:cs typeface="Calibri"/>
            </a:rPr>
            <a:t>ESD Theme/SDG no.</a:t>
          </a:r>
        </a:p>
        <a:p>
          <a:pPr marL="0" lvl="0" indent="0" algn="l" defTabSz="666750">
            <a:lnSpc>
              <a:spcPct val="90000"/>
            </a:lnSpc>
            <a:spcBef>
              <a:spcPct val="0"/>
            </a:spcBef>
            <a:spcAft>
              <a:spcPct val="35000"/>
            </a:spcAft>
            <a:buNone/>
          </a:pPr>
          <a:r>
            <a:rPr lang="en-US" sz="1500" b="0" kern="1200">
              <a:latin typeface="Calibri"/>
              <a:ea typeface="Calibri"/>
              <a:cs typeface="Calibri"/>
            </a:rPr>
            <a:t>ESD Competencies and level of proficiency (</a:t>
          </a:r>
          <a:r>
            <a:rPr lang="en-US" sz="1500" b="0" kern="1200" err="1">
              <a:latin typeface="Calibri"/>
              <a:ea typeface="Calibri"/>
              <a:cs typeface="Calibri"/>
            </a:rPr>
            <a:t>LOx</a:t>
          </a:r>
          <a:r>
            <a:rPr lang="en-US" sz="1500" b="0" kern="1200">
              <a:latin typeface="Calibri"/>
              <a:ea typeface="Calibri"/>
              <a:cs typeface="Calibri"/>
            </a:rPr>
            <a:t>)</a:t>
          </a:r>
          <a:endParaRPr lang="en-US" sz="1500" b="1" kern="1200">
            <a:latin typeface="Calibri"/>
            <a:ea typeface="+mn-ea"/>
            <a:cs typeface="+mn-cs"/>
          </a:endParaRPr>
        </a:p>
        <a:p>
          <a:pPr marL="0" lvl="0" indent="0" algn="l" defTabSz="666750">
            <a:lnSpc>
              <a:spcPct val="90000"/>
            </a:lnSpc>
            <a:spcBef>
              <a:spcPct val="0"/>
            </a:spcBef>
            <a:spcAft>
              <a:spcPct val="35000"/>
            </a:spcAft>
            <a:buNone/>
          </a:pPr>
          <a:r>
            <a:rPr lang="en-US" sz="1500" b="0" kern="1200">
              <a:latin typeface="Calibri"/>
              <a:ea typeface="+mn-ea"/>
              <a:cs typeface="+mn-cs"/>
            </a:rPr>
            <a:t>TLA strategy</a:t>
          </a:r>
          <a:endParaRPr lang="en-US" sz="1500" b="0" kern="1200">
            <a:latin typeface="Calibri"/>
            <a:ea typeface="Calibri"/>
            <a:cs typeface="Calibri"/>
          </a:endParaRPr>
        </a:p>
      </dsp:txBody>
      <dsp:txXfrm>
        <a:off x="585098" y="1148611"/>
        <a:ext cx="2561094" cy="1666612"/>
      </dsp:txXfrm>
    </dsp:sp>
    <dsp:sp modelId="{A5F54148-88C6-4E1D-8305-D2F366469B7E}">
      <dsp:nvSpPr>
        <dsp:cNvPr id="0" name=""/>
        <dsp:cNvSpPr/>
      </dsp:nvSpPr>
      <dsp:spPr>
        <a:xfrm>
          <a:off x="585098" y="563044"/>
          <a:ext cx="2561094" cy="585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kern="1200">
              <a:latin typeface="Calibri"/>
              <a:ea typeface="+mn-ea"/>
              <a:cs typeface="+mn-cs"/>
            </a:rPr>
            <a:t>Week/Topic 1</a:t>
          </a:r>
        </a:p>
      </dsp:txBody>
      <dsp:txXfrm>
        <a:off x="585098" y="563044"/>
        <a:ext cx="2561094" cy="585566"/>
      </dsp:txXfrm>
    </dsp:sp>
    <dsp:sp modelId="{60AA815B-F312-45F1-A05D-FCD329B01B6A}">
      <dsp:nvSpPr>
        <dsp:cNvPr id="0" name=""/>
        <dsp:cNvSpPr/>
      </dsp:nvSpPr>
      <dsp:spPr>
        <a:xfrm>
          <a:off x="297113" y="1148611"/>
          <a:ext cx="0" cy="166661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EF094D1-9FD2-4F25-9927-53BC450B69EF}">
      <dsp:nvSpPr>
        <dsp:cNvPr id="0" name=""/>
        <dsp:cNvSpPr/>
      </dsp:nvSpPr>
      <dsp:spPr>
        <a:xfrm>
          <a:off x="250074" y="2762522"/>
          <a:ext cx="103674" cy="10540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617374-BF88-438B-B53D-5D311653E037}">
      <dsp:nvSpPr>
        <dsp:cNvPr id="0" name=""/>
        <dsp:cNvSpPr/>
      </dsp:nvSpPr>
      <dsp:spPr>
        <a:xfrm rot="18900000">
          <a:off x="1654467" y="4570982"/>
          <a:ext cx="407272" cy="407272"/>
        </a:xfrm>
        <a:prstGeom prst="teardrop">
          <a:avLst>
            <a:gd name="adj" fmla="val 115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3A24CD-2F12-44DE-8F63-A6C21934C2C2}">
      <dsp:nvSpPr>
        <dsp:cNvPr id="0" name=""/>
        <dsp:cNvSpPr/>
      </dsp:nvSpPr>
      <dsp:spPr>
        <a:xfrm>
          <a:off x="1699712" y="4616227"/>
          <a:ext cx="316783" cy="316783"/>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AF2BCCA6-BE82-46A0-B8E5-E95F500B4A2C}">
      <dsp:nvSpPr>
        <dsp:cNvPr id="0" name=""/>
        <dsp:cNvSpPr/>
      </dsp:nvSpPr>
      <dsp:spPr>
        <a:xfrm>
          <a:off x="2146089" y="2815223"/>
          <a:ext cx="2561094" cy="1666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ESD Theme/SDG no.</a:t>
          </a: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ESD Competencies and level of proficiency (</a:t>
          </a:r>
          <a:r>
            <a:rPr lang="en-US" sz="1500" b="0" kern="1200" err="1">
              <a:solidFill>
                <a:srgbClr val="000000"/>
              </a:solidFill>
              <a:latin typeface="Calibri"/>
              <a:ea typeface="Calibri"/>
              <a:cs typeface="Calibri"/>
            </a:rPr>
            <a:t>LOx</a:t>
          </a:r>
          <a:r>
            <a:rPr lang="en-US" sz="1500" b="0" kern="1200">
              <a:solidFill>
                <a:srgbClr val="000000"/>
              </a:solidFill>
              <a:latin typeface="Calibri"/>
              <a:ea typeface="Calibri"/>
              <a:cs typeface="Calibri"/>
            </a:rPr>
            <a:t>)</a:t>
          </a:r>
          <a:endParaRPr lang="en-US" sz="1500" kern="1200">
            <a:latin typeface="Calibri"/>
            <a:ea typeface="+mn-ea"/>
            <a:cs typeface="+mn-cs"/>
          </a:endParaRP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TLA strategy</a:t>
          </a:r>
        </a:p>
      </dsp:txBody>
      <dsp:txXfrm>
        <a:off x="2146089" y="2815223"/>
        <a:ext cx="2561094" cy="1666612"/>
      </dsp:txXfrm>
    </dsp:sp>
    <dsp:sp modelId="{7A9EEEEA-14CB-4891-A4BC-7703D017417A}">
      <dsp:nvSpPr>
        <dsp:cNvPr id="0" name=""/>
        <dsp:cNvSpPr/>
      </dsp:nvSpPr>
      <dsp:spPr>
        <a:xfrm>
          <a:off x="2146089" y="4481835"/>
          <a:ext cx="2561094" cy="585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b="1" kern="1200">
              <a:solidFill>
                <a:srgbClr val="444444"/>
              </a:solidFill>
              <a:latin typeface="Calibri"/>
              <a:ea typeface="Calibri"/>
              <a:cs typeface="Calibri"/>
            </a:rPr>
            <a:t>Week/Topic 2</a:t>
          </a:r>
        </a:p>
      </dsp:txBody>
      <dsp:txXfrm>
        <a:off x="2146089" y="4481835"/>
        <a:ext cx="2561094" cy="585566"/>
      </dsp:txXfrm>
    </dsp:sp>
    <dsp:sp modelId="{214D380F-B1CC-480A-861F-9A8BA1BDC0C9}">
      <dsp:nvSpPr>
        <dsp:cNvPr id="0" name=""/>
        <dsp:cNvSpPr/>
      </dsp:nvSpPr>
      <dsp:spPr>
        <a:xfrm>
          <a:off x="1858103" y="2815223"/>
          <a:ext cx="0" cy="166661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5C1D497-CC2E-4054-890F-2FEBAE076C5D}">
      <dsp:nvSpPr>
        <dsp:cNvPr id="0" name=""/>
        <dsp:cNvSpPr/>
      </dsp:nvSpPr>
      <dsp:spPr>
        <a:xfrm>
          <a:off x="1811064" y="2762522"/>
          <a:ext cx="103674" cy="10540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9827AA-E8BB-4276-987A-516A9BE6566D}">
      <dsp:nvSpPr>
        <dsp:cNvPr id="0" name=""/>
        <dsp:cNvSpPr/>
      </dsp:nvSpPr>
      <dsp:spPr>
        <a:xfrm rot="8100000">
          <a:off x="3215457" y="652191"/>
          <a:ext cx="407272" cy="407272"/>
        </a:xfrm>
        <a:prstGeom prst="teardrop">
          <a:avLst>
            <a:gd name="adj" fmla="val 115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C8869C-2A0F-4380-88EC-05ED9A487362}">
      <dsp:nvSpPr>
        <dsp:cNvPr id="0" name=""/>
        <dsp:cNvSpPr/>
      </dsp:nvSpPr>
      <dsp:spPr>
        <a:xfrm>
          <a:off x="3260702" y="697436"/>
          <a:ext cx="316783" cy="316783"/>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32038066-E377-4BE8-8424-F15DE37DEE20}">
      <dsp:nvSpPr>
        <dsp:cNvPr id="0" name=""/>
        <dsp:cNvSpPr/>
      </dsp:nvSpPr>
      <dsp:spPr>
        <a:xfrm>
          <a:off x="3707079" y="1148611"/>
          <a:ext cx="2561094" cy="1666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b="0" kern="1200">
              <a:solidFill>
                <a:srgbClr val="444444"/>
              </a:solidFill>
              <a:latin typeface="Calibri"/>
              <a:ea typeface="Calibri"/>
              <a:cs typeface="Calibri"/>
            </a:rPr>
            <a:t>ESD Theme/SDG no.</a:t>
          </a: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ESD Competencies and level of </a:t>
          </a:r>
          <a:r>
            <a:rPr lang="en-US" sz="1500" b="0" kern="1200">
              <a:solidFill>
                <a:srgbClr val="444444"/>
              </a:solidFill>
              <a:latin typeface="Calibri"/>
              <a:ea typeface="Calibri"/>
              <a:cs typeface="Calibri"/>
            </a:rPr>
            <a:t>proficiency </a:t>
          </a:r>
          <a:r>
            <a:rPr lang="en-US" sz="1500" b="0" kern="1200">
              <a:solidFill>
                <a:srgbClr val="000000"/>
              </a:solidFill>
              <a:latin typeface="Calibri"/>
              <a:ea typeface="Calibri"/>
              <a:cs typeface="Calibri"/>
            </a:rPr>
            <a:t>(</a:t>
          </a:r>
          <a:r>
            <a:rPr lang="en-US" sz="1500" b="0" kern="1200" err="1">
              <a:solidFill>
                <a:srgbClr val="000000"/>
              </a:solidFill>
              <a:latin typeface="Calibri"/>
              <a:ea typeface="Calibri"/>
              <a:cs typeface="Calibri"/>
            </a:rPr>
            <a:t>LOx</a:t>
          </a:r>
          <a:r>
            <a:rPr lang="en-US" sz="1500" b="0" kern="1200">
              <a:solidFill>
                <a:srgbClr val="000000"/>
              </a:solidFill>
              <a:latin typeface="Calibri"/>
              <a:ea typeface="Calibri"/>
              <a:cs typeface="Calibri"/>
            </a:rPr>
            <a:t>)</a:t>
          </a:r>
          <a:endParaRPr lang="en-US" sz="1500" kern="1200">
            <a:latin typeface="Calibri"/>
            <a:ea typeface="+mn-ea"/>
            <a:cs typeface="+mn-cs"/>
          </a:endParaRP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TLA strategy</a:t>
          </a:r>
        </a:p>
      </dsp:txBody>
      <dsp:txXfrm>
        <a:off x="3707079" y="1148611"/>
        <a:ext cx="2561094" cy="1666612"/>
      </dsp:txXfrm>
    </dsp:sp>
    <dsp:sp modelId="{7FCD40FA-8650-4B3F-B3CF-448CE7DF1A59}">
      <dsp:nvSpPr>
        <dsp:cNvPr id="0" name=""/>
        <dsp:cNvSpPr/>
      </dsp:nvSpPr>
      <dsp:spPr>
        <a:xfrm>
          <a:off x="3707079" y="563044"/>
          <a:ext cx="2561094" cy="585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b="1" kern="1200">
              <a:solidFill>
                <a:srgbClr val="444444"/>
              </a:solidFill>
              <a:latin typeface="Calibri"/>
              <a:ea typeface="Calibri"/>
              <a:cs typeface="Calibri"/>
            </a:rPr>
            <a:t>Week/Topic 3</a:t>
          </a:r>
        </a:p>
      </dsp:txBody>
      <dsp:txXfrm>
        <a:off x="3707079" y="563044"/>
        <a:ext cx="2561094" cy="585566"/>
      </dsp:txXfrm>
    </dsp:sp>
    <dsp:sp modelId="{DE21B774-58E2-40CC-8E92-682B746A794E}">
      <dsp:nvSpPr>
        <dsp:cNvPr id="0" name=""/>
        <dsp:cNvSpPr/>
      </dsp:nvSpPr>
      <dsp:spPr>
        <a:xfrm>
          <a:off x="3419094" y="1148611"/>
          <a:ext cx="0" cy="166661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F8BB6D2-E2BB-491C-BE5D-FA4C6317F410}">
      <dsp:nvSpPr>
        <dsp:cNvPr id="0" name=""/>
        <dsp:cNvSpPr/>
      </dsp:nvSpPr>
      <dsp:spPr>
        <a:xfrm>
          <a:off x="3372054" y="2762522"/>
          <a:ext cx="103674" cy="10540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FD7D0A-9ED6-4C7E-8E89-F41AB18B55F7}">
      <dsp:nvSpPr>
        <dsp:cNvPr id="0" name=""/>
        <dsp:cNvSpPr/>
      </dsp:nvSpPr>
      <dsp:spPr>
        <a:xfrm rot="18900000">
          <a:off x="4776448" y="4570982"/>
          <a:ext cx="407272" cy="407272"/>
        </a:xfrm>
        <a:prstGeom prst="teardrop">
          <a:avLst>
            <a:gd name="adj" fmla="val 115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0948C8-E025-467A-8602-C79F14E5349C}">
      <dsp:nvSpPr>
        <dsp:cNvPr id="0" name=""/>
        <dsp:cNvSpPr/>
      </dsp:nvSpPr>
      <dsp:spPr>
        <a:xfrm>
          <a:off x="4821692" y="4616227"/>
          <a:ext cx="316783" cy="316783"/>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A22790D1-FF32-4DED-9DEF-5D3251DA27F1}">
      <dsp:nvSpPr>
        <dsp:cNvPr id="0" name=""/>
        <dsp:cNvSpPr/>
      </dsp:nvSpPr>
      <dsp:spPr>
        <a:xfrm>
          <a:off x="5268069" y="2815223"/>
          <a:ext cx="2561094" cy="1666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b="0" kern="1200">
              <a:solidFill>
                <a:srgbClr val="444444"/>
              </a:solidFill>
              <a:latin typeface="Calibri"/>
              <a:ea typeface="Calibri"/>
              <a:cs typeface="Calibri"/>
            </a:rPr>
            <a:t>ESD </a:t>
          </a:r>
          <a:r>
            <a:rPr lang="en-US" sz="1500" b="0" kern="1200">
              <a:solidFill>
                <a:srgbClr val="000000"/>
              </a:solidFill>
              <a:latin typeface="Calibri"/>
              <a:ea typeface="Calibri"/>
              <a:cs typeface="Calibri"/>
            </a:rPr>
            <a:t>Theme/SDG no.</a:t>
          </a: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ESD </a:t>
          </a:r>
          <a:r>
            <a:rPr lang="en-US" sz="1500" b="0" kern="1200">
              <a:solidFill>
                <a:srgbClr val="444444"/>
              </a:solidFill>
              <a:latin typeface="Calibri"/>
              <a:ea typeface="Calibri"/>
              <a:cs typeface="Calibri"/>
            </a:rPr>
            <a:t>Competencies and level of proficiency </a:t>
          </a:r>
          <a:r>
            <a:rPr lang="en-US" sz="1500" b="0" kern="1200">
              <a:solidFill>
                <a:srgbClr val="000000"/>
              </a:solidFill>
              <a:latin typeface="Calibri"/>
              <a:ea typeface="Calibri"/>
              <a:cs typeface="Calibri"/>
            </a:rPr>
            <a:t>(</a:t>
          </a:r>
          <a:r>
            <a:rPr lang="en-US" sz="1500" b="0" kern="1200" err="1">
              <a:solidFill>
                <a:srgbClr val="000000"/>
              </a:solidFill>
              <a:latin typeface="Calibri"/>
              <a:ea typeface="Calibri"/>
              <a:cs typeface="Calibri"/>
            </a:rPr>
            <a:t>LOx</a:t>
          </a:r>
          <a:r>
            <a:rPr lang="en-US" sz="1500" b="0" kern="1200">
              <a:solidFill>
                <a:srgbClr val="000000"/>
              </a:solidFill>
              <a:latin typeface="Calibri"/>
              <a:ea typeface="Calibri"/>
              <a:cs typeface="Calibri"/>
            </a:rPr>
            <a:t>)</a:t>
          </a:r>
          <a:endParaRPr lang="en-US" sz="1500" kern="1200">
            <a:latin typeface="Calibri"/>
            <a:ea typeface="+mn-ea"/>
            <a:cs typeface="+mn-cs"/>
          </a:endParaRP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TLA strategy</a:t>
          </a:r>
        </a:p>
      </dsp:txBody>
      <dsp:txXfrm>
        <a:off x="5268069" y="2815223"/>
        <a:ext cx="2561094" cy="1666612"/>
      </dsp:txXfrm>
    </dsp:sp>
    <dsp:sp modelId="{23656495-7139-456F-B1EE-C484853C5574}">
      <dsp:nvSpPr>
        <dsp:cNvPr id="0" name=""/>
        <dsp:cNvSpPr/>
      </dsp:nvSpPr>
      <dsp:spPr>
        <a:xfrm>
          <a:off x="5268069" y="4481835"/>
          <a:ext cx="2561094" cy="585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b="1" kern="1200">
              <a:solidFill>
                <a:srgbClr val="444444"/>
              </a:solidFill>
              <a:latin typeface="Calibri"/>
              <a:ea typeface="Calibri"/>
              <a:cs typeface="Calibri"/>
            </a:rPr>
            <a:t>Week/Topic 4</a:t>
          </a:r>
        </a:p>
      </dsp:txBody>
      <dsp:txXfrm>
        <a:off x="5268069" y="4481835"/>
        <a:ext cx="2561094" cy="585566"/>
      </dsp:txXfrm>
    </dsp:sp>
    <dsp:sp modelId="{19653623-252E-46CF-B9C8-018651E85479}">
      <dsp:nvSpPr>
        <dsp:cNvPr id="0" name=""/>
        <dsp:cNvSpPr/>
      </dsp:nvSpPr>
      <dsp:spPr>
        <a:xfrm>
          <a:off x="4980084" y="2815223"/>
          <a:ext cx="0" cy="166661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105B8B9-D64D-4605-9640-3D0400241A35}">
      <dsp:nvSpPr>
        <dsp:cNvPr id="0" name=""/>
        <dsp:cNvSpPr/>
      </dsp:nvSpPr>
      <dsp:spPr>
        <a:xfrm>
          <a:off x="4933045" y="2762522"/>
          <a:ext cx="103674" cy="10540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7F797-8CFC-4BE0-A580-51999FFD22DF}">
      <dsp:nvSpPr>
        <dsp:cNvPr id="0" name=""/>
        <dsp:cNvSpPr/>
      </dsp:nvSpPr>
      <dsp:spPr>
        <a:xfrm rot="8100000">
          <a:off x="6337438" y="652191"/>
          <a:ext cx="407272" cy="407272"/>
        </a:xfrm>
        <a:prstGeom prst="teardrop">
          <a:avLst>
            <a:gd name="adj" fmla="val 115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12BB3F-8BB7-4B69-A66C-B2495C5E0B48}">
      <dsp:nvSpPr>
        <dsp:cNvPr id="0" name=""/>
        <dsp:cNvSpPr/>
      </dsp:nvSpPr>
      <dsp:spPr>
        <a:xfrm>
          <a:off x="6382682" y="697436"/>
          <a:ext cx="316783" cy="316783"/>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5A1459B5-871C-4209-BF71-62C2CC686D74}">
      <dsp:nvSpPr>
        <dsp:cNvPr id="0" name=""/>
        <dsp:cNvSpPr/>
      </dsp:nvSpPr>
      <dsp:spPr>
        <a:xfrm>
          <a:off x="6829060" y="1148611"/>
          <a:ext cx="2561094" cy="1666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b="0" kern="1200">
              <a:solidFill>
                <a:srgbClr val="444444"/>
              </a:solidFill>
              <a:latin typeface="Calibri"/>
              <a:ea typeface="Calibri"/>
              <a:cs typeface="Calibri"/>
            </a:rPr>
            <a:t>ESD Theme/SDG no.</a:t>
          </a: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ESD Competencies and level of proficiency. (</a:t>
          </a:r>
          <a:r>
            <a:rPr lang="en-US" sz="1500" b="0" kern="1200" err="1">
              <a:solidFill>
                <a:srgbClr val="000000"/>
              </a:solidFill>
              <a:latin typeface="Calibri"/>
              <a:ea typeface="Calibri"/>
              <a:cs typeface="Calibri"/>
            </a:rPr>
            <a:t>LOx</a:t>
          </a:r>
          <a:r>
            <a:rPr lang="en-US" sz="1500" b="0" kern="1200">
              <a:solidFill>
                <a:srgbClr val="000000"/>
              </a:solidFill>
              <a:latin typeface="Calibri"/>
              <a:ea typeface="Calibri"/>
              <a:cs typeface="Calibri"/>
            </a:rPr>
            <a:t>)</a:t>
          </a:r>
          <a:endParaRPr lang="en-US" sz="1500" kern="1200">
            <a:latin typeface="Calibri"/>
            <a:ea typeface="+mn-ea"/>
            <a:cs typeface="+mn-cs"/>
          </a:endParaRPr>
        </a:p>
        <a:p>
          <a:pPr marL="0" lvl="0" indent="0" algn="l" defTabSz="666750">
            <a:lnSpc>
              <a:spcPct val="90000"/>
            </a:lnSpc>
            <a:spcBef>
              <a:spcPct val="0"/>
            </a:spcBef>
            <a:spcAft>
              <a:spcPct val="35000"/>
            </a:spcAft>
            <a:buNone/>
          </a:pPr>
          <a:r>
            <a:rPr lang="en-US" sz="1500" b="0" kern="1200">
              <a:solidFill>
                <a:srgbClr val="000000"/>
              </a:solidFill>
              <a:latin typeface="Calibri"/>
              <a:ea typeface="Calibri"/>
              <a:cs typeface="Calibri"/>
            </a:rPr>
            <a:t>TLA strategy</a:t>
          </a:r>
        </a:p>
      </dsp:txBody>
      <dsp:txXfrm>
        <a:off x="6829060" y="1148611"/>
        <a:ext cx="2561094" cy="1666612"/>
      </dsp:txXfrm>
    </dsp:sp>
    <dsp:sp modelId="{3A70906B-AB3B-4757-B357-DFE8D7EA1F7F}">
      <dsp:nvSpPr>
        <dsp:cNvPr id="0" name=""/>
        <dsp:cNvSpPr/>
      </dsp:nvSpPr>
      <dsp:spPr>
        <a:xfrm>
          <a:off x="6829060" y="563044"/>
          <a:ext cx="2561094" cy="585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b="1" kern="1200">
              <a:solidFill>
                <a:srgbClr val="444444"/>
              </a:solidFill>
              <a:latin typeface="Calibri"/>
              <a:ea typeface="Calibri"/>
              <a:cs typeface="Calibri"/>
            </a:rPr>
            <a:t>Week/Topic 5</a:t>
          </a:r>
        </a:p>
      </dsp:txBody>
      <dsp:txXfrm>
        <a:off x="6829060" y="563044"/>
        <a:ext cx="2561094" cy="585566"/>
      </dsp:txXfrm>
    </dsp:sp>
    <dsp:sp modelId="{0B7DC4B3-34F9-40BA-BB52-AA7699EDA044}">
      <dsp:nvSpPr>
        <dsp:cNvPr id="0" name=""/>
        <dsp:cNvSpPr/>
      </dsp:nvSpPr>
      <dsp:spPr>
        <a:xfrm>
          <a:off x="6541074" y="1148611"/>
          <a:ext cx="0" cy="166661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7DC79DF-0A72-47A0-846F-F6460864F019}">
      <dsp:nvSpPr>
        <dsp:cNvPr id="0" name=""/>
        <dsp:cNvSpPr/>
      </dsp:nvSpPr>
      <dsp:spPr>
        <a:xfrm>
          <a:off x="6494035" y="2762522"/>
          <a:ext cx="103674" cy="10540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3C6C5B-4338-4654-BE11-9EC1F8B58836}">
      <dsp:nvSpPr>
        <dsp:cNvPr id="0" name=""/>
        <dsp:cNvSpPr/>
      </dsp:nvSpPr>
      <dsp:spPr>
        <a:xfrm rot="18900000">
          <a:off x="7898428" y="4570982"/>
          <a:ext cx="407272" cy="407272"/>
        </a:xfrm>
        <a:prstGeom prst="teardrop">
          <a:avLst>
            <a:gd name="adj" fmla="val 115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755AAA-61B0-4F39-B750-363ADEE22BFF}">
      <dsp:nvSpPr>
        <dsp:cNvPr id="0" name=""/>
        <dsp:cNvSpPr/>
      </dsp:nvSpPr>
      <dsp:spPr>
        <a:xfrm>
          <a:off x="7943673" y="4616227"/>
          <a:ext cx="316783" cy="316783"/>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BA85331B-5B98-4501-AB02-0DADEDA76B3C}">
      <dsp:nvSpPr>
        <dsp:cNvPr id="0" name=""/>
        <dsp:cNvSpPr/>
      </dsp:nvSpPr>
      <dsp:spPr>
        <a:xfrm>
          <a:off x="8390050" y="2815223"/>
          <a:ext cx="2561094" cy="1666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b="0" kern="1200">
              <a:solidFill>
                <a:srgbClr val="444444"/>
              </a:solidFill>
              <a:latin typeface="Calibri"/>
              <a:ea typeface="Calibri"/>
              <a:cs typeface="Calibri"/>
            </a:rPr>
            <a:t>ESD Theme/SDG no.</a:t>
          </a:r>
        </a:p>
        <a:p>
          <a:pPr marL="0" lvl="0" indent="0" algn="l" defTabSz="666750">
            <a:lnSpc>
              <a:spcPct val="90000"/>
            </a:lnSpc>
            <a:spcBef>
              <a:spcPct val="0"/>
            </a:spcBef>
            <a:spcAft>
              <a:spcPct val="35000"/>
            </a:spcAft>
            <a:buNone/>
          </a:pPr>
          <a:r>
            <a:rPr lang="en-US" sz="1500" b="0" kern="1200">
              <a:latin typeface="Calibri"/>
              <a:ea typeface="Calibri"/>
              <a:cs typeface="Calibri"/>
            </a:rPr>
            <a:t>ESD Competencies and level of proficiency.</a:t>
          </a:r>
          <a:endParaRPr lang="en-US" sz="1500" kern="1200">
            <a:latin typeface="Calibri"/>
            <a:ea typeface="Calibri"/>
            <a:cs typeface="Calibri"/>
          </a:endParaRPr>
        </a:p>
        <a:p>
          <a:pPr marL="0" lvl="0" indent="0" algn="l" defTabSz="666750">
            <a:lnSpc>
              <a:spcPct val="90000"/>
            </a:lnSpc>
            <a:spcBef>
              <a:spcPct val="0"/>
            </a:spcBef>
            <a:spcAft>
              <a:spcPct val="35000"/>
            </a:spcAft>
            <a:buNone/>
          </a:pPr>
          <a:r>
            <a:rPr lang="en-US" sz="1500" kern="1200">
              <a:latin typeface="Calibri"/>
              <a:ea typeface="Calibri"/>
              <a:cs typeface="Calibri"/>
            </a:rPr>
            <a:t>TLA strategy</a:t>
          </a:r>
        </a:p>
      </dsp:txBody>
      <dsp:txXfrm>
        <a:off x="8390050" y="2815223"/>
        <a:ext cx="2561094" cy="1666612"/>
      </dsp:txXfrm>
    </dsp:sp>
    <dsp:sp modelId="{DB0D468C-0FEA-4DB7-9EAD-16036CD611A0}">
      <dsp:nvSpPr>
        <dsp:cNvPr id="0" name=""/>
        <dsp:cNvSpPr/>
      </dsp:nvSpPr>
      <dsp:spPr>
        <a:xfrm>
          <a:off x="8390050" y="4481835"/>
          <a:ext cx="2561094" cy="585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b="1" kern="1200">
              <a:solidFill>
                <a:srgbClr val="444444"/>
              </a:solidFill>
              <a:latin typeface="Calibri"/>
              <a:ea typeface="Calibri"/>
              <a:cs typeface="Calibri"/>
            </a:rPr>
            <a:t>Week/Topic 6</a:t>
          </a:r>
        </a:p>
      </dsp:txBody>
      <dsp:txXfrm>
        <a:off x="8390050" y="4481835"/>
        <a:ext cx="2561094" cy="585566"/>
      </dsp:txXfrm>
    </dsp:sp>
    <dsp:sp modelId="{E8407000-ECEA-4790-9278-8EC22DF02115}">
      <dsp:nvSpPr>
        <dsp:cNvPr id="0" name=""/>
        <dsp:cNvSpPr/>
      </dsp:nvSpPr>
      <dsp:spPr>
        <a:xfrm>
          <a:off x="8102065" y="2815223"/>
          <a:ext cx="0" cy="166661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831D3E3-2561-441D-93F6-60AD71A53E4F}">
      <dsp:nvSpPr>
        <dsp:cNvPr id="0" name=""/>
        <dsp:cNvSpPr/>
      </dsp:nvSpPr>
      <dsp:spPr>
        <a:xfrm>
          <a:off x="8055025" y="2762522"/>
          <a:ext cx="103674" cy="10540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atin typeface="Calibri"/>
                <a:ea typeface="Calibri"/>
                <a:cs typeface="Calibri"/>
              </a:rPr>
              <a:t>Fishbone Diagram : Adapted from Crafts</a:t>
            </a:r>
          </a:p>
        </p:txBody>
      </p:sp>
      <p:sp>
        <p:nvSpPr>
          <p:cNvPr id="3" name="Subtitle 2"/>
          <p:cNvSpPr>
            <a:spLocks noGrp="1"/>
          </p:cNvSpPr>
          <p:nvPr>
            <p:ph type="subTitle" idx="1"/>
          </p:nvPr>
        </p:nvSpPr>
        <p:spPr/>
        <p:txBody>
          <a:bodyPr vert="horz" lIns="91440" tIns="45720" rIns="91440" bIns="45720" rtlCol="0" anchor="t">
            <a:normAutofit/>
          </a:bodyPr>
          <a:lstStyle/>
          <a:p>
            <a:r>
              <a:rPr lang="en-US">
                <a:latin typeface="Calibri"/>
                <a:ea typeface="Calibri"/>
                <a:cs typeface="Calibri"/>
              </a:rPr>
              <a:t>You can edit your fishbone diagram and list the Teaching, Learning and Assessment Strategies that are used to address ESD competencies in the context of the ESD Themes by week or topic within your module.</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77D258F8-ED41-6DE1-3201-78E15C337AAE}"/>
              </a:ext>
            </a:extLst>
          </p:cNvPr>
          <p:cNvGraphicFramePr/>
          <p:nvPr/>
        </p:nvGraphicFramePr>
        <p:xfrm>
          <a:off x="782877" y="786009"/>
          <a:ext cx="10960273" cy="5630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1" name="TextBox 90">
            <a:extLst>
              <a:ext uri="{FF2B5EF4-FFF2-40B4-BE49-F238E27FC236}">
                <a16:creationId xmlns:a16="http://schemas.microsoft.com/office/drawing/2014/main" id="{EDB1D0E7-375A-61FB-8454-9D4C1DF10814}"/>
              </a:ext>
            </a:extLst>
          </p:cNvPr>
          <p:cNvSpPr txBox="1"/>
          <p:nvPr/>
        </p:nvSpPr>
        <p:spPr>
          <a:xfrm>
            <a:off x="540278" y="152048"/>
            <a:ext cx="723201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latin typeface="Calibri"/>
                <a:ea typeface="Calibri"/>
                <a:cs typeface="Calibri"/>
              </a:rPr>
              <a:t>Enter the </a:t>
            </a:r>
            <a:r>
              <a:rPr lang="en-US" sz="1200" b="1" err="1">
                <a:latin typeface="Calibri"/>
                <a:ea typeface="Calibri"/>
                <a:cs typeface="Calibri"/>
              </a:rPr>
              <a:t>Programme</a:t>
            </a:r>
            <a:r>
              <a:rPr lang="en-US" sz="1200" b="1">
                <a:latin typeface="Calibri"/>
                <a:ea typeface="Calibri"/>
                <a:cs typeface="Calibri"/>
              </a:rPr>
              <a:t>, module and module coordinator here </a:t>
            </a:r>
          </a:p>
          <a:p>
            <a:endParaRPr lang="en-US" sz="1200" b="1">
              <a:latin typeface="Calibri"/>
              <a:ea typeface="Calibri"/>
              <a:cs typeface="Calibri"/>
            </a:endParaRPr>
          </a:p>
          <a:p>
            <a:r>
              <a:rPr lang="en-US" sz="1200" b="1">
                <a:latin typeface="Calibri"/>
                <a:ea typeface="Calibri"/>
                <a:cs typeface="Calibri"/>
              </a:rPr>
              <a:t>And the academic year and semester here</a:t>
            </a:r>
          </a:p>
        </p:txBody>
      </p:sp>
    </p:spTree>
    <p:extLst>
      <p:ext uri="{BB962C8B-B14F-4D97-AF65-F5344CB8AC3E}">
        <p14:creationId xmlns:p14="http://schemas.microsoft.com/office/powerpoint/2010/main" val="1295304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EFB1A5D9E879428FAD0E5F1E9D84CB" ma:contentTypeVersion="21" ma:contentTypeDescription="Create a new document." ma:contentTypeScope="" ma:versionID="a1afdef67f09e8d766295b9b51d7981d">
  <xsd:schema xmlns:xsd="http://www.w3.org/2001/XMLSchema" xmlns:xs="http://www.w3.org/2001/XMLSchema" xmlns:p="http://schemas.microsoft.com/office/2006/metadata/properties" xmlns:ns2="b75b2abb-2467-431c-8e9a-9d2fbe665b2f" xmlns:ns3="696ea64d-43f0-47d9-9aa7-ac0529ba0654" targetNamespace="http://schemas.microsoft.com/office/2006/metadata/properties" ma:root="true" ma:fieldsID="a0cbb247cc2c49f0320ffeb6ca747375" ns2:_="" ns3:_="">
    <xsd:import namespace="b75b2abb-2467-431c-8e9a-9d2fbe665b2f"/>
    <xsd:import namespace="696ea64d-43f0-47d9-9aa7-ac0529ba06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AddedtoSite_x003f_" minOccurs="0"/>
                <xsd:element ref="ns2:Academic_x0028_s_x0029_"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5b2abb-2467-431c-8e9a-9d2fbe665b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d9b36d8-e8b0-4d46-88aa-db730269cdb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AddedtoSite_x003f_" ma:index="26" nillable="true" ma:displayName="Added to Site?" ma:default="0" ma:format="Dropdown" ma:internalName="AddedtoSite_x003f_">
      <xsd:simpleType>
        <xsd:restriction base="dms:Boolean"/>
      </xsd:simpleType>
    </xsd:element>
    <xsd:element name="Academic_x0028_s_x0029_" ma:index="27" nillable="true" ma:displayName="Academic(s)" ma:format="Dropdown" ma:internalName="Academic_x0028_s_x0029_">
      <xsd:simpleType>
        <xsd:restriction base="dms:Text">
          <xsd:maxLength value="255"/>
        </xsd:restriction>
      </xsd:simpleType>
    </xsd:element>
    <xsd:element name="Notes" ma:index="28"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6ea64d-43f0-47d9-9aa7-ac0529ba065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53c254-8df5-4128-ac3f-0f2b64ef77f0}" ma:internalName="TaxCatchAll" ma:showField="CatchAllData" ma:web="696ea64d-43f0-47d9-9aa7-ac0529ba06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ddedtoSite_x003f_ xmlns="b75b2abb-2467-431c-8e9a-9d2fbe665b2f">false</AddedtoSite_x003f_>
    <lcf76f155ced4ddcb4097134ff3c332f xmlns="b75b2abb-2467-431c-8e9a-9d2fbe665b2f">
      <Terms xmlns="http://schemas.microsoft.com/office/infopath/2007/PartnerControls"/>
    </lcf76f155ced4ddcb4097134ff3c332f>
    <TaxCatchAll xmlns="696ea64d-43f0-47d9-9aa7-ac0529ba0654" xsi:nil="true"/>
    <Academic_x0028_s_x0029_ xmlns="b75b2abb-2467-431c-8e9a-9d2fbe665b2f" xsi:nil="true"/>
    <Notes xmlns="b75b2abb-2467-431c-8e9a-9d2fbe665b2f" xsi:nil="true"/>
  </documentManagement>
</p:properties>
</file>

<file path=customXml/itemProps1.xml><?xml version="1.0" encoding="utf-8"?>
<ds:datastoreItem xmlns:ds="http://schemas.openxmlformats.org/officeDocument/2006/customXml" ds:itemID="{A19694C7-95DB-4BA0-A3DA-67CD1DCAF630}">
  <ds:schemaRefs>
    <ds:schemaRef ds:uri="696ea64d-43f0-47d9-9aa7-ac0529ba0654"/>
    <ds:schemaRef ds:uri="b75b2abb-2467-431c-8e9a-9d2fbe665b2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51FB11B-A3C3-40FE-A7CA-C36DC7CC3096}">
  <ds:schemaRefs>
    <ds:schemaRef ds:uri="http://schemas.microsoft.com/sharepoint/v3/contenttype/forms"/>
  </ds:schemaRefs>
</ds:datastoreItem>
</file>

<file path=customXml/itemProps3.xml><?xml version="1.0" encoding="utf-8"?>
<ds:datastoreItem xmlns:ds="http://schemas.openxmlformats.org/officeDocument/2006/customXml" ds:itemID="{EF8E9FF7-69B0-4E40-9692-EA5B52D22305}">
  <ds:schemaRefs>
    <ds:schemaRef ds:uri="696ea64d-43f0-47d9-9aa7-ac0529ba0654"/>
    <ds:schemaRef ds:uri="b75b2abb-2467-431c-8e9a-9d2fbe665b2f"/>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Fishbone Diagram : Adapted from Crafts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2025-07-23T14:46:05Z</dcterms:created>
  <dcterms:modified xsi:type="dcterms:W3CDTF">2025-07-24T13:13:32Z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0x01010098EFB1A5D9E879428FAD0E5F1E9D84CB</vt:lpwstr>
  </property>
  <property fmtid="{D5CDD505-2E9C-101B-9397-08002B2CF9AE}" pid="3" name="MediaServiceImageTags">
    <vt:lpwstr/>
  </property>
</Properties>
</file>