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98" r:id="rId2"/>
    <p:sldId id="261" r:id="rId3"/>
    <p:sldId id="285" r:id="rId4"/>
    <p:sldId id="262" r:id="rId5"/>
    <p:sldId id="256" r:id="rId6"/>
    <p:sldId id="259" r:id="rId7"/>
    <p:sldId id="263" r:id="rId8"/>
    <p:sldId id="268" r:id="rId9"/>
    <p:sldId id="266" r:id="rId10"/>
    <p:sldId id="269" r:id="rId11"/>
    <p:sldId id="277" r:id="rId12"/>
    <p:sldId id="270" r:id="rId13"/>
    <p:sldId id="271" r:id="rId14"/>
    <p:sldId id="273" r:id="rId15"/>
    <p:sldId id="278" r:id="rId16"/>
    <p:sldId id="274" r:id="rId17"/>
    <p:sldId id="272" r:id="rId18"/>
    <p:sldId id="281" r:id="rId19"/>
    <p:sldId id="279" r:id="rId20"/>
    <p:sldId id="264" r:id="rId21"/>
    <p:sldId id="286" r:id="rId22"/>
    <p:sldId id="293" r:id="rId23"/>
    <p:sldId id="295" r:id="rId24"/>
    <p:sldId id="299" r:id="rId25"/>
    <p:sldId id="29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B0F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5E0048B-6DE1-4692-BF3D-4549218B8ACE}" v="7879" dt="2019-06-27T09:11:17.7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79" autoAdjust="0"/>
    <p:restoredTop sz="94291" autoAdjust="0"/>
  </p:normalViewPr>
  <p:slideViewPr>
    <p:cSldViewPr snapToGrid="0">
      <p:cViewPr varScale="1">
        <p:scale>
          <a:sx n="72" d="100"/>
          <a:sy n="72" d="100"/>
        </p:scale>
        <p:origin x="864" y="78"/>
      </p:cViewPr>
      <p:guideLst/>
    </p:cSldViewPr>
  </p:slideViewPr>
  <p:notesTextViewPr>
    <p:cViewPr>
      <p:scale>
        <a:sx n="3" d="2"/>
        <a:sy n="3" d="2"/>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da Walls" userId="838b7cbf-0b70-41fe-8c73-0583d286e8fe" providerId="ADAL" clId="{C5E0048B-6DE1-4692-BF3D-4549218B8ACE}"/>
    <pc:docChg chg="undo custSel mod delSld modSld sldOrd">
      <pc:chgData name="Breda Walls" userId="838b7cbf-0b70-41fe-8c73-0583d286e8fe" providerId="ADAL" clId="{C5E0048B-6DE1-4692-BF3D-4549218B8ACE}" dt="2019-06-27T09:11:17.737" v="144" actId="6549"/>
      <pc:docMkLst>
        <pc:docMk/>
      </pc:docMkLst>
      <pc:sldChg chg="modSp">
        <pc:chgData name="Breda Walls" userId="838b7cbf-0b70-41fe-8c73-0583d286e8fe" providerId="ADAL" clId="{C5E0048B-6DE1-4692-BF3D-4549218B8ACE}" dt="2019-06-27T09:11:17.737" v="144" actId="6549"/>
        <pc:sldMkLst>
          <pc:docMk/>
          <pc:sldMk cId="3668616018" sldId="274"/>
        </pc:sldMkLst>
        <pc:spChg chg="mod">
          <ac:chgData name="Breda Walls" userId="838b7cbf-0b70-41fe-8c73-0583d286e8fe" providerId="ADAL" clId="{C5E0048B-6DE1-4692-BF3D-4549218B8ACE}" dt="2019-06-27T09:11:17.737" v="144" actId="6549"/>
          <ac:spMkLst>
            <pc:docMk/>
            <pc:sldMk cId="3668616018" sldId="274"/>
            <ac:spMk id="5" creationId="{5C157357-43FF-4938-8546-179830C6E23F}"/>
          </ac:spMkLst>
        </pc:spChg>
      </pc:sldChg>
      <pc:sldChg chg="ord">
        <pc:chgData name="Breda Walls" userId="838b7cbf-0b70-41fe-8c73-0583d286e8fe" providerId="ADAL" clId="{C5E0048B-6DE1-4692-BF3D-4549218B8ACE}" dt="2019-06-27T07:22:02.200" v="77"/>
        <pc:sldMkLst>
          <pc:docMk/>
          <pc:sldMk cId="2936768556" sldId="299"/>
        </pc:sldMkLst>
      </pc:sldChg>
      <pc:sldChg chg="modSp del">
        <pc:chgData name="Breda Walls" userId="838b7cbf-0b70-41fe-8c73-0583d286e8fe" providerId="ADAL" clId="{C5E0048B-6DE1-4692-BF3D-4549218B8ACE}" dt="2019-06-27T07:17:45.380" v="20" actId="2696"/>
        <pc:sldMkLst>
          <pc:docMk/>
          <pc:sldMk cId="253614703" sldId="300"/>
        </pc:sldMkLst>
        <pc:spChg chg="mod">
          <ac:chgData name="Breda Walls" userId="838b7cbf-0b70-41fe-8c73-0583d286e8fe" providerId="ADAL" clId="{C5E0048B-6DE1-4692-BF3D-4549218B8ACE}" dt="2019-06-27T07:17:27.872" v="19" actId="6549"/>
          <ac:spMkLst>
            <pc:docMk/>
            <pc:sldMk cId="253614703" sldId="300"/>
            <ac:spMk id="5" creationId="{39B3200E-06DA-4A94-98BA-43700D473907}"/>
          </ac:spMkLst>
        </pc:spChg>
      </pc:sldChg>
      <pc:sldChg chg="addSp delSp modSp mod setBg setFolMasterObjs setClrOvrMap modNotesTx">
        <pc:chgData name="Breda Walls" userId="838b7cbf-0b70-41fe-8c73-0583d286e8fe" providerId="ADAL" clId="{C5E0048B-6DE1-4692-BF3D-4549218B8ACE}" dt="2019-06-27T07:23:05.367" v="113" actId="6549"/>
        <pc:sldMkLst>
          <pc:docMk/>
          <pc:sldMk cId="368433221" sldId="301"/>
        </pc:sldMkLst>
        <pc:spChg chg="del mod">
          <ac:chgData name="Breda Walls" userId="838b7cbf-0b70-41fe-8c73-0583d286e8fe" providerId="ADAL" clId="{C5E0048B-6DE1-4692-BF3D-4549218B8ACE}" dt="2019-06-27T07:20:53.340" v="69" actId="478"/>
          <ac:spMkLst>
            <pc:docMk/>
            <pc:sldMk cId="368433221" sldId="301"/>
            <ac:spMk id="3" creationId="{00000000-0000-0000-0000-000000000000}"/>
          </ac:spMkLst>
        </pc:spChg>
        <pc:spChg chg="add del mod">
          <ac:chgData name="Breda Walls" userId="838b7cbf-0b70-41fe-8c73-0583d286e8fe" providerId="ADAL" clId="{C5E0048B-6DE1-4692-BF3D-4549218B8ACE}" dt="2019-06-27T07:20:56.168" v="70" actId="478"/>
          <ac:spMkLst>
            <pc:docMk/>
            <pc:sldMk cId="368433221" sldId="301"/>
            <ac:spMk id="4" creationId="{2D0D2493-4A35-4071-BDB5-69C5FEA2C967}"/>
          </ac:spMkLst>
        </pc:spChg>
        <pc:spChg chg="add del">
          <ac:chgData name="Breda Walls" userId="838b7cbf-0b70-41fe-8c73-0583d286e8fe" providerId="ADAL" clId="{C5E0048B-6DE1-4692-BF3D-4549218B8ACE}" dt="2019-06-27T07:20:26.959" v="67" actId="26606"/>
          <ac:spMkLst>
            <pc:docMk/>
            <pc:sldMk cId="368433221" sldId="301"/>
            <ac:spMk id="71" creationId="{1DB7C82F-AB7E-4F0C-B829-FA1B9C415180}"/>
          </ac:spMkLst>
        </pc:spChg>
        <pc:spChg chg="add del">
          <ac:chgData name="Breda Walls" userId="838b7cbf-0b70-41fe-8c73-0583d286e8fe" providerId="ADAL" clId="{C5E0048B-6DE1-4692-BF3D-4549218B8ACE}" dt="2019-06-27T07:21:26.702" v="75" actId="26606"/>
          <ac:spMkLst>
            <pc:docMk/>
            <pc:sldMk cId="368433221" sldId="301"/>
            <ac:spMk id="73" creationId="{32BC26D8-82FB-445E-AA49-62A77D7C1EE0}"/>
          </ac:spMkLst>
        </pc:spChg>
        <pc:spChg chg="add del">
          <ac:chgData name="Breda Walls" userId="838b7cbf-0b70-41fe-8c73-0583d286e8fe" providerId="ADAL" clId="{C5E0048B-6DE1-4692-BF3D-4549218B8ACE}" dt="2019-06-27T07:21:26.702" v="75" actId="26606"/>
          <ac:spMkLst>
            <pc:docMk/>
            <pc:sldMk cId="368433221" sldId="301"/>
            <ac:spMk id="75" creationId="{CB44330D-EA18-4254-AA95-EB49948539B8}"/>
          </ac:spMkLst>
        </pc:spChg>
        <pc:spChg chg="add">
          <ac:chgData name="Breda Walls" userId="838b7cbf-0b70-41fe-8c73-0583d286e8fe" providerId="ADAL" clId="{C5E0048B-6DE1-4692-BF3D-4549218B8ACE}" dt="2019-06-27T07:21:26.714" v="76" actId="26606"/>
          <ac:spMkLst>
            <pc:docMk/>
            <pc:sldMk cId="368433221" sldId="301"/>
            <ac:spMk id="1030" creationId="{01D0AF59-99C3-4251-AB9A-C966C6AD4400}"/>
          </ac:spMkLst>
        </pc:spChg>
        <pc:spChg chg="add mod">
          <ac:chgData name="Breda Walls" userId="838b7cbf-0b70-41fe-8c73-0583d286e8fe" providerId="ADAL" clId="{C5E0048B-6DE1-4692-BF3D-4549218B8ACE}" dt="2019-06-27T07:22:37.601" v="81"/>
          <ac:spMkLst>
            <pc:docMk/>
            <pc:sldMk cId="368433221" sldId="301"/>
            <ac:spMk id="1031" creationId="{1855405F-37A2-4869-9154-F8BE3BECE6C3}"/>
          </ac:spMkLst>
        </pc:spChg>
        <pc:picChg chg="add del mod">
          <ac:chgData name="Breda Walls" userId="838b7cbf-0b70-41fe-8c73-0583d286e8fe" providerId="ADAL" clId="{C5E0048B-6DE1-4692-BF3D-4549218B8ACE}" dt="2019-06-27T07:20:49.112" v="68" actId="478"/>
          <ac:picMkLst>
            <pc:docMk/>
            <pc:sldMk cId="368433221" sldId="301"/>
            <ac:picMk id="1026" creationId="{3C79E0D9-11C2-4BC7-A211-61082E957A73}"/>
          </ac:picMkLst>
        </pc:picChg>
        <pc:picChg chg="add mod">
          <ac:chgData name="Breda Walls" userId="838b7cbf-0b70-41fe-8c73-0583d286e8fe" providerId="ADAL" clId="{C5E0048B-6DE1-4692-BF3D-4549218B8ACE}" dt="2019-06-27T07:22:36.869" v="80"/>
          <ac:picMkLst>
            <pc:docMk/>
            <pc:sldMk cId="368433221" sldId="301"/>
            <ac:picMk id="1028" creationId="{89C45EBF-C206-4C6C-8CCE-40850BBB1D0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800" b="0" i="0" u="none" strike="noStrike" kern="1200" spc="0" baseline="0">
                <a:solidFill>
                  <a:srgbClr val="000000">
                    <a:lumMod val="65000"/>
                    <a:lumOff val="35000"/>
                  </a:srgbClr>
                </a:solidFill>
                <a:latin typeface="+mn-lt"/>
                <a:ea typeface="+mn-ea"/>
                <a:cs typeface="+mn-cs"/>
              </a:defRPr>
            </a:pPr>
            <a:r>
              <a:rPr lang="en-US" sz="2800" b="0" i="0" baseline="0" dirty="0">
                <a:effectLst/>
              </a:rPr>
              <a:t>Staff (full-time equivalent)</a:t>
            </a:r>
            <a:endParaRPr lang="en-IE" sz="2800" dirty="0">
              <a:effectLst/>
            </a:endParaRPr>
          </a:p>
        </c:rich>
      </c:tx>
      <c:layout>
        <c:manualLayout>
          <c:xMode val="edge"/>
          <c:yMode val="edge"/>
          <c:x val="2.1204594721828115E-2"/>
          <c:y val="0"/>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800" b="0" i="0" u="none" strike="noStrike" kern="1200" spc="0" baseline="0">
              <a:solidFill>
                <a:srgbClr val="000000">
                  <a:lumMod val="65000"/>
                  <a:lumOff val="35000"/>
                </a:srgbClr>
              </a:solidFill>
              <a:latin typeface="+mn-lt"/>
              <a:ea typeface="+mn-ea"/>
              <a:cs typeface="+mn-cs"/>
            </a:defRPr>
          </a:pPr>
          <a:endParaRPr lang="en-US"/>
        </a:p>
      </c:txPr>
    </c:title>
    <c:autoTitleDeleted val="0"/>
    <c:plotArea>
      <c:layout/>
      <c:lineChart>
        <c:grouping val="standard"/>
        <c:varyColors val="0"/>
        <c:ser>
          <c:idx val="0"/>
          <c:order val="0"/>
          <c:tx>
            <c:strRef>
              <c:f>Pivot.1!$A$100</c:f>
              <c:strCache>
                <c:ptCount val="1"/>
                <c:pt idx="0">
                  <c:v>Total</c:v>
                </c:pt>
              </c:strCache>
            </c:strRef>
          </c:tx>
          <c:spPr>
            <a:ln w="28575" cap="rnd">
              <a:solidFill>
                <a:schemeClr val="accent1"/>
              </a:solidFill>
              <a:round/>
            </a:ln>
            <a:effectLst/>
          </c:spPr>
          <c:marker>
            <c:symbol val="square"/>
            <c:size val="8"/>
            <c:spPr>
              <a:solidFill>
                <a:schemeClr val="accent1"/>
              </a:solidFill>
              <a:ln w="9525">
                <a:solidFill>
                  <a:schemeClr val="accent1"/>
                </a:solidFill>
              </a:ln>
              <a:effectLst/>
            </c:spPr>
          </c:marker>
          <c:dLbls>
            <c:dLbl>
              <c:idx val="7"/>
              <c:tx>
                <c:rich>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fld id="{9D426E2C-DC94-4BBB-80D7-4A1F43AA1F87}" type="VALUE">
                      <a:rPr lang="en-US" sz="2400" b="1"/>
                      <a:pPr>
                        <a:defRPr sz="2400"/>
                      </a:pPr>
                      <a:t>[VALUE]</a:t>
                    </a:fld>
                    <a:endParaRPr lang="en-IE"/>
                  </a:p>
                </c:rich>
              </c:tx>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178-4F8B-A3BD-F52CAD7A451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Pivot.1!$B$99:$I$99</c:f>
              <c:numCache>
                <c:formatCode>General</c:formatCode>
                <c:ptCount val="8"/>
                <c:pt idx="0">
                  <c:v>2012</c:v>
                </c:pt>
                <c:pt idx="1">
                  <c:v>2013</c:v>
                </c:pt>
                <c:pt idx="2">
                  <c:v>2014</c:v>
                </c:pt>
                <c:pt idx="3">
                  <c:v>2015</c:v>
                </c:pt>
                <c:pt idx="4">
                  <c:v>2016</c:v>
                </c:pt>
                <c:pt idx="5">
                  <c:v>2017</c:v>
                </c:pt>
                <c:pt idx="6">
                  <c:v>2018</c:v>
                </c:pt>
                <c:pt idx="7">
                  <c:v>2019</c:v>
                </c:pt>
              </c:numCache>
            </c:numRef>
          </c:cat>
          <c:val>
            <c:numRef>
              <c:f>Pivot.1!$B$100:$I$100</c:f>
              <c:numCache>
                <c:formatCode>_-* #,##0_-;\-* #,##0_-;_-* "-"??_-;_-@_-</c:formatCode>
                <c:ptCount val="8"/>
                <c:pt idx="0">
                  <c:v>2838</c:v>
                </c:pt>
                <c:pt idx="1">
                  <c:v>2937</c:v>
                </c:pt>
                <c:pt idx="2">
                  <c:v>2888</c:v>
                </c:pt>
                <c:pt idx="3">
                  <c:v>3024.3321999999998</c:v>
                </c:pt>
                <c:pt idx="4">
                  <c:v>3011.1280999999999</c:v>
                </c:pt>
                <c:pt idx="5">
                  <c:v>3145.1528999999987</c:v>
                </c:pt>
                <c:pt idx="6">
                  <c:v>3338.648299999998</c:v>
                </c:pt>
                <c:pt idx="7">
                  <c:v>3432.215299999998</c:v>
                </c:pt>
              </c:numCache>
            </c:numRef>
          </c:val>
          <c:smooth val="0"/>
          <c:extLst>
            <c:ext xmlns:c16="http://schemas.microsoft.com/office/drawing/2014/chart" uri="{C3380CC4-5D6E-409C-BE32-E72D297353CC}">
              <c16:uniqueId val="{00000001-6178-4F8B-A3BD-F52CAD7A451E}"/>
            </c:ext>
          </c:extLst>
        </c:ser>
        <c:dLbls>
          <c:showLegendKey val="0"/>
          <c:showVal val="0"/>
          <c:showCatName val="0"/>
          <c:showSerName val="0"/>
          <c:showPercent val="0"/>
          <c:showBubbleSize val="0"/>
        </c:dLbls>
        <c:marker val="1"/>
        <c:smooth val="0"/>
        <c:axId val="492756544"/>
        <c:axId val="492756936"/>
      </c:lineChart>
      <c:catAx>
        <c:axId val="492756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492756936"/>
        <c:crosses val="autoZero"/>
        <c:auto val="1"/>
        <c:lblAlgn val="ctr"/>
        <c:lblOffset val="100"/>
        <c:noMultiLvlLbl val="0"/>
      </c:catAx>
      <c:valAx>
        <c:axId val="492756936"/>
        <c:scaling>
          <c:orientation val="minMax"/>
          <c:min val="2500"/>
        </c:scaling>
        <c:delete val="1"/>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crossAx val="492756544"/>
        <c:crosses val="autoZero"/>
        <c:crossBetween val="between"/>
        <c:majorUnit val="200"/>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2AB9069-116A-4888-862E-0BA3BC3F12D2}" type="doc">
      <dgm:prSet loTypeId="urn:microsoft.com/office/officeart/2005/8/layout/radial1" loCatId="relationship" qsTypeId="urn:microsoft.com/office/officeart/2005/8/quickstyle/simple1" qsCatId="simple" csTypeId="urn:microsoft.com/office/officeart/2005/8/colors/colorful5" csCatId="colorful" phldr="1"/>
      <dgm:spPr/>
      <dgm:t>
        <a:bodyPr/>
        <a:lstStyle/>
        <a:p>
          <a:endParaRPr lang="en-US"/>
        </a:p>
      </dgm:t>
    </dgm:pt>
    <dgm:pt modelId="{0E897793-F2D8-473D-A2AC-9D9761B29432}">
      <dgm:prSet phldrT="[Text]" custT="1"/>
      <dgm:spPr/>
      <dgm:t>
        <a:bodyPr/>
        <a:lstStyle/>
        <a:p>
          <a:r>
            <a:rPr lang="en-US" sz="3200" dirty="0">
              <a:solidFill>
                <a:schemeClr val="tx1"/>
              </a:solidFill>
            </a:rPr>
            <a:t>Summer Operation</a:t>
          </a:r>
        </a:p>
      </dgm:t>
    </dgm:pt>
    <dgm:pt modelId="{49BD9040-9F5E-486B-BB39-A0CF4E74A116}" type="parTrans" cxnId="{A575EFD7-1201-408A-A614-1773DF5419ED}">
      <dgm:prSet/>
      <dgm:spPr/>
      <dgm:t>
        <a:bodyPr/>
        <a:lstStyle/>
        <a:p>
          <a:endParaRPr lang="en-US">
            <a:solidFill>
              <a:schemeClr val="bg1"/>
            </a:solidFill>
          </a:endParaRPr>
        </a:p>
      </dgm:t>
    </dgm:pt>
    <dgm:pt modelId="{8D32CDC8-EC5E-4AC4-BC7A-6FEF45BA019E}" type="sibTrans" cxnId="{A575EFD7-1201-408A-A614-1773DF5419ED}">
      <dgm:prSet/>
      <dgm:spPr/>
      <dgm:t>
        <a:bodyPr/>
        <a:lstStyle/>
        <a:p>
          <a:endParaRPr lang="en-US">
            <a:solidFill>
              <a:schemeClr val="bg1"/>
            </a:solidFill>
          </a:endParaRPr>
        </a:p>
      </dgm:t>
    </dgm:pt>
    <dgm:pt modelId="{B1C0C969-0340-4091-BE20-4BD6F0E435BB}">
      <dgm:prSet phldrT="[Text]" custT="1"/>
      <dgm:spPr/>
      <dgm:t>
        <a:bodyPr/>
        <a:lstStyle/>
        <a:p>
          <a:r>
            <a:rPr lang="en-US" sz="3600" dirty="0">
              <a:solidFill>
                <a:schemeClr val="bg1"/>
              </a:solidFill>
            </a:rPr>
            <a:t>HR</a:t>
          </a:r>
        </a:p>
      </dgm:t>
    </dgm:pt>
    <dgm:pt modelId="{B1475F38-66EC-4624-ABC0-B8F2C3B154DB}" type="parTrans" cxnId="{3760273C-DAD2-4F43-BAA0-1D8257E5923E}">
      <dgm:prSet/>
      <dgm:spPr/>
      <dgm:t>
        <a:bodyPr/>
        <a:lstStyle/>
        <a:p>
          <a:endParaRPr lang="en-US">
            <a:solidFill>
              <a:schemeClr val="bg1"/>
            </a:solidFill>
          </a:endParaRPr>
        </a:p>
      </dgm:t>
    </dgm:pt>
    <dgm:pt modelId="{A9B46DE9-B1B6-4658-A6A4-970D35AF60EA}" type="sibTrans" cxnId="{3760273C-DAD2-4F43-BAA0-1D8257E5923E}">
      <dgm:prSet/>
      <dgm:spPr/>
      <dgm:t>
        <a:bodyPr/>
        <a:lstStyle/>
        <a:p>
          <a:endParaRPr lang="en-US">
            <a:solidFill>
              <a:schemeClr val="bg1"/>
            </a:solidFill>
          </a:endParaRPr>
        </a:p>
      </dgm:t>
    </dgm:pt>
    <dgm:pt modelId="{C8F3CE50-7265-4FED-BF38-6FA42B6F4C27}">
      <dgm:prSet phldrT="[Text]" custT="1"/>
      <dgm:spPr/>
      <dgm:t>
        <a:bodyPr/>
        <a:lstStyle/>
        <a:p>
          <a:r>
            <a:rPr lang="en-US" sz="2800" dirty="0">
              <a:solidFill>
                <a:schemeClr val="bg1"/>
              </a:solidFill>
            </a:rPr>
            <a:t>Marketing</a:t>
          </a:r>
        </a:p>
      </dgm:t>
    </dgm:pt>
    <dgm:pt modelId="{53BA4029-8CFA-46FF-BF0D-90E3D84C6046}" type="parTrans" cxnId="{8A9BC61C-1386-442D-A35C-3C191BDA6E5E}">
      <dgm:prSet/>
      <dgm:spPr/>
      <dgm:t>
        <a:bodyPr/>
        <a:lstStyle/>
        <a:p>
          <a:endParaRPr lang="en-US">
            <a:solidFill>
              <a:schemeClr val="bg1"/>
            </a:solidFill>
          </a:endParaRPr>
        </a:p>
      </dgm:t>
    </dgm:pt>
    <dgm:pt modelId="{B0527F33-0E1B-4B5C-9FEC-0D10B19E6C90}" type="sibTrans" cxnId="{8A9BC61C-1386-442D-A35C-3C191BDA6E5E}">
      <dgm:prSet/>
      <dgm:spPr/>
      <dgm:t>
        <a:bodyPr/>
        <a:lstStyle/>
        <a:p>
          <a:endParaRPr lang="en-US">
            <a:solidFill>
              <a:schemeClr val="bg1"/>
            </a:solidFill>
          </a:endParaRPr>
        </a:p>
      </dgm:t>
    </dgm:pt>
    <dgm:pt modelId="{7240C87F-45DD-439C-8B5C-3ED2AE764F96}">
      <dgm:prSet phldrT="[Text]" custT="1"/>
      <dgm:spPr/>
      <dgm:t>
        <a:bodyPr/>
        <a:lstStyle/>
        <a:p>
          <a:r>
            <a:rPr lang="en-US" sz="2400" dirty="0">
              <a:solidFill>
                <a:schemeClr val="bg1"/>
              </a:solidFill>
            </a:rPr>
            <a:t>IT Services</a:t>
          </a:r>
        </a:p>
      </dgm:t>
    </dgm:pt>
    <dgm:pt modelId="{BAC90B2D-8781-4367-8E88-589E3B2FAF44}" type="parTrans" cxnId="{8F80602D-DCF4-4F2E-8A9D-D3DAC3361573}">
      <dgm:prSet/>
      <dgm:spPr/>
      <dgm:t>
        <a:bodyPr/>
        <a:lstStyle/>
        <a:p>
          <a:endParaRPr lang="en-US">
            <a:solidFill>
              <a:schemeClr val="bg1"/>
            </a:solidFill>
          </a:endParaRPr>
        </a:p>
      </dgm:t>
    </dgm:pt>
    <dgm:pt modelId="{FCB10278-3335-442B-BF08-F470AD4CC6FE}" type="sibTrans" cxnId="{8F80602D-DCF4-4F2E-8A9D-D3DAC3361573}">
      <dgm:prSet/>
      <dgm:spPr/>
      <dgm:t>
        <a:bodyPr/>
        <a:lstStyle/>
        <a:p>
          <a:endParaRPr lang="en-US">
            <a:solidFill>
              <a:schemeClr val="bg1"/>
            </a:solidFill>
          </a:endParaRPr>
        </a:p>
      </dgm:t>
    </dgm:pt>
    <dgm:pt modelId="{3FB28DB7-D7C0-4E54-B172-D86661A7AB2D}">
      <dgm:prSet phldrT="[Text]" custT="1"/>
      <dgm:spPr/>
      <dgm:t>
        <a:bodyPr/>
        <a:lstStyle/>
        <a:p>
          <a:r>
            <a:rPr lang="en-US" sz="2400" dirty="0">
              <a:solidFill>
                <a:schemeClr val="bg1"/>
              </a:solidFill>
            </a:rPr>
            <a:t>BOK/Library Shop</a:t>
          </a:r>
        </a:p>
      </dgm:t>
    </dgm:pt>
    <dgm:pt modelId="{F327CE26-CD6C-4449-BD0A-47D9C7DD7C44}" type="parTrans" cxnId="{84EC7B2B-9D60-4935-843D-59AC0A053200}">
      <dgm:prSet/>
      <dgm:spPr/>
      <dgm:t>
        <a:bodyPr/>
        <a:lstStyle/>
        <a:p>
          <a:endParaRPr lang="en-US"/>
        </a:p>
      </dgm:t>
    </dgm:pt>
    <dgm:pt modelId="{A55BAC11-A288-4A15-88DF-63C632031BCE}" type="sibTrans" cxnId="{84EC7B2B-9D60-4935-843D-59AC0A053200}">
      <dgm:prSet/>
      <dgm:spPr/>
      <dgm:t>
        <a:bodyPr/>
        <a:lstStyle/>
        <a:p>
          <a:endParaRPr lang="en-US"/>
        </a:p>
      </dgm:t>
    </dgm:pt>
    <dgm:pt modelId="{A851504B-0D06-431E-9625-5860E71D618F}">
      <dgm:prSet phldrT="[Text]" custT="1"/>
      <dgm:spPr/>
      <dgm:t>
        <a:bodyPr/>
        <a:lstStyle/>
        <a:p>
          <a:r>
            <a:rPr lang="en-US" sz="2800" dirty="0">
              <a:solidFill>
                <a:schemeClr val="bg1"/>
              </a:solidFill>
            </a:rPr>
            <a:t>Catering</a:t>
          </a:r>
        </a:p>
      </dgm:t>
    </dgm:pt>
    <dgm:pt modelId="{8AB978A5-A18A-4841-A441-FDA03C01724E}" type="parTrans" cxnId="{1244291D-3084-47F6-AFB8-D8AC279412E7}">
      <dgm:prSet/>
      <dgm:spPr/>
      <dgm:t>
        <a:bodyPr/>
        <a:lstStyle/>
        <a:p>
          <a:endParaRPr lang="en-US"/>
        </a:p>
      </dgm:t>
    </dgm:pt>
    <dgm:pt modelId="{F330A5B5-1282-4108-837C-1D4BF94E4588}" type="sibTrans" cxnId="{1244291D-3084-47F6-AFB8-D8AC279412E7}">
      <dgm:prSet/>
      <dgm:spPr/>
      <dgm:t>
        <a:bodyPr/>
        <a:lstStyle/>
        <a:p>
          <a:endParaRPr lang="en-US"/>
        </a:p>
      </dgm:t>
    </dgm:pt>
    <dgm:pt modelId="{17508664-035E-4234-8890-AF26F58951B2}">
      <dgm:prSet phldrT="[Text]" custT="1"/>
      <dgm:spPr/>
      <dgm:t>
        <a:bodyPr/>
        <a:lstStyle/>
        <a:p>
          <a:r>
            <a:rPr lang="en-US" sz="2400" dirty="0">
              <a:solidFill>
                <a:schemeClr val="bg1"/>
              </a:solidFill>
            </a:rPr>
            <a:t>Accommodation Team</a:t>
          </a:r>
        </a:p>
      </dgm:t>
    </dgm:pt>
    <dgm:pt modelId="{E9953AD1-91D5-4EA1-9B43-988A37C9A2A4}" type="parTrans" cxnId="{87041289-8633-4DB3-8C50-A7F8C2F56C83}">
      <dgm:prSet/>
      <dgm:spPr/>
      <dgm:t>
        <a:bodyPr/>
        <a:lstStyle/>
        <a:p>
          <a:endParaRPr lang="en-US"/>
        </a:p>
      </dgm:t>
    </dgm:pt>
    <dgm:pt modelId="{EC9521E0-DA2A-49A1-9CDD-389FF03FC896}" type="sibTrans" cxnId="{87041289-8633-4DB3-8C50-A7F8C2F56C83}">
      <dgm:prSet/>
      <dgm:spPr/>
      <dgm:t>
        <a:bodyPr/>
        <a:lstStyle/>
        <a:p>
          <a:endParaRPr lang="en-US"/>
        </a:p>
      </dgm:t>
    </dgm:pt>
    <dgm:pt modelId="{7592021E-D59B-4F0D-AD9B-29C36C60CC00}">
      <dgm:prSet phldrT="[Text]" custT="1"/>
      <dgm:spPr/>
      <dgm:t>
        <a:bodyPr/>
        <a:lstStyle/>
        <a:p>
          <a:r>
            <a:rPr lang="en-US" sz="2800" dirty="0">
              <a:solidFill>
                <a:schemeClr val="bg1"/>
              </a:solidFill>
            </a:rPr>
            <a:t>Central Events</a:t>
          </a:r>
        </a:p>
      </dgm:t>
    </dgm:pt>
    <dgm:pt modelId="{FF69434D-0EBF-4351-9465-E31044426F60}" type="parTrans" cxnId="{DEE4C7AC-11EB-45CD-B937-D3360FFC71E3}">
      <dgm:prSet/>
      <dgm:spPr/>
      <dgm:t>
        <a:bodyPr/>
        <a:lstStyle/>
        <a:p>
          <a:endParaRPr lang="en-US"/>
        </a:p>
      </dgm:t>
    </dgm:pt>
    <dgm:pt modelId="{D51750E2-5BB8-462E-8390-8BD615BE7433}" type="sibTrans" cxnId="{DEE4C7AC-11EB-45CD-B937-D3360FFC71E3}">
      <dgm:prSet/>
      <dgm:spPr/>
      <dgm:t>
        <a:bodyPr/>
        <a:lstStyle/>
        <a:p>
          <a:endParaRPr lang="en-US"/>
        </a:p>
      </dgm:t>
    </dgm:pt>
    <dgm:pt modelId="{24FF7CF7-1286-4E4F-B4B8-533D202CF85C}">
      <dgm:prSet phldrT="[Text]" custT="1"/>
      <dgm:spPr/>
      <dgm:t>
        <a:bodyPr/>
        <a:lstStyle/>
        <a:p>
          <a:pPr algn="ctr">
            <a:lnSpc>
              <a:spcPct val="100000"/>
            </a:lnSpc>
          </a:pPr>
          <a:r>
            <a:rPr lang="en-US" sz="2400" dirty="0">
              <a:solidFill>
                <a:schemeClr val="bg1"/>
              </a:solidFill>
            </a:rPr>
            <a:t>Estates &amp; Facilities</a:t>
          </a:r>
        </a:p>
      </dgm:t>
    </dgm:pt>
    <dgm:pt modelId="{B5488019-89A9-4DF0-BC2F-65DF4B30DDA1}" type="parTrans" cxnId="{7C8B6D28-A362-4478-9C32-A2AF591843B0}">
      <dgm:prSet/>
      <dgm:spPr/>
      <dgm:t>
        <a:bodyPr/>
        <a:lstStyle/>
        <a:p>
          <a:endParaRPr lang="en-US"/>
        </a:p>
      </dgm:t>
    </dgm:pt>
    <dgm:pt modelId="{D6092F11-9F42-44A4-873D-68ACCB716FA0}" type="sibTrans" cxnId="{7C8B6D28-A362-4478-9C32-A2AF591843B0}">
      <dgm:prSet/>
      <dgm:spPr/>
      <dgm:t>
        <a:bodyPr/>
        <a:lstStyle/>
        <a:p>
          <a:endParaRPr lang="en-US"/>
        </a:p>
      </dgm:t>
    </dgm:pt>
    <dgm:pt modelId="{57E56EF9-A346-493E-991D-9FBA214E9208}">
      <dgm:prSet phldrT="[Text]" custT="1"/>
      <dgm:spPr/>
      <dgm:t>
        <a:bodyPr/>
        <a:lstStyle/>
        <a:p>
          <a:r>
            <a:rPr lang="en-US" sz="2800" dirty="0">
              <a:solidFill>
                <a:schemeClr val="bg1"/>
              </a:solidFill>
            </a:rPr>
            <a:t>Finance</a:t>
          </a:r>
        </a:p>
      </dgm:t>
    </dgm:pt>
    <dgm:pt modelId="{9EA5E588-FFEB-40DE-938A-2249E72E33B8}" type="parTrans" cxnId="{2948B2EA-BFD3-45E4-A763-40ECE8391956}">
      <dgm:prSet/>
      <dgm:spPr/>
      <dgm:t>
        <a:bodyPr/>
        <a:lstStyle/>
        <a:p>
          <a:endParaRPr lang="en-US"/>
        </a:p>
      </dgm:t>
    </dgm:pt>
    <dgm:pt modelId="{F90D4A9A-8E7B-4834-92DF-DA618B5961F6}" type="sibTrans" cxnId="{2948B2EA-BFD3-45E4-A763-40ECE8391956}">
      <dgm:prSet/>
      <dgm:spPr/>
      <dgm:t>
        <a:bodyPr/>
        <a:lstStyle/>
        <a:p>
          <a:endParaRPr lang="en-US"/>
        </a:p>
      </dgm:t>
    </dgm:pt>
    <dgm:pt modelId="{A9BE5B8A-22E1-44B9-BF52-839FBA54FFD6}" type="pres">
      <dgm:prSet presAssocID="{12AB9069-116A-4888-862E-0BA3BC3F12D2}" presName="cycle" presStyleCnt="0">
        <dgm:presLayoutVars>
          <dgm:chMax val="1"/>
          <dgm:dir/>
          <dgm:animLvl val="ctr"/>
          <dgm:resizeHandles val="exact"/>
        </dgm:presLayoutVars>
      </dgm:prSet>
      <dgm:spPr/>
    </dgm:pt>
    <dgm:pt modelId="{AE6E6864-38D7-4666-9B39-E11C5BE6D971}" type="pres">
      <dgm:prSet presAssocID="{0E897793-F2D8-473D-A2AC-9D9761B29432}" presName="centerShape" presStyleLbl="node0" presStyleIdx="0" presStyleCnt="1" custScaleX="233015" custScaleY="126575" custLinFactNeighborX="1502" custLinFactNeighborY="-5034"/>
      <dgm:spPr/>
    </dgm:pt>
    <dgm:pt modelId="{62E7CE93-493B-4B59-B73A-EB6CF2406B87}" type="pres">
      <dgm:prSet presAssocID="{53BA4029-8CFA-46FF-BF0D-90E3D84C6046}" presName="Name9" presStyleLbl="parChTrans1D2" presStyleIdx="0" presStyleCnt="9"/>
      <dgm:spPr/>
    </dgm:pt>
    <dgm:pt modelId="{9FC87281-0FA6-441D-9128-8273FFF14C99}" type="pres">
      <dgm:prSet presAssocID="{53BA4029-8CFA-46FF-BF0D-90E3D84C6046}" presName="connTx" presStyleLbl="parChTrans1D2" presStyleIdx="0" presStyleCnt="9"/>
      <dgm:spPr/>
    </dgm:pt>
    <dgm:pt modelId="{B6F260CC-766A-4E3B-AED2-C7A838EC137B}" type="pres">
      <dgm:prSet presAssocID="{C8F3CE50-7265-4FED-BF38-6FA42B6F4C27}" presName="node" presStyleLbl="node1" presStyleIdx="0" presStyleCnt="9" custScaleX="213685" custScaleY="102587" custRadScaleRad="93683" custRadScaleInc="17307">
        <dgm:presLayoutVars>
          <dgm:bulletEnabled val="1"/>
        </dgm:presLayoutVars>
      </dgm:prSet>
      <dgm:spPr/>
    </dgm:pt>
    <dgm:pt modelId="{A93EC394-1E0B-42F0-9786-D82A963415F3}" type="pres">
      <dgm:prSet presAssocID="{9EA5E588-FFEB-40DE-938A-2249E72E33B8}" presName="Name9" presStyleLbl="parChTrans1D2" presStyleIdx="1" presStyleCnt="9"/>
      <dgm:spPr/>
    </dgm:pt>
    <dgm:pt modelId="{FF272D87-720C-49A7-B0B1-BAD0DBEF295E}" type="pres">
      <dgm:prSet presAssocID="{9EA5E588-FFEB-40DE-938A-2249E72E33B8}" presName="connTx" presStyleLbl="parChTrans1D2" presStyleIdx="1" presStyleCnt="9"/>
      <dgm:spPr/>
    </dgm:pt>
    <dgm:pt modelId="{C869BD1A-29DF-4FBA-98EB-A8391C141502}" type="pres">
      <dgm:prSet presAssocID="{57E56EF9-A346-493E-991D-9FBA214E9208}" presName="node" presStyleLbl="node1" presStyleIdx="1" presStyleCnt="9" custScaleX="149999" custRadScaleRad="152830" custRadScaleInc="82529">
        <dgm:presLayoutVars>
          <dgm:bulletEnabled val="1"/>
        </dgm:presLayoutVars>
      </dgm:prSet>
      <dgm:spPr/>
    </dgm:pt>
    <dgm:pt modelId="{13F64480-95C6-4DF4-8660-B969493B96B9}" type="pres">
      <dgm:prSet presAssocID="{B5488019-89A9-4DF0-BC2F-65DF4B30DDA1}" presName="Name9" presStyleLbl="parChTrans1D2" presStyleIdx="2" presStyleCnt="9"/>
      <dgm:spPr/>
    </dgm:pt>
    <dgm:pt modelId="{88D798E2-DFA8-4862-AD9E-E054BEB65DE6}" type="pres">
      <dgm:prSet presAssocID="{B5488019-89A9-4DF0-BC2F-65DF4B30DDA1}" presName="connTx" presStyleLbl="parChTrans1D2" presStyleIdx="2" presStyleCnt="9"/>
      <dgm:spPr/>
    </dgm:pt>
    <dgm:pt modelId="{57147A24-D47E-4ABF-9501-67D4E24DCEC2}" type="pres">
      <dgm:prSet presAssocID="{24FF7CF7-1286-4E4F-B4B8-533D202CF85C}" presName="node" presStyleLbl="node1" presStyleIdx="2" presStyleCnt="9" custScaleX="178489" custScaleY="126071" custRadScaleRad="167092" custRadScaleInc="21734">
        <dgm:presLayoutVars>
          <dgm:bulletEnabled val="1"/>
        </dgm:presLayoutVars>
      </dgm:prSet>
      <dgm:spPr/>
    </dgm:pt>
    <dgm:pt modelId="{28E9B672-A9C2-4CA1-9A12-A87D58028C3A}" type="pres">
      <dgm:prSet presAssocID="{E9953AD1-91D5-4EA1-9B43-988A37C9A2A4}" presName="Name9" presStyleLbl="parChTrans1D2" presStyleIdx="3" presStyleCnt="9"/>
      <dgm:spPr/>
    </dgm:pt>
    <dgm:pt modelId="{5B3DA349-C5D5-4FE0-BBC8-AA060E87CE7D}" type="pres">
      <dgm:prSet presAssocID="{E9953AD1-91D5-4EA1-9B43-988A37C9A2A4}" presName="connTx" presStyleLbl="parChTrans1D2" presStyleIdx="3" presStyleCnt="9"/>
      <dgm:spPr/>
    </dgm:pt>
    <dgm:pt modelId="{38C15D97-DBAB-42ED-B53E-6883DAF960FD}" type="pres">
      <dgm:prSet presAssocID="{17508664-035E-4234-8890-AF26F58951B2}" presName="node" presStyleLbl="node1" presStyleIdx="3" presStyleCnt="9" custScaleX="240694" custScaleY="88521" custRadScaleRad="156364" custRadScaleInc="-45482">
        <dgm:presLayoutVars>
          <dgm:bulletEnabled val="1"/>
        </dgm:presLayoutVars>
      </dgm:prSet>
      <dgm:spPr/>
    </dgm:pt>
    <dgm:pt modelId="{D06F4113-8701-4E1D-BB2F-6FE41A9D0D93}" type="pres">
      <dgm:prSet presAssocID="{B1475F38-66EC-4624-ABC0-B8F2C3B154DB}" presName="Name9" presStyleLbl="parChTrans1D2" presStyleIdx="4" presStyleCnt="9"/>
      <dgm:spPr/>
    </dgm:pt>
    <dgm:pt modelId="{949C6135-B12A-4A76-A96C-C3492B7F5928}" type="pres">
      <dgm:prSet presAssocID="{B1475F38-66EC-4624-ABC0-B8F2C3B154DB}" presName="connTx" presStyleLbl="parChTrans1D2" presStyleIdx="4" presStyleCnt="9"/>
      <dgm:spPr/>
    </dgm:pt>
    <dgm:pt modelId="{6D801A96-96EF-411F-9E00-8D7A20183E96}" type="pres">
      <dgm:prSet presAssocID="{B1C0C969-0340-4091-BE20-4BD6F0E435BB}" presName="node" presStyleLbl="node1" presStyleIdx="4" presStyleCnt="9" custScaleX="118980" custScaleY="84018" custRadScaleRad="98432" custRadScaleInc="-60128">
        <dgm:presLayoutVars>
          <dgm:bulletEnabled val="1"/>
        </dgm:presLayoutVars>
      </dgm:prSet>
      <dgm:spPr/>
    </dgm:pt>
    <dgm:pt modelId="{15DD5E00-44D7-42DC-A602-6075EAC43029}" type="pres">
      <dgm:prSet presAssocID="{BAC90B2D-8781-4367-8E88-589E3B2FAF44}" presName="Name9" presStyleLbl="parChTrans1D2" presStyleIdx="5" presStyleCnt="9"/>
      <dgm:spPr/>
    </dgm:pt>
    <dgm:pt modelId="{9B399797-C641-41CD-B31B-3CAA70D9B65F}" type="pres">
      <dgm:prSet presAssocID="{BAC90B2D-8781-4367-8E88-589E3B2FAF44}" presName="connTx" presStyleLbl="parChTrans1D2" presStyleIdx="5" presStyleCnt="9"/>
      <dgm:spPr/>
    </dgm:pt>
    <dgm:pt modelId="{661341FD-54F6-4B98-9B13-ED96FA0863F9}" type="pres">
      <dgm:prSet presAssocID="{7240C87F-45DD-439C-8B5C-3ED2AE764F96}" presName="node" presStyleLbl="node1" presStyleIdx="5" presStyleCnt="9" custScaleX="148073" custRadScaleRad="76900" custRadScaleInc="69462">
        <dgm:presLayoutVars>
          <dgm:bulletEnabled val="1"/>
        </dgm:presLayoutVars>
      </dgm:prSet>
      <dgm:spPr/>
    </dgm:pt>
    <dgm:pt modelId="{76DA7347-8423-4429-A12F-3C2D432D225D}" type="pres">
      <dgm:prSet presAssocID="{8AB978A5-A18A-4841-A441-FDA03C01724E}" presName="Name9" presStyleLbl="parChTrans1D2" presStyleIdx="6" presStyleCnt="9"/>
      <dgm:spPr/>
    </dgm:pt>
    <dgm:pt modelId="{C6A0D647-BB9E-48AF-819F-186DC6951243}" type="pres">
      <dgm:prSet presAssocID="{8AB978A5-A18A-4841-A441-FDA03C01724E}" presName="connTx" presStyleLbl="parChTrans1D2" presStyleIdx="6" presStyleCnt="9"/>
      <dgm:spPr/>
    </dgm:pt>
    <dgm:pt modelId="{9676E776-C0DF-402C-B8C9-A951D0AF8358}" type="pres">
      <dgm:prSet presAssocID="{A851504B-0D06-431E-9625-5860E71D618F}" presName="node" presStyleLbl="node1" presStyleIdx="6" presStyleCnt="9" custScaleX="187363" custRadScaleRad="166245" custRadScaleInc="27640">
        <dgm:presLayoutVars>
          <dgm:bulletEnabled val="1"/>
        </dgm:presLayoutVars>
      </dgm:prSet>
      <dgm:spPr/>
    </dgm:pt>
    <dgm:pt modelId="{45A82494-CAD6-4F3F-AD54-3E903E586B51}" type="pres">
      <dgm:prSet presAssocID="{F327CE26-CD6C-4449-BD0A-47D9C7DD7C44}" presName="Name9" presStyleLbl="parChTrans1D2" presStyleIdx="7" presStyleCnt="9"/>
      <dgm:spPr/>
    </dgm:pt>
    <dgm:pt modelId="{5FADD87B-5E7D-46BB-963C-756287D38656}" type="pres">
      <dgm:prSet presAssocID="{F327CE26-CD6C-4449-BD0A-47D9C7DD7C44}" presName="connTx" presStyleLbl="parChTrans1D2" presStyleIdx="7" presStyleCnt="9"/>
      <dgm:spPr/>
    </dgm:pt>
    <dgm:pt modelId="{DFB742A7-F1CA-415A-8676-12EC59A0458D}" type="pres">
      <dgm:prSet presAssocID="{3FB28DB7-D7C0-4E54-B172-D86661A7AB2D}" presName="node" presStyleLbl="node1" presStyleIdx="7" presStyleCnt="9" custScaleX="200033" custRadScaleRad="148053" custRadScaleInc="-27099">
        <dgm:presLayoutVars>
          <dgm:bulletEnabled val="1"/>
        </dgm:presLayoutVars>
      </dgm:prSet>
      <dgm:spPr/>
    </dgm:pt>
    <dgm:pt modelId="{3ABABF0B-C246-4D2F-8682-FC384AB68483}" type="pres">
      <dgm:prSet presAssocID="{FF69434D-0EBF-4351-9465-E31044426F60}" presName="Name9" presStyleLbl="parChTrans1D2" presStyleIdx="8" presStyleCnt="9"/>
      <dgm:spPr/>
    </dgm:pt>
    <dgm:pt modelId="{CE428A21-9B76-44A7-A775-054D1C4814C1}" type="pres">
      <dgm:prSet presAssocID="{FF69434D-0EBF-4351-9465-E31044426F60}" presName="connTx" presStyleLbl="parChTrans1D2" presStyleIdx="8" presStyleCnt="9"/>
      <dgm:spPr/>
    </dgm:pt>
    <dgm:pt modelId="{4BA20629-F390-41D4-986F-CFE51EC35F2A}" type="pres">
      <dgm:prSet presAssocID="{7592021E-D59B-4F0D-AD9B-29C36C60CC00}" presName="node" presStyleLbl="node1" presStyleIdx="8" presStyleCnt="9" custScaleX="157920" custScaleY="115592" custRadScaleRad="143820" custRadScaleInc="-75464">
        <dgm:presLayoutVars>
          <dgm:bulletEnabled val="1"/>
        </dgm:presLayoutVars>
      </dgm:prSet>
      <dgm:spPr/>
    </dgm:pt>
  </dgm:ptLst>
  <dgm:cxnLst>
    <dgm:cxn modelId="{D0FDFE00-0130-4087-AFFE-9CAE627F2161}" type="presOf" srcId="{F327CE26-CD6C-4449-BD0A-47D9C7DD7C44}" destId="{45A82494-CAD6-4F3F-AD54-3E903E586B51}" srcOrd="0" destOrd="0" presId="urn:microsoft.com/office/officeart/2005/8/layout/radial1"/>
    <dgm:cxn modelId="{3DBEE408-A6A2-4C31-A359-BF69B9F6C652}" type="presOf" srcId="{57E56EF9-A346-493E-991D-9FBA214E9208}" destId="{C869BD1A-29DF-4FBA-98EB-A8391C141502}" srcOrd="0" destOrd="0" presId="urn:microsoft.com/office/officeart/2005/8/layout/radial1"/>
    <dgm:cxn modelId="{8087A413-A1A8-4DFF-B652-775A38EA5DDD}" type="presOf" srcId="{53BA4029-8CFA-46FF-BF0D-90E3D84C6046}" destId="{9FC87281-0FA6-441D-9128-8273FFF14C99}" srcOrd="1" destOrd="0" presId="urn:microsoft.com/office/officeart/2005/8/layout/radial1"/>
    <dgm:cxn modelId="{8A9BC61C-1386-442D-A35C-3C191BDA6E5E}" srcId="{0E897793-F2D8-473D-A2AC-9D9761B29432}" destId="{C8F3CE50-7265-4FED-BF38-6FA42B6F4C27}" srcOrd="0" destOrd="0" parTransId="{53BA4029-8CFA-46FF-BF0D-90E3D84C6046}" sibTransId="{B0527F33-0E1B-4B5C-9FEC-0D10B19E6C90}"/>
    <dgm:cxn modelId="{1244291D-3084-47F6-AFB8-D8AC279412E7}" srcId="{0E897793-F2D8-473D-A2AC-9D9761B29432}" destId="{A851504B-0D06-431E-9625-5860E71D618F}" srcOrd="6" destOrd="0" parTransId="{8AB978A5-A18A-4841-A441-FDA03C01724E}" sibTransId="{F330A5B5-1282-4108-837C-1D4BF94E4588}"/>
    <dgm:cxn modelId="{B5ADD920-F281-43EF-AF2D-DB9DF8E7A072}" type="presOf" srcId="{FF69434D-0EBF-4351-9465-E31044426F60}" destId="{3ABABF0B-C246-4D2F-8682-FC384AB68483}" srcOrd="0" destOrd="0" presId="urn:microsoft.com/office/officeart/2005/8/layout/radial1"/>
    <dgm:cxn modelId="{D1E9EB24-883D-4C4B-B1F1-9E2545A29CC7}" type="presOf" srcId="{53BA4029-8CFA-46FF-BF0D-90E3D84C6046}" destId="{62E7CE93-493B-4B59-B73A-EB6CF2406B87}" srcOrd="0" destOrd="0" presId="urn:microsoft.com/office/officeart/2005/8/layout/radial1"/>
    <dgm:cxn modelId="{AAE26827-AE53-4BEE-827B-49F464D8B415}" type="presOf" srcId="{7592021E-D59B-4F0D-AD9B-29C36C60CC00}" destId="{4BA20629-F390-41D4-986F-CFE51EC35F2A}" srcOrd="0" destOrd="0" presId="urn:microsoft.com/office/officeart/2005/8/layout/radial1"/>
    <dgm:cxn modelId="{7C8B6D28-A362-4478-9C32-A2AF591843B0}" srcId="{0E897793-F2D8-473D-A2AC-9D9761B29432}" destId="{24FF7CF7-1286-4E4F-B4B8-533D202CF85C}" srcOrd="2" destOrd="0" parTransId="{B5488019-89A9-4DF0-BC2F-65DF4B30DDA1}" sibTransId="{D6092F11-9F42-44A4-873D-68ACCB716FA0}"/>
    <dgm:cxn modelId="{84EC7B2B-9D60-4935-843D-59AC0A053200}" srcId="{0E897793-F2D8-473D-A2AC-9D9761B29432}" destId="{3FB28DB7-D7C0-4E54-B172-D86661A7AB2D}" srcOrd="7" destOrd="0" parTransId="{F327CE26-CD6C-4449-BD0A-47D9C7DD7C44}" sibTransId="{A55BAC11-A288-4A15-88DF-63C632031BCE}"/>
    <dgm:cxn modelId="{8F80602D-DCF4-4F2E-8A9D-D3DAC3361573}" srcId="{0E897793-F2D8-473D-A2AC-9D9761B29432}" destId="{7240C87F-45DD-439C-8B5C-3ED2AE764F96}" srcOrd="5" destOrd="0" parTransId="{BAC90B2D-8781-4367-8E88-589E3B2FAF44}" sibTransId="{FCB10278-3335-442B-BF08-F470AD4CC6FE}"/>
    <dgm:cxn modelId="{3A79952E-D8ED-4589-A378-F76C9A69FFD1}" type="presOf" srcId="{9EA5E588-FFEB-40DE-938A-2249E72E33B8}" destId="{A93EC394-1E0B-42F0-9786-D82A963415F3}" srcOrd="0" destOrd="0" presId="urn:microsoft.com/office/officeart/2005/8/layout/radial1"/>
    <dgm:cxn modelId="{91E87730-6535-4A55-B48E-5E70E6781CBA}" type="presOf" srcId="{B1475F38-66EC-4624-ABC0-B8F2C3B154DB}" destId="{949C6135-B12A-4A76-A96C-C3492B7F5928}" srcOrd="1" destOrd="0" presId="urn:microsoft.com/office/officeart/2005/8/layout/radial1"/>
    <dgm:cxn modelId="{550C4C33-9880-451F-8A1D-C9D247A66FCF}" type="presOf" srcId="{12AB9069-116A-4888-862E-0BA3BC3F12D2}" destId="{A9BE5B8A-22E1-44B9-BF52-839FBA54FFD6}" srcOrd="0" destOrd="0" presId="urn:microsoft.com/office/officeart/2005/8/layout/radial1"/>
    <dgm:cxn modelId="{3760273C-DAD2-4F43-BAA0-1D8257E5923E}" srcId="{0E897793-F2D8-473D-A2AC-9D9761B29432}" destId="{B1C0C969-0340-4091-BE20-4BD6F0E435BB}" srcOrd="4" destOrd="0" parTransId="{B1475F38-66EC-4624-ABC0-B8F2C3B154DB}" sibTransId="{A9B46DE9-B1B6-4658-A6A4-970D35AF60EA}"/>
    <dgm:cxn modelId="{E4E4803F-0F9A-489B-B8E9-15A96D4E0013}" type="presOf" srcId="{E9953AD1-91D5-4EA1-9B43-988A37C9A2A4}" destId="{28E9B672-A9C2-4CA1-9A12-A87D58028C3A}" srcOrd="0" destOrd="0" presId="urn:microsoft.com/office/officeart/2005/8/layout/radial1"/>
    <dgm:cxn modelId="{8F4F0E40-1BB9-472D-86CA-C9810173A852}" type="presOf" srcId="{9EA5E588-FFEB-40DE-938A-2249E72E33B8}" destId="{FF272D87-720C-49A7-B0B1-BAD0DBEF295E}" srcOrd="1" destOrd="0" presId="urn:microsoft.com/office/officeart/2005/8/layout/radial1"/>
    <dgm:cxn modelId="{38074861-5CAD-4C0E-AE25-7B5FED25BED7}" type="presOf" srcId="{B1C0C969-0340-4091-BE20-4BD6F0E435BB}" destId="{6D801A96-96EF-411F-9E00-8D7A20183E96}" srcOrd="0" destOrd="0" presId="urn:microsoft.com/office/officeart/2005/8/layout/radial1"/>
    <dgm:cxn modelId="{54BA7946-C1EE-421B-AB10-699E6D8001AE}" type="presOf" srcId="{B5488019-89A9-4DF0-BC2F-65DF4B30DDA1}" destId="{13F64480-95C6-4DF4-8660-B969493B96B9}" srcOrd="0" destOrd="0" presId="urn:microsoft.com/office/officeart/2005/8/layout/radial1"/>
    <dgm:cxn modelId="{C1951E6C-23A3-4011-9BE8-29024280707F}" type="presOf" srcId="{BAC90B2D-8781-4367-8E88-589E3B2FAF44}" destId="{15DD5E00-44D7-42DC-A602-6075EAC43029}" srcOrd="0" destOrd="0" presId="urn:microsoft.com/office/officeart/2005/8/layout/radial1"/>
    <dgm:cxn modelId="{879DA76D-F60C-45F7-9EF1-02825EB603F1}" type="presOf" srcId="{BAC90B2D-8781-4367-8E88-589E3B2FAF44}" destId="{9B399797-C641-41CD-B31B-3CAA70D9B65F}" srcOrd="1" destOrd="0" presId="urn:microsoft.com/office/officeart/2005/8/layout/radial1"/>
    <dgm:cxn modelId="{FDDEF04D-9ED3-4F37-AB42-82990D3ECCF4}" type="presOf" srcId="{B5488019-89A9-4DF0-BC2F-65DF4B30DDA1}" destId="{88D798E2-DFA8-4862-AD9E-E054BEB65DE6}" srcOrd="1" destOrd="0" presId="urn:microsoft.com/office/officeart/2005/8/layout/radial1"/>
    <dgm:cxn modelId="{39871973-6444-4402-996A-FC257E8ABBE4}" type="presOf" srcId="{8AB978A5-A18A-4841-A441-FDA03C01724E}" destId="{C6A0D647-BB9E-48AF-819F-186DC6951243}" srcOrd="1" destOrd="0" presId="urn:microsoft.com/office/officeart/2005/8/layout/radial1"/>
    <dgm:cxn modelId="{A8D76173-127A-4424-A87B-B28AED4D2AB1}" type="presOf" srcId="{E9953AD1-91D5-4EA1-9B43-988A37C9A2A4}" destId="{5B3DA349-C5D5-4FE0-BBC8-AA060E87CE7D}" srcOrd="1" destOrd="0" presId="urn:microsoft.com/office/officeart/2005/8/layout/radial1"/>
    <dgm:cxn modelId="{DBB1EE5A-C1DB-409A-A3A0-97D622CC2D38}" type="presOf" srcId="{0E897793-F2D8-473D-A2AC-9D9761B29432}" destId="{AE6E6864-38D7-4666-9B39-E11C5BE6D971}" srcOrd="0" destOrd="0" presId="urn:microsoft.com/office/officeart/2005/8/layout/radial1"/>
    <dgm:cxn modelId="{87041289-8633-4DB3-8C50-A7F8C2F56C83}" srcId="{0E897793-F2D8-473D-A2AC-9D9761B29432}" destId="{17508664-035E-4234-8890-AF26F58951B2}" srcOrd="3" destOrd="0" parTransId="{E9953AD1-91D5-4EA1-9B43-988A37C9A2A4}" sibTransId="{EC9521E0-DA2A-49A1-9CDD-389FF03FC896}"/>
    <dgm:cxn modelId="{B8B4388B-23FD-489C-8AD4-EC7A242ED009}" type="presOf" srcId="{17508664-035E-4234-8890-AF26F58951B2}" destId="{38C15D97-DBAB-42ED-B53E-6883DAF960FD}" srcOrd="0" destOrd="0" presId="urn:microsoft.com/office/officeart/2005/8/layout/radial1"/>
    <dgm:cxn modelId="{140FA18D-DBFC-4FA2-9C0F-E283F54F4F6E}" type="presOf" srcId="{24FF7CF7-1286-4E4F-B4B8-533D202CF85C}" destId="{57147A24-D47E-4ABF-9501-67D4E24DCEC2}" srcOrd="0" destOrd="0" presId="urn:microsoft.com/office/officeart/2005/8/layout/radial1"/>
    <dgm:cxn modelId="{E45E62A3-0CEC-4D44-A81E-29C93E78B399}" type="presOf" srcId="{A851504B-0D06-431E-9625-5860E71D618F}" destId="{9676E776-C0DF-402C-B8C9-A951D0AF8358}" srcOrd="0" destOrd="0" presId="urn:microsoft.com/office/officeart/2005/8/layout/radial1"/>
    <dgm:cxn modelId="{DEE4C7AC-11EB-45CD-B937-D3360FFC71E3}" srcId="{0E897793-F2D8-473D-A2AC-9D9761B29432}" destId="{7592021E-D59B-4F0D-AD9B-29C36C60CC00}" srcOrd="8" destOrd="0" parTransId="{FF69434D-0EBF-4351-9465-E31044426F60}" sibTransId="{D51750E2-5BB8-462E-8390-8BD615BE7433}"/>
    <dgm:cxn modelId="{EFACCEAF-9D68-4B93-91FE-A930ECDCD90E}" type="presOf" srcId="{3FB28DB7-D7C0-4E54-B172-D86661A7AB2D}" destId="{DFB742A7-F1CA-415A-8676-12EC59A0458D}" srcOrd="0" destOrd="0" presId="urn:microsoft.com/office/officeart/2005/8/layout/radial1"/>
    <dgm:cxn modelId="{9E57BCC5-984C-47D4-AF83-969DADEEF9F6}" type="presOf" srcId="{F327CE26-CD6C-4449-BD0A-47D9C7DD7C44}" destId="{5FADD87B-5E7D-46BB-963C-756287D38656}" srcOrd="1" destOrd="0" presId="urn:microsoft.com/office/officeart/2005/8/layout/radial1"/>
    <dgm:cxn modelId="{CC238AC8-49E2-495F-AFAD-A14B56986C93}" type="presOf" srcId="{8AB978A5-A18A-4841-A441-FDA03C01724E}" destId="{76DA7347-8423-4429-A12F-3C2D432D225D}" srcOrd="0" destOrd="0" presId="urn:microsoft.com/office/officeart/2005/8/layout/radial1"/>
    <dgm:cxn modelId="{A0F073D0-4C5B-4AF0-AA52-0AEFDB21DF0E}" type="presOf" srcId="{7240C87F-45DD-439C-8B5C-3ED2AE764F96}" destId="{661341FD-54F6-4B98-9B13-ED96FA0863F9}" srcOrd="0" destOrd="0" presId="urn:microsoft.com/office/officeart/2005/8/layout/radial1"/>
    <dgm:cxn modelId="{A575EFD7-1201-408A-A614-1773DF5419ED}" srcId="{12AB9069-116A-4888-862E-0BA3BC3F12D2}" destId="{0E897793-F2D8-473D-A2AC-9D9761B29432}" srcOrd="0" destOrd="0" parTransId="{49BD9040-9F5E-486B-BB39-A0CF4E74A116}" sibTransId="{8D32CDC8-EC5E-4AC4-BC7A-6FEF45BA019E}"/>
    <dgm:cxn modelId="{2DA11FDA-3B32-476C-87B6-BD59D2679F0E}" type="presOf" srcId="{B1475F38-66EC-4624-ABC0-B8F2C3B154DB}" destId="{D06F4113-8701-4E1D-BB2F-6FE41A9D0D93}" srcOrd="0" destOrd="0" presId="urn:microsoft.com/office/officeart/2005/8/layout/radial1"/>
    <dgm:cxn modelId="{4D70FCE9-488C-473D-BEFD-47A18979E9B0}" type="presOf" srcId="{C8F3CE50-7265-4FED-BF38-6FA42B6F4C27}" destId="{B6F260CC-766A-4E3B-AED2-C7A838EC137B}" srcOrd="0" destOrd="0" presId="urn:microsoft.com/office/officeart/2005/8/layout/radial1"/>
    <dgm:cxn modelId="{2948B2EA-BFD3-45E4-A763-40ECE8391956}" srcId="{0E897793-F2D8-473D-A2AC-9D9761B29432}" destId="{57E56EF9-A346-493E-991D-9FBA214E9208}" srcOrd="1" destOrd="0" parTransId="{9EA5E588-FFEB-40DE-938A-2249E72E33B8}" sibTransId="{F90D4A9A-8E7B-4834-92DF-DA618B5961F6}"/>
    <dgm:cxn modelId="{D045BBF6-8627-4860-A1F0-B78B87E71A8A}" type="presOf" srcId="{FF69434D-0EBF-4351-9465-E31044426F60}" destId="{CE428A21-9B76-44A7-A775-054D1C4814C1}" srcOrd="1" destOrd="0" presId="urn:microsoft.com/office/officeart/2005/8/layout/radial1"/>
    <dgm:cxn modelId="{7360329A-1314-4462-B6A1-798E31537CC6}" type="presParOf" srcId="{A9BE5B8A-22E1-44B9-BF52-839FBA54FFD6}" destId="{AE6E6864-38D7-4666-9B39-E11C5BE6D971}" srcOrd="0" destOrd="0" presId="urn:microsoft.com/office/officeart/2005/8/layout/radial1"/>
    <dgm:cxn modelId="{E9BC4646-4194-4C8B-9B15-2160971ED85D}" type="presParOf" srcId="{A9BE5B8A-22E1-44B9-BF52-839FBA54FFD6}" destId="{62E7CE93-493B-4B59-B73A-EB6CF2406B87}" srcOrd="1" destOrd="0" presId="urn:microsoft.com/office/officeart/2005/8/layout/radial1"/>
    <dgm:cxn modelId="{08B2FCB9-85D5-407D-ADCD-B1493D00D536}" type="presParOf" srcId="{62E7CE93-493B-4B59-B73A-EB6CF2406B87}" destId="{9FC87281-0FA6-441D-9128-8273FFF14C99}" srcOrd="0" destOrd="0" presId="urn:microsoft.com/office/officeart/2005/8/layout/radial1"/>
    <dgm:cxn modelId="{5B1A77A6-2ABE-4F4F-9A8F-6D11D1DF74E0}" type="presParOf" srcId="{A9BE5B8A-22E1-44B9-BF52-839FBA54FFD6}" destId="{B6F260CC-766A-4E3B-AED2-C7A838EC137B}" srcOrd="2" destOrd="0" presId="urn:microsoft.com/office/officeart/2005/8/layout/radial1"/>
    <dgm:cxn modelId="{6F5B8958-8993-464C-A348-1F9BD0BD14EC}" type="presParOf" srcId="{A9BE5B8A-22E1-44B9-BF52-839FBA54FFD6}" destId="{A93EC394-1E0B-42F0-9786-D82A963415F3}" srcOrd="3" destOrd="0" presId="urn:microsoft.com/office/officeart/2005/8/layout/radial1"/>
    <dgm:cxn modelId="{5A6204F2-CAFA-4602-B3AB-2274B6D65792}" type="presParOf" srcId="{A93EC394-1E0B-42F0-9786-D82A963415F3}" destId="{FF272D87-720C-49A7-B0B1-BAD0DBEF295E}" srcOrd="0" destOrd="0" presId="urn:microsoft.com/office/officeart/2005/8/layout/radial1"/>
    <dgm:cxn modelId="{A384CEA9-B043-412C-8EF1-813C14B8A3F2}" type="presParOf" srcId="{A9BE5B8A-22E1-44B9-BF52-839FBA54FFD6}" destId="{C869BD1A-29DF-4FBA-98EB-A8391C141502}" srcOrd="4" destOrd="0" presId="urn:microsoft.com/office/officeart/2005/8/layout/radial1"/>
    <dgm:cxn modelId="{AB647212-2B55-496D-9755-CE8CEB88FE12}" type="presParOf" srcId="{A9BE5B8A-22E1-44B9-BF52-839FBA54FFD6}" destId="{13F64480-95C6-4DF4-8660-B969493B96B9}" srcOrd="5" destOrd="0" presId="urn:microsoft.com/office/officeart/2005/8/layout/radial1"/>
    <dgm:cxn modelId="{BC00E0E5-FB50-49DD-8AA3-0E23B250A31D}" type="presParOf" srcId="{13F64480-95C6-4DF4-8660-B969493B96B9}" destId="{88D798E2-DFA8-4862-AD9E-E054BEB65DE6}" srcOrd="0" destOrd="0" presId="urn:microsoft.com/office/officeart/2005/8/layout/radial1"/>
    <dgm:cxn modelId="{EE22FA0A-2009-458E-8777-D4C22FE0A3B2}" type="presParOf" srcId="{A9BE5B8A-22E1-44B9-BF52-839FBA54FFD6}" destId="{57147A24-D47E-4ABF-9501-67D4E24DCEC2}" srcOrd="6" destOrd="0" presId="urn:microsoft.com/office/officeart/2005/8/layout/radial1"/>
    <dgm:cxn modelId="{83FECEEF-2627-479D-A5B2-450C5DCDD1E6}" type="presParOf" srcId="{A9BE5B8A-22E1-44B9-BF52-839FBA54FFD6}" destId="{28E9B672-A9C2-4CA1-9A12-A87D58028C3A}" srcOrd="7" destOrd="0" presId="urn:microsoft.com/office/officeart/2005/8/layout/radial1"/>
    <dgm:cxn modelId="{A225C160-F75A-4273-BF46-EA65A29EBD4D}" type="presParOf" srcId="{28E9B672-A9C2-4CA1-9A12-A87D58028C3A}" destId="{5B3DA349-C5D5-4FE0-BBC8-AA060E87CE7D}" srcOrd="0" destOrd="0" presId="urn:microsoft.com/office/officeart/2005/8/layout/radial1"/>
    <dgm:cxn modelId="{8999556B-FCFE-44AB-AC9D-0B02AB33B075}" type="presParOf" srcId="{A9BE5B8A-22E1-44B9-BF52-839FBA54FFD6}" destId="{38C15D97-DBAB-42ED-B53E-6883DAF960FD}" srcOrd="8" destOrd="0" presId="urn:microsoft.com/office/officeart/2005/8/layout/radial1"/>
    <dgm:cxn modelId="{F1797F70-1BA0-44D9-845F-9D2DB8C2EA4C}" type="presParOf" srcId="{A9BE5B8A-22E1-44B9-BF52-839FBA54FFD6}" destId="{D06F4113-8701-4E1D-BB2F-6FE41A9D0D93}" srcOrd="9" destOrd="0" presId="urn:microsoft.com/office/officeart/2005/8/layout/radial1"/>
    <dgm:cxn modelId="{99BF979B-6223-40CB-98D4-C45DDE8A64CC}" type="presParOf" srcId="{D06F4113-8701-4E1D-BB2F-6FE41A9D0D93}" destId="{949C6135-B12A-4A76-A96C-C3492B7F5928}" srcOrd="0" destOrd="0" presId="urn:microsoft.com/office/officeart/2005/8/layout/radial1"/>
    <dgm:cxn modelId="{411EBA24-CCB3-4DC5-908E-9C82A917373F}" type="presParOf" srcId="{A9BE5B8A-22E1-44B9-BF52-839FBA54FFD6}" destId="{6D801A96-96EF-411F-9E00-8D7A20183E96}" srcOrd="10" destOrd="0" presId="urn:microsoft.com/office/officeart/2005/8/layout/radial1"/>
    <dgm:cxn modelId="{720F4FC2-33B8-429E-8298-17FA93E7EBB0}" type="presParOf" srcId="{A9BE5B8A-22E1-44B9-BF52-839FBA54FFD6}" destId="{15DD5E00-44D7-42DC-A602-6075EAC43029}" srcOrd="11" destOrd="0" presId="urn:microsoft.com/office/officeart/2005/8/layout/radial1"/>
    <dgm:cxn modelId="{F50807F4-4473-4399-9F08-E0D38E0519F5}" type="presParOf" srcId="{15DD5E00-44D7-42DC-A602-6075EAC43029}" destId="{9B399797-C641-41CD-B31B-3CAA70D9B65F}" srcOrd="0" destOrd="0" presId="urn:microsoft.com/office/officeart/2005/8/layout/radial1"/>
    <dgm:cxn modelId="{D72B4F02-00A5-4392-8CDF-2D7E644840C8}" type="presParOf" srcId="{A9BE5B8A-22E1-44B9-BF52-839FBA54FFD6}" destId="{661341FD-54F6-4B98-9B13-ED96FA0863F9}" srcOrd="12" destOrd="0" presId="urn:microsoft.com/office/officeart/2005/8/layout/radial1"/>
    <dgm:cxn modelId="{A5917069-CD07-483C-867F-E5F2F350DF83}" type="presParOf" srcId="{A9BE5B8A-22E1-44B9-BF52-839FBA54FFD6}" destId="{76DA7347-8423-4429-A12F-3C2D432D225D}" srcOrd="13" destOrd="0" presId="urn:microsoft.com/office/officeart/2005/8/layout/radial1"/>
    <dgm:cxn modelId="{7E8D1FDF-02B5-4136-B5D9-25142FE2DBD2}" type="presParOf" srcId="{76DA7347-8423-4429-A12F-3C2D432D225D}" destId="{C6A0D647-BB9E-48AF-819F-186DC6951243}" srcOrd="0" destOrd="0" presId="urn:microsoft.com/office/officeart/2005/8/layout/radial1"/>
    <dgm:cxn modelId="{8ED1BFB5-D1F2-4C58-A894-3E9437C951FF}" type="presParOf" srcId="{A9BE5B8A-22E1-44B9-BF52-839FBA54FFD6}" destId="{9676E776-C0DF-402C-B8C9-A951D0AF8358}" srcOrd="14" destOrd="0" presId="urn:microsoft.com/office/officeart/2005/8/layout/radial1"/>
    <dgm:cxn modelId="{D1462CE5-DE68-4318-B9C8-73707F4AB336}" type="presParOf" srcId="{A9BE5B8A-22E1-44B9-BF52-839FBA54FFD6}" destId="{45A82494-CAD6-4F3F-AD54-3E903E586B51}" srcOrd="15" destOrd="0" presId="urn:microsoft.com/office/officeart/2005/8/layout/radial1"/>
    <dgm:cxn modelId="{E027DD92-824B-4855-ADBB-279DADCC3C4E}" type="presParOf" srcId="{45A82494-CAD6-4F3F-AD54-3E903E586B51}" destId="{5FADD87B-5E7D-46BB-963C-756287D38656}" srcOrd="0" destOrd="0" presId="urn:microsoft.com/office/officeart/2005/8/layout/radial1"/>
    <dgm:cxn modelId="{C01E4718-F459-4896-9DF7-C65117C37A7D}" type="presParOf" srcId="{A9BE5B8A-22E1-44B9-BF52-839FBA54FFD6}" destId="{DFB742A7-F1CA-415A-8676-12EC59A0458D}" srcOrd="16" destOrd="0" presId="urn:microsoft.com/office/officeart/2005/8/layout/radial1"/>
    <dgm:cxn modelId="{0F435B0E-8516-4FE9-8C4F-DAB842BD79EC}" type="presParOf" srcId="{A9BE5B8A-22E1-44B9-BF52-839FBA54FFD6}" destId="{3ABABF0B-C246-4D2F-8682-FC384AB68483}" srcOrd="17" destOrd="0" presId="urn:microsoft.com/office/officeart/2005/8/layout/radial1"/>
    <dgm:cxn modelId="{F87EDB70-D101-44B2-8CEA-8A2F3192382C}" type="presParOf" srcId="{3ABABF0B-C246-4D2F-8682-FC384AB68483}" destId="{CE428A21-9B76-44A7-A775-054D1C4814C1}" srcOrd="0" destOrd="0" presId="urn:microsoft.com/office/officeart/2005/8/layout/radial1"/>
    <dgm:cxn modelId="{A4ED0D2D-083E-4892-B9A5-D4865AEEB27D}" type="presParOf" srcId="{A9BE5B8A-22E1-44B9-BF52-839FBA54FFD6}" destId="{4BA20629-F390-41D4-986F-CFE51EC35F2A}" srcOrd="18" destOrd="0" presId="urn:microsoft.com/office/officeart/2005/8/layout/radial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84A6FB-7054-4667-8131-03302DCFF161}" type="doc">
      <dgm:prSet loTypeId="urn:microsoft.com/office/officeart/2008/layout/VerticalCurvedList" loCatId="list" qsTypeId="urn:microsoft.com/office/officeart/2005/8/quickstyle/simple2" qsCatId="simple" csTypeId="urn:microsoft.com/office/officeart/2005/8/colors/colorful5" csCatId="colorful" phldr="1"/>
      <dgm:spPr/>
      <dgm:t>
        <a:bodyPr/>
        <a:lstStyle/>
        <a:p>
          <a:endParaRPr lang="en-US"/>
        </a:p>
      </dgm:t>
    </dgm:pt>
    <dgm:pt modelId="{D1E58851-E314-4DB1-AC2C-48337B54FFCA}">
      <dgm:prSet phldrT="[Text]" custT="1"/>
      <dgm:spPr/>
      <dgm:t>
        <a:bodyPr/>
        <a:lstStyle/>
        <a:p>
          <a:r>
            <a:rPr lang="en-US" sz="2400" dirty="0"/>
            <a:t>Booking.com review score of 8.2</a:t>
          </a:r>
        </a:p>
      </dgm:t>
    </dgm:pt>
    <dgm:pt modelId="{9D2E545A-B5AE-4E1A-B6C1-8DAE55F7CCC5}" type="parTrans" cxnId="{0F1A4BED-3FF0-4351-8DC1-E3E4C5F29226}">
      <dgm:prSet/>
      <dgm:spPr/>
      <dgm:t>
        <a:bodyPr/>
        <a:lstStyle/>
        <a:p>
          <a:endParaRPr lang="en-US">
            <a:solidFill>
              <a:schemeClr val="bg1"/>
            </a:solidFill>
          </a:endParaRPr>
        </a:p>
      </dgm:t>
    </dgm:pt>
    <dgm:pt modelId="{46606CD8-CE85-4BF9-A32C-5AE9ED04B4C0}" type="sibTrans" cxnId="{0F1A4BED-3FF0-4351-8DC1-E3E4C5F29226}">
      <dgm:prSet/>
      <dgm:spPr/>
      <dgm:t>
        <a:bodyPr/>
        <a:lstStyle/>
        <a:p>
          <a:endParaRPr lang="en-US">
            <a:solidFill>
              <a:schemeClr val="bg1"/>
            </a:solidFill>
          </a:endParaRPr>
        </a:p>
      </dgm:t>
    </dgm:pt>
    <dgm:pt modelId="{CB10E42A-E238-4A8B-8CDA-DDAC61900168}">
      <dgm:prSet/>
      <dgm:spPr/>
      <dgm:t>
        <a:bodyPr/>
        <a:lstStyle/>
        <a:p>
          <a:r>
            <a:rPr lang="en-IE" b="1" dirty="0"/>
            <a:t>Welcoming staff: </a:t>
          </a:r>
          <a:r>
            <a:rPr lang="en-IE" dirty="0"/>
            <a:t>‘T</a:t>
          </a:r>
          <a:r>
            <a:rPr lang="en-IE" b="0" i="0" dirty="0"/>
            <a:t>he accommodation staff and cleaners were extremely charming, efficient and helpful. The office is fully staffed from 7.30 am until late in the evening.’</a:t>
          </a:r>
          <a:endParaRPr lang="en-IE" dirty="0"/>
        </a:p>
      </dgm:t>
    </dgm:pt>
    <dgm:pt modelId="{43E064D9-8C2F-4277-8DCA-706DCF99D1F3}" type="parTrans" cxnId="{6718509A-E967-4D03-B689-FFE213FA1CD0}">
      <dgm:prSet/>
      <dgm:spPr/>
      <dgm:t>
        <a:bodyPr/>
        <a:lstStyle/>
        <a:p>
          <a:endParaRPr lang="en-US">
            <a:solidFill>
              <a:schemeClr val="bg1"/>
            </a:solidFill>
          </a:endParaRPr>
        </a:p>
      </dgm:t>
    </dgm:pt>
    <dgm:pt modelId="{86375A4A-B526-4F27-B3E6-D9DB36D29EB7}" type="sibTrans" cxnId="{6718509A-E967-4D03-B689-FFE213FA1CD0}">
      <dgm:prSet/>
      <dgm:spPr/>
      <dgm:t>
        <a:bodyPr/>
        <a:lstStyle/>
        <a:p>
          <a:endParaRPr lang="en-US">
            <a:solidFill>
              <a:schemeClr val="bg1"/>
            </a:solidFill>
          </a:endParaRPr>
        </a:p>
      </dgm:t>
    </dgm:pt>
    <dgm:pt modelId="{031157CF-71FD-43D4-9CEE-8629413EBF5C}">
      <dgm:prSet/>
      <dgm:spPr/>
      <dgm:t>
        <a:bodyPr/>
        <a:lstStyle/>
        <a:p>
          <a:r>
            <a:rPr lang="en-US" b="1" dirty="0"/>
            <a:t>Cleanliness: </a:t>
          </a:r>
          <a:r>
            <a:rPr lang="en-US" dirty="0"/>
            <a:t>‘</a:t>
          </a:r>
          <a:r>
            <a:rPr lang="en-IE" b="0" i="0" dirty="0"/>
            <a:t>The room was very comfortable and spotlessly clean.’</a:t>
          </a:r>
          <a:r>
            <a:rPr lang="en-US" dirty="0"/>
            <a:t> </a:t>
          </a:r>
        </a:p>
      </dgm:t>
    </dgm:pt>
    <dgm:pt modelId="{0CF6388D-90E0-4B8A-905E-B320F88895D3}" type="parTrans" cxnId="{C58F902F-3358-4E04-B7CF-838128F93BEB}">
      <dgm:prSet/>
      <dgm:spPr/>
      <dgm:t>
        <a:bodyPr/>
        <a:lstStyle/>
        <a:p>
          <a:endParaRPr lang="en-US">
            <a:solidFill>
              <a:schemeClr val="bg1"/>
            </a:solidFill>
          </a:endParaRPr>
        </a:p>
      </dgm:t>
    </dgm:pt>
    <dgm:pt modelId="{FF633C3F-39D6-44B5-A671-59398BC63577}" type="sibTrans" cxnId="{C58F902F-3358-4E04-B7CF-838128F93BEB}">
      <dgm:prSet/>
      <dgm:spPr/>
      <dgm:t>
        <a:bodyPr/>
        <a:lstStyle/>
        <a:p>
          <a:endParaRPr lang="en-US">
            <a:solidFill>
              <a:schemeClr val="bg1"/>
            </a:solidFill>
          </a:endParaRPr>
        </a:p>
      </dgm:t>
    </dgm:pt>
    <dgm:pt modelId="{5F9086F6-4B2E-46F1-B550-8E3F2F02FF9F}">
      <dgm:prSet/>
      <dgm:spPr/>
      <dgm:t>
        <a:bodyPr/>
        <a:lstStyle/>
        <a:p>
          <a:r>
            <a:rPr lang="en-IE" b="1" dirty="0"/>
            <a:t>Location:</a:t>
          </a:r>
          <a:r>
            <a:rPr lang="en-IE" dirty="0"/>
            <a:t> ‘</a:t>
          </a:r>
          <a:r>
            <a:rPr lang="en-IE" b="0" i="0" dirty="0"/>
            <a:t>This is a great opportunity to stay in Trinity College, an historic landmark in the heart of Dublin.’</a:t>
          </a:r>
          <a:endParaRPr lang="en-IE" dirty="0"/>
        </a:p>
      </dgm:t>
    </dgm:pt>
    <dgm:pt modelId="{F60BD4C2-22E4-401A-A9A5-371633C2F0E0}" type="parTrans" cxnId="{F4B68BA0-E800-4552-A21C-60019C4A7CE5}">
      <dgm:prSet/>
      <dgm:spPr/>
      <dgm:t>
        <a:bodyPr/>
        <a:lstStyle/>
        <a:p>
          <a:endParaRPr lang="en-US">
            <a:solidFill>
              <a:schemeClr val="bg1"/>
            </a:solidFill>
          </a:endParaRPr>
        </a:p>
      </dgm:t>
    </dgm:pt>
    <dgm:pt modelId="{60048837-C96F-4E3C-99C6-922DCFC9A5E2}" type="sibTrans" cxnId="{F4B68BA0-E800-4552-A21C-60019C4A7CE5}">
      <dgm:prSet/>
      <dgm:spPr/>
      <dgm:t>
        <a:bodyPr/>
        <a:lstStyle/>
        <a:p>
          <a:endParaRPr lang="en-US">
            <a:solidFill>
              <a:schemeClr val="bg1"/>
            </a:solidFill>
          </a:endParaRPr>
        </a:p>
      </dgm:t>
    </dgm:pt>
    <dgm:pt modelId="{6D8BFBEB-CC21-486A-81B7-563B0DAFFED8}" type="pres">
      <dgm:prSet presAssocID="{7584A6FB-7054-4667-8131-03302DCFF161}" presName="Name0" presStyleCnt="0">
        <dgm:presLayoutVars>
          <dgm:chMax val="7"/>
          <dgm:chPref val="7"/>
          <dgm:dir/>
        </dgm:presLayoutVars>
      </dgm:prSet>
      <dgm:spPr/>
    </dgm:pt>
    <dgm:pt modelId="{525B81FB-624E-4EC9-9B50-1AC0275A6D95}" type="pres">
      <dgm:prSet presAssocID="{7584A6FB-7054-4667-8131-03302DCFF161}" presName="Name1" presStyleCnt="0"/>
      <dgm:spPr/>
    </dgm:pt>
    <dgm:pt modelId="{FDE80F8C-1D77-4F5D-B060-22912F6D23AA}" type="pres">
      <dgm:prSet presAssocID="{7584A6FB-7054-4667-8131-03302DCFF161}" presName="cycle" presStyleCnt="0"/>
      <dgm:spPr/>
    </dgm:pt>
    <dgm:pt modelId="{EBC36987-5FFC-4588-B770-14C8DB358309}" type="pres">
      <dgm:prSet presAssocID="{7584A6FB-7054-4667-8131-03302DCFF161}" presName="srcNode" presStyleLbl="node1" presStyleIdx="0" presStyleCnt="4"/>
      <dgm:spPr/>
    </dgm:pt>
    <dgm:pt modelId="{7485EA5E-1B07-4947-97A6-F27B65DE5AA1}" type="pres">
      <dgm:prSet presAssocID="{7584A6FB-7054-4667-8131-03302DCFF161}" presName="conn" presStyleLbl="parChTrans1D2" presStyleIdx="0" presStyleCnt="1"/>
      <dgm:spPr/>
    </dgm:pt>
    <dgm:pt modelId="{F48E092A-F0E9-49B2-9EA8-FF51DD2C61F6}" type="pres">
      <dgm:prSet presAssocID="{7584A6FB-7054-4667-8131-03302DCFF161}" presName="extraNode" presStyleLbl="node1" presStyleIdx="0" presStyleCnt="4"/>
      <dgm:spPr/>
    </dgm:pt>
    <dgm:pt modelId="{9DE60381-5AF1-4F9E-A690-58BBB3C1C93D}" type="pres">
      <dgm:prSet presAssocID="{7584A6FB-7054-4667-8131-03302DCFF161}" presName="dstNode" presStyleLbl="node1" presStyleIdx="0" presStyleCnt="4"/>
      <dgm:spPr/>
    </dgm:pt>
    <dgm:pt modelId="{522D4CD7-50AF-4436-B34B-2A2366FBBF07}" type="pres">
      <dgm:prSet presAssocID="{D1E58851-E314-4DB1-AC2C-48337B54FFCA}" presName="text_1" presStyleLbl="node1" presStyleIdx="0" presStyleCnt="4">
        <dgm:presLayoutVars>
          <dgm:bulletEnabled val="1"/>
        </dgm:presLayoutVars>
      </dgm:prSet>
      <dgm:spPr/>
    </dgm:pt>
    <dgm:pt modelId="{83E72515-AF59-46C5-B4C9-86204964E392}" type="pres">
      <dgm:prSet presAssocID="{D1E58851-E314-4DB1-AC2C-48337B54FFCA}" presName="accent_1" presStyleCnt="0"/>
      <dgm:spPr/>
    </dgm:pt>
    <dgm:pt modelId="{F4D6BB80-32EF-4B34-9263-681E1CB152FF}" type="pres">
      <dgm:prSet presAssocID="{D1E58851-E314-4DB1-AC2C-48337B54FFCA}" presName="accentRepeatNode" presStyleLbl="solidFgAcc1" presStyleIdx="0" presStyleCnt="4"/>
      <dgm:spPr>
        <a:prstGeom prst="flowChartDecision">
          <a:avLst/>
        </a:prstGeom>
      </dgm:spPr>
    </dgm:pt>
    <dgm:pt modelId="{B41B1B56-7E1B-4C45-B06F-A065AF60E071}" type="pres">
      <dgm:prSet presAssocID="{CB10E42A-E238-4A8B-8CDA-DDAC61900168}" presName="text_2" presStyleLbl="node1" presStyleIdx="1" presStyleCnt="4" custScaleY="146586">
        <dgm:presLayoutVars>
          <dgm:bulletEnabled val="1"/>
        </dgm:presLayoutVars>
      </dgm:prSet>
      <dgm:spPr/>
    </dgm:pt>
    <dgm:pt modelId="{0DF48871-A788-4F2F-A575-CA2809F47D09}" type="pres">
      <dgm:prSet presAssocID="{CB10E42A-E238-4A8B-8CDA-DDAC61900168}" presName="accent_2" presStyleCnt="0"/>
      <dgm:spPr/>
    </dgm:pt>
    <dgm:pt modelId="{DFE2F191-EFD6-469B-A288-2373C262F272}" type="pres">
      <dgm:prSet presAssocID="{CB10E42A-E238-4A8B-8CDA-DDAC61900168}" presName="accentRepeatNode" presStyleLbl="solidFgAcc1" presStyleIdx="1" presStyleCnt="4"/>
      <dgm:spPr>
        <a:prstGeom prst="flowChartDecision">
          <a:avLst/>
        </a:prstGeom>
      </dgm:spPr>
    </dgm:pt>
    <dgm:pt modelId="{AD5C0730-88AA-4209-A75D-F7279CBB94D1}" type="pres">
      <dgm:prSet presAssocID="{5F9086F6-4B2E-46F1-B550-8E3F2F02FF9F}" presName="text_3" presStyleLbl="node1" presStyleIdx="2" presStyleCnt="4">
        <dgm:presLayoutVars>
          <dgm:bulletEnabled val="1"/>
        </dgm:presLayoutVars>
      </dgm:prSet>
      <dgm:spPr/>
    </dgm:pt>
    <dgm:pt modelId="{93E66508-2665-44D7-8BA0-2A19063E5D80}" type="pres">
      <dgm:prSet presAssocID="{5F9086F6-4B2E-46F1-B550-8E3F2F02FF9F}" presName="accent_3" presStyleCnt="0"/>
      <dgm:spPr/>
    </dgm:pt>
    <dgm:pt modelId="{E4788958-C43C-4BE6-B2F2-18303701E486}" type="pres">
      <dgm:prSet presAssocID="{5F9086F6-4B2E-46F1-B550-8E3F2F02FF9F}" presName="accentRepeatNode" presStyleLbl="solidFgAcc1" presStyleIdx="2" presStyleCnt="4"/>
      <dgm:spPr>
        <a:prstGeom prst="flowChartDecision">
          <a:avLst/>
        </a:prstGeom>
      </dgm:spPr>
    </dgm:pt>
    <dgm:pt modelId="{D8871556-F6D3-4714-95AB-61D5198C142B}" type="pres">
      <dgm:prSet presAssocID="{031157CF-71FD-43D4-9CEE-8629413EBF5C}" presName="text_4" presStyleLbl="node1" presStyleIdx="3" presStyleCnt="4">
        <dgm:presLayoutVars>
          <dgm:bulletEnabled val="1"/>
        </dgm:presLayoutVars>
      </dgm:prSet>
      <dgm:spPr/>
    </dgm:pt>
    <dgm:pt modelId="{CAD5B0DD-245D-423C-8034-42EE7E50433D}" type="pres">
      <dgm:prSet presAssocID="{031157CF-71FD-43D4-9CEE-8629413EBF5C}" presName="accent_4" presStyleCnt="0"/>
      <dgm:spPr/>
    </dgm:pt>
    <dgm:pt modelId="{3838CEE3-F0D2-4483-8777-324490E4E5A7}" type="pres">
      <dgm:prSet presAssocID="{031157CF-71FD-43D4-9CEE-8629413EBF5C}" presName="accentRepeatNode" presStyleLbl="solidFgAcc1" presStyleIdx="3" presStyleCnt="4"/>
      <dgm:spPr>
        <a:prstGeom prst="flowChartDecision">
          <a:avLst/>
        </a:prstGeom>
      </dgm:spPr>
    </dgm:pt>
  </dgm:ptLst>
  <dgm:cxnLst>
    <dgm:cxn modelId="{B9915517-1CC2-4C96-A0DE-371CFA58FD0B}" type="presOf" srcId="{46606CD8-CE85-4BF9-A32C-5AE9ED04B4C0}" destId="{7485EA5E-1B07-4947-97A6-F27B65DE5AA1}" srcOrd="0" destOrd="0" presId="urn:microsoft.com/office/officeart/2008/layout/VerticalCurvedList"/>
    <dgm:cxn modelId="{C58F902F-3358-4E04-B7CF-838128F93BEB}" srcId="{7584A6FB-7054-4667-8131-03302DCFF161}" destId="{031157CF-71FD-43D4-9CEE-8629413EBF5C}" srcOrd="3" destOrd="0" parTransId="{0CF6388D-90E0-4B8A-905E-B320F88895D3}" sibTransId="{FF633C3F-39D6-44B5-A671-59398BC63577}"/>
    <dgm:cxn modelId="{C9D0CC6E-32A4-4AEF-8C1C-338A543D8F84}" type="presOf" srcId="{D1E58851-E314-4DB1-AC2C-48337B54FFCA}" destId="{522D4CD7-50AF-4436-B34B-2A2366FBBF07}" srcOrd="0" destOrd="0" presId="urn:microsoft.com/office/officeart/2008/layout/VerticalCurvedList"/>
    <dgm:cxn modelId="{24B7C38D-F0C9-4E00-8263-91471878E3F3}" type="presOf" srcId="{031157CF-71FD-43D4-9CEE-8629413EBF5C}" destId="{D8871556-F6D3-4714-95AB-61D5198C142B}" srcOrd="0" destOrd="0" presId="urn:microsoft.com/office/officeart/2008/layout/VerticalCurvedList"/>
    <dgm:cxn modelId="{6718509A-E967-4D03-B689-FFE213FA1CD0}" srcId="{7584A6FB-7054-4667-8131-03302DCFF161}" destId="{CB10E42A-E238-4A8B-8CDA-DDAC61900168}" srcOrd="1" destOrd="0" parTransId="{43E064D9-8C2F-4277-8DCA-706DCF99D1F3}" sibTransId="{86375A4A-B526-4F27-B3E6-D9DB36D29EB7}"/>
    <dgm:cxn modelId="{CA50E29A-FA99-4B99-A718-08AFDE52629A}" type="presOf" srcId="{5F9086F6-4B2E-46F1-B550-8E3F2F02FF9F}" destId="{AD5C0730-88AA-4209-A75D-F7279CBB94D1}" srcOrd="0" destOrd="0" presId="urn:microsoft.com/office/officeart/2008/layout/VerticalCurvedList"/>
    <dgm:cxn modelId="{F4B68BA0-E800-4552-A21C-60019C4A7CE5}" srcId="{7584A6FB-7054-4667-8131-03302DCFF161}" destId="{5F9086F6-4B2E-46F1-B550-8E3F2F02FF9F}" srcOrd="2" destOrd="0" parTransId="{F60BD4C2-22E4-401A-A9A5-371633C2F0E0}" sibTransId="{60048837-C96F-4E3C-99C6-922DCFC9A5E2}"/>
    <dgm:cxn modelId="{01E574A2-804A-496B-9EEC-468B7015186C}" type="presOf" srcId="{7584A6FB-7054-4667-8131-03302DCFF161}" destId="{6D8BFBEB-CC21-486A-81B7-563B0DAFFED8}" srcOrd="0" destOrd="0" presId="urn:microsoft.com/office/officeart/2008/layout/VerticalCurvedList"/>
    <dgm:cxn modelId="{3021BCA9-E5DB-41AC-A3B0-6EAD562F53E3}" type="presOf" srcId="{CB10E42A-E238-4A8B-8CDA-DDAC61900168}" destId="{B41B1B56-7E1B-4C45-B06F-A065AF60E071}" srcOrd="0" destOrd="0" presId="urn:microsoft.com/office/officeart/2008/layout/VerticalCurvedList"/>
    <dgm:cxn modelId="{0F1A4BED-3FF0-4351-8DC1-E3E4C5F29226}" srcId="{7584A6FB-7054-4667-8131-03302DCFF161}" destId="{D1E58851-E314-4DB1-AC2C-48337B54FFCA}" srcOrd="0" destOrd="0" parTransId="{9D2E545A-B5AE-4E1A-B6C1-8DAE55F7CCC5}" sibTransId="{46606CD8-CE85-4BF9-A32C-5AE9ED04B4C0}"/>
    <dgm:cxn modelId="{F22896CA-AB60-4416-BF64-E032438C7AFA}" type="presParOf" srcId="{6D8BFBEB-CC21-486A-81B7-563B0DAFFED8}" destId="{525B81FB-624E-4EC9-9B50-1AC0275A6D95}" srcOrd="0" destOrd="0" presId="urn:microsoft.com/office/officeart/2008/layout/VerticalCurvedList"/>
    <dgm:cxn modelId="{3B9B7DB2-D626-4A40-AE96-60326C9302E6}" type="presParOf" srcId="{525B81FB-624E-4EC9-9B50-1AC0275A6D95}" destId="{FDE80F8C-1D77-4F5D-B060-22912F6D23AA}" srcOrd="0" destOrd="0" presId="urn:microsoft.com/office/officeart/2008/layout/VerticalCurvedList"/>
    <dgm:cxn modelId="{E65539D1-A540-436E-9471-D8A631F93B6F}" type="presParOf" srcId="{FDE80F8C-1D77-4F5D-B060-22912F6D23AA}" destId="{EBC36987-5FFC-4588-B770-14C8DB358309}" srcOrd="0" destOrd="0" presId="urn:microsoft.com/office/officeart/2008/layout/VerticalCurvedList"/>
    <dgm:cxn modelId="{D064A2ED-3746-4521-851D-C18127A3D3E7}" type="presParOf" srcId="{FDE80F8C-1D77-4F5D-B060-22912F6D23AA}" destId="{7485EA5E-1B07-4947-97A6-F27B65DE5AA1}" srcOrd="1" destOrd="0" presId="urn:microsoft.com/office/officeart/2008/layout/VerticalCurvedList"/>
    <dgm:cxn modelId="{A53140DC-A57A-4274-86B4-B38C4015BFCF}" type="presParOf" srcId="{FDE80F8C-1D77-4F5D-B060-22912F6D23AA}" destId="{F48E092A-F0E9-49B2-9EA8-FF51DD2C61F6}" srcOrd="2" destOrd="0" presId="urn:microsoft.com/office/officeart/2008/layout/VerticalCurvedList"/>
    <dgm:cxn modelId="{0A45AB29-D549-4AB8-A39E-477F7AC52674}" type="presParOf" srcId="{FDE80F8C-1D77-4F5D-B060-22912F6D23AA}" destId="{9DE60381-5AF1-4F9E-A690-58BBB3C1C93D}" srcOrd="3" destOrd="0" presId="urn:microsoft.com/office/officeart/2008/layout/VerticalCurvedList"/>
    <dgm:cxn modelId="{03B7CD42-B6A1-4D88-95E2-3DF5F50CA903}" type="presParOf" srcId="{525B81FB-624E-4EC9-9B50-1AC0275A6D95}" destId="{522D4CD7-50AF-4436-B34B-2A2366FBBF07}" srcOrd="1" destOrd="0" presId="urn:microsoft.com/office/officeart/2008/layout/VerticalCurvedList"/>
    <dgm:cxn modelId="{7C0F2712-13C8-47A3-9C97-16F644D8E8DE}" type="presParOf" srcId="{525B81FB-624E-4EC9-9B50-1AC0275A6D95}" destId="{83E72515-AF59-46C5-B4C9-86204964E392}" srcOrd="2" destOrd="0" presId="urn:microsoft.com/office/officeart/2008/layout/VerticalCurvedList"/>
    <dgm:cxn modelId="{20336EDE-AB45-45C4-BA07-EA3DC7E27EED}" type="presParOf" srcId="{83E72515-AF59-46C5-B4C9-86204964E392}" destId="{F4D6BB80-32EF-4B34-9263-681E1CB152FF}" srcOrd="0" destOrd="0" presId="urn:microsoft.com/office/officeart/2008/layout/VerticalCurvedList"/>
    <dgm:cxn modelId="{E2993038-D3BA-44CD-8F5C-9C9AD4E663BD}" type="presParOf" srcId="{525B81FB-624E-4EC9-9B50-1AC0275A6D95}" destId="{B41B1B56-7E1B-4C45-B06F-A065AF60E071}" srcOrd="3" destOrd="0" presId="urn:microsoft.com/office/officeart/2008/layout/VerticalCurvedList"/>
    <dgm:cxn modelId="{84CFED64-857A-4F45-8BB1-59F9DD2F6DC6}" type="presParOf" srcId="{525B81FB-624E-4EC9-9B50-1AC0275A6D95}" destId="{0DF48871-A788-4F2F-A575-CA2809F47D09}" srcOrd="4" destOrd="0" presId="urn:microsoft.com/office/officeart/2008/layout/VerticalCurvedList"/>
    <dgm:cxn modelId="{A28821D4-16CA-4437-A15C-714FFADBCCF3}" type="presParOf" srcId="{0DF48871-A788-4F2F-A575-CA2809F47D09}" destId="{DFE2F191-EFD6-469B-A288-2373C262F272}" srcOrd="0" destOrd="0" presId="urn:microsoft.com/office/officeart/2008/layout/VerticalCurvedList"/>
    <dgm:cxn modelId="{80D714C4-9668-4869-B034-506258CA5BAE}" type="presParOf" srcId="{525B81FB-624E-4EC9-9B50-1AC0275A6D95}" destId="{AD5C0730-88AA-4209-A75D-F7279CBB94D1}" srcOrd="5" destOrd="0" presId="urn:microsoft.com/office/officeart/2008/layout/VerticalCurvedList"/>
    <dgm:cxn modelId="{D97AFA83-3744-4FA2-AF51-62DA894F4B89}" type="presParOf" srcId="{525B81FB-624E-4EC9-9B50-1AC0275A6D95}" destId="{93E66508-2665-44D7-8BA0-2A19063E5D80}" srcOrd="6" destOrd="0" presId="urn:microsoft.com/office/officeart/2008/layout/VerticalCurvedList"/>
    <dgm:cxn modelId="{CD608A2C-2FC0-4F59-8340-AB98E8D3C710}" type="presParOf" srcId="{93E66508-2665-44D7-8BA0-2A19063E5D80}" destId="{E4788958-C43C-4BE6-B2F2-18303701E486}" srcOrd="0" destOrd="0" presId="urn:microsoft.com/office/officeart/2008/layout/VerticalCurvedList"/>
    <dgm:cxn modelId="{22265B6E-17E5-4885-AD72-A8BD8DC9160C}" type="presParOf" srcId="{525B81FB-624E-4EC9-9B50-1AC0275A6D95}" destId="{D8871556-F6D3-4714-95AB-61D5198C142B}" srcOrd="7" destOrd="0" presId="urn:microsoft.com/office/officeart/2008/layout/VerticalCurvedList"/>
    <dgm:cxn modelId="{133A65A8-5427-434E-81A5-8E46442ABD56}" type="presParOf" srcId="{525B81FB-624E-4EC9-9B50-1AC0275A6D95}" destId="{CAD5B0DD-245D-423C-8034-42EE7E50433D}" srcOrd="8" destOrd="0" presId="urn:microsoft.com/office/officeart/2008/layout/VerticalCurvedList"/>
    <dgm:cxn modelId="{050B5F01-4AF4-42A6-9EDC-0A6B4F1F107D}" type="presParOf" srcId="{CAD5B0DD-245D-423C-8034-42EE7E50433D}" destId="{3838CEE3-F0D2-4483-8777-324490E4E5A7}"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CECAD5-14E2-4C67-A939-BEA441F8E43F}" type="doc">
      <dgm:prSet loTypeId="urn:microsoft.com/office/officeart/2005/8/layout/hChevron3" loCatId="process" qsTypeId="urn:microsoft.com/office/officeart/2005/8/quickstyle/simple1" qsCatId="simple" csTypeId="urn:microsoft.com/office/officeart/2005/8/colors/accent1_5" csCatId="accent1" phldr="1"/>
      <dgm:spPr/>
    </dgm:pt>
    <dgm:pt modelId="{A35BB329-E418-43BD-989A-96BD75EF5F04}">
      <dgm:prSet phldrT="[Text]"/>
      <dgm:spPr>
        <a:solidFill>
          <a:srgbClr val="0E73B9">
            <a:alpha val="90000"/>
          </a:srgbClr>
        </a:solidFill>
      </dgm:spPr>
      <dgm:t>
        <a:bodyPr/>
        <a:lstStyle/>
        <a:p>
          <a:r>
            <a:rPr lang="en-IE" dirty="0"/>
            <a:t>Jun</a:t>
          </a:r>
          <a:endParaRPr lang="en-GB" dirty="0"/>
        </a:p>
      </dgm:t>
    </dgm:pt>
    <dgm:pt modelId="{B7454DCD-9B33-478A-8C02-F5609BB559DD}" type="parTrans" cxnId="{C7F8524F-087A-4FD1-8450-4779F2C81A51}">
      <dgm:prSet/>
      <dgm:spPr/>
      <dgm:t>
        <a:bodyPr/>
        <a:lstStyle/>
        <a:p>
          <a:endParaRPr lang="en-GB"/>
        </a:p>
      </dgm:t>
    </dgm:pt>
    <dgm:pt modelId="{C35763D1-201F-43AF-8812-A04084DCF973}" type="sibTrans" cxnId="{C7F8524F-087A-4FD1-8450-4779F2C81A51}">
      <dgm:prSet/>
      <dgm:spPr/>
      <dgm:t>
        <a:bodyPr/>
        <a:lstStyle/>
        <a:p>
          <a:endParaRPr lang="en-GB"/>
        </a:p>
      </dgm:t>
    </dgm:pt>
    <dgm:pt modelId="{28D1E93C-6782-440F-952A-5B4BCE603AF7}">
      <dgm:prSet phldrT="[Text]"/>
      <dgm:spPr>
        <a:solidFill>
          <a:srgbClr val="0E73B9">
            <a:alpha val="90000"/>
          </a:srgbClr>
        </a:solidFill>
      </dgm:spPr>
      <dgm:t>
        <a:bodyPr/>
        <a:lstStyle/>
        <a:p>
          <a:r>
            <a:rPr lang="en-IE" dirty="0"/>
            <a:t>Jul</a:t>
          </a:r>
          <a:endParaRPr lang="en-GB" dirty="0"/>
        </a:p>
      </dgm:t>
    </dgm:pt>
    <dgm:pt modelId="{4F0A6D22-C06E-4A88-8A7A-4B81135A59E9}" type="parTrans" cxnId="{799D659E-A2EB-435C-A857-1B28A93D7BBC}">
      <dgm:prSet/>
      <dgm:spPr/>
      <dgm:t>
        <a:bodyPr/>
        <a:lstStyle/>
        <a:p>
          <a:endParaRPr lang="en-GB"/>
        </a:p>
      </dgm:t>
    </dgm:pt>
    <dgm:pt modelId="{4D57A06B-1A81-4974-B1CB-C9EA4EEB5A7C}" type="sibTrans" cxnId="{799D659E-A2EB-435C-A857-1B28A93D7BBC}">
      <dgm:prSet/>
      <dgm:spPr/>
      <dgm:t>
        <a:bodyPr/>
        <a:lstStyle/>
        <a:p>
          <a:endParaRPr lang="en-GB"/>
        </a:p>
      </dgm:t>
    </dgm:pt>
    <dgm:pt modelId="{A4C25BE1-4EC1-4253-9D2A-AA6AD11F354D}">
      <dgm:prSet phldrT="[Text]"/>
      <dgm:spPr>
        <a:solidFill>
          <a:srgbClr val="0E73B9">
            <a:alpha val="90000"/>
          </a:srgbClr>
        </a:solidFill>
      </dgm:spPr>
      <dgm:t>
        <a:bodyPr/>
        <a:lstStyle/>
        <a:p>
          <a:r>
            <a:rPr lang="en-IE" dirty="0"/>
            <a:t>Aug</a:t>
          </a:r>
          <a:endParaRPr lang="en-GB" dirty="0"/>
        </a:p>
      </dgm:t>
    </dgm:pt>
    <dgm:pt modelId="{C2D8BFEE-7D4B-4A6F-B7E0-01F1CBDCBC2B}" type="parTrans" cxnId="{CF76836C-8366-4ED4-9F2E-537F2CBA5086}">
      <dgm:prSet/>
      <dgm:spPr/>
      <dgm:t>
        <a:bodyPr/>
        <a:lstStyle/>
        <a:p>
          <a:endParaRPr lang="en-GB"/>
        </a:p>
      </dgm:t>
    </dgm:pt>
    <dgm:pt modelId="{6E1D2BE8-EBE8-4C77-8D94-727CD677A67D}" type="sibTrans" cxnId="{CF76836C-8366-4ED4-9F2E-537F2CBA5086}">
      <dgm:prSet/>
      <dgm:spPr/>
      <dgm:t>
        <a:bodyPr/>
        <a:lstStyle/>
        <a:p>
          <a:endParaRPr lang="en-GB"/>
        </a:p>
      </dgm:t>
    </dgm:pt>
    <dgm:pt modelId="{4F6CC04C-136A-48BD-9EB5-30864F9329A0}">
      <dgm:prSet phldrT="[Text]"/>
      <dgm:spPr>
        <a:solidFill>
          <a:srgbClr val="0E73B9">
            <a:alpha val="90000"/>
          </a:srgbClr>
        </a:solidFill>
      </dgm:spPr>
      <dgm:t>
        <a:bodyPr/>
        <a:lstStyle/>
        <a:p>
          <a:r>
            <a:rPr lang="en-IE" dirty="0"/>
            <a:t>Sep</a:t>
          </a:r>
          <a:endParaRPr lang="en-GB" dirty="0"/>
        </a:p>
      </dgm:t>
    </dgm:pt>
    <dgm:pt modelId="{BEC48AB5-342B-4D9A-AEE1-0C605900EB4E}" type="parTrans" cxnId="{58B97951-4999-439C-AEBB-1A4B2879E24F}">
      <dgm:prSet/>
      <dgm:spPr/>
      <dgm:t>
        <a:bodyPr/>
        <a:lstStyle/>
        <a:p>
          <a:endParaRPr lang="en-GB"/>
        </a:p>
      </dgm:t>
    </dgm:pt>
    <dgm:pt modelId="{CD0BDA91-14D6-4934-B108-144BDD7F4F33}" type="sibTrans" cxnId="{58B97951-4999-439C-AEBB-1A4B2879E24F}">
      <dgm:prSet/>
      <dgm:spPr/>
      <dgm:t>
        <a:bodyPr/>
        <a:lstStyle/>
        <a:p>
          <a:endParaRPr lang="en-GB"/>
        </a:p>
      </dgm:t>
    </dgm:pt>
    <dgm:pt modelId="{E62F454C-1DF6-4EB1-BFD9-F3575975C4B8}">
      <dgm:prSet phldrT="[Text]"/>
      <dgm:spPr>
        <a:solidFill>
          <a:srgbClr val="0E73B9">
            <a:alpha val="90000"/>
          </a:srgbClr>
        </a:solidFill>
      </dgm:spPr>
      <dgm:t>
        <a:bodyPr/>
        <a:lstStyle/>
        <a:p>
          <a:endParaRPr lang="en-GB" dirty="0"/>
        </a:p>
      </dgm:t>
    </dgm:pt>
    <dgm:pt modelId="{37CE94FE-D159-4411-9696-19CB5563D030}" type="parTrans" cxnId="{F3E4D7DE-F447-41F4-98A4-0D3743138E49}">
      <dgm:prSet/>
      <dgm:spPr/>
      <dgm:t>
        <a:bodyPr/>
        <a:lstStyle/>
        <a:p>
          <a:endParaRPr lang="en-GB"/>
        </a:p>
      </dgm:t>
    </dgm:pt>
    <dgm:pt modelId="{D47DFCDD-758F-4A9B-8523-2CB6AA3FF7EE}" type="sibTrans" cxnId="{F3E4D7DE-F447-41F4-98A4-0D3743138E49}">
      <dgm:prSet/>
      <dgm:spPr/>
      <dgm:t>
        <a:bodyPr/>
        <a:lstStyle/>
        <a:p>
          <a:endParaRPr lang="en-GB"/>
        </a:p>
      </dgm:t>
    </dgm:pt>
    <dgm:pt modelId="{D5E5DB59-2612-43B8-A0DD-08146A7971B7}" type="pres">
      <dgm:prSet presAssocID="{53CECAD5-14E2-4C67-A939-BEA441F8E43F}" presName="Name0" presStyleCnt="0">
        <dgm:presLayoutVars>
          <dgm:dir/>
          <dgm:resizeHandles val="exact"/>
        </dgm:presLayoutVars>
      </dgm:prSet>
      <dgm:spPr/>
    </dgm:pt>
    <dgm:pt modelId="{22D8734D-3B11-48FB-AADC-7876D677E838}" type="pres">
      <dgm:prSet presAssocID="{A35BB329-E418-43BD-989A-96BD75EF5F04}" presName="parTxOnly" presStyleLbl="node1" presStyleIdx="0" presStyleCnt="5">
        <dgm:presLayoutVars>
          <dgm:bulletEnabled val="1"/>
        </dgm:presLayoutVars>
      </dgm:prSet>
      <dgm:spPr/>
    </dgm:pt>
    <dgm:pt modelId="{CF37BE62-60B0-4CB8-BA17-637AD6F46A57}" type="pres">
      <dgm:prSet presAssocID="{C35763D1-201F-43AF-8812-A04084DCF973}" presName="parSpace" presStyleCnt="0"/>
      <dgm:spPr/>
    </dgm:pt>
    <dgm:pt modelId="{32B24109-4008-4B28-958F-F9C71BD625F4}" type="pres">
      <dgm:prSet presAssocID="{28D1E93C-6782-440F-952A-5B4BCE603AF7}" presName="parTxOnly" presStyleLbl="node1" presStyleIdx="1" presStyleCnt="5">
        <dgm:presLayoutVars>
          <dgm:bulletEnabled val="1"/>
        </dgm:presLayoutVars>
      </dgm:prSet>
      <dgm:spPr/>
    </dgm:pt>
    <dgm:pt modelId="{A3952253-B96E-4C81-810D-1361E803EC85}" type="pres">
      <dgm:prSet presAssocID="{4D57A06B-1A81-4974-B1CB-C9EA4EEB5A7C}" presName="parSpace" presStyleCnt="0"/>
      <dgm:spPr/>
    </dgm:pt>
    <dgm:pt modelId="{99A3528B-317C-4BF4-9D79-56F2B5AC6BD9}" type="pres">
      <dgm:prSet presAssocID="{A4C25BE1-4EC1-4253-9D2A-AA6AD11F354D}" presName="parTxOnly" presStyleLbl="node1" presStyleIdx="2" presStyleCnt="5" custAng="0">
        <dgm:presLayoutVars>
          <dgm:bulletEnabled val="1"/>
        </dgm:presLayoutVars>
      </dgm:prSet>
      <dgm:spPr/>
    </dgm:pt>
    <dgm:pt modelId="{DC64D600-9568-4B93-9FA7-CAFF8F61659A}" type="pres">
      <dgm:prSet presAssocID="{6E1D2BE8-EBE8-4C77-8D94-727CD677A67D}" presName="parSpace" presStyleCnt="0"/>
      <dgm:spPr/>
    </dgm:pt>
    <dgm:pt modelId="{449F90FD-FD63-4C3C-BC91-B50BABF50000}" type="pres">
      <dgm:prSet presAssocID="{4F6CC04C-136A-48BD-9EB5-30864F9329A0}" presName="parTxOnly" presStyleLbl="node1" presStyleIdx="3" presStyleCnt="5">
        <dgm:presLayoutVars>
          <dgm:bulletEnabled val="1"/>
        </dgm:presLayoutVars>
      </dgm:prSet>
      <dgm:spPr/>
    </dgm:pt>
    <dgm:pt modelId="{C9E5B3E5-A845-4628-944B-C0C92891B30C}" type="pres">
      <dgm:prSet presAssocID="{CD0BDA91-14D6-4934-B108-144BDD7F4F33}" presName="parSpace" presStyleCnt="0"/>
      <dgm:spPr/>
    </dgm:pt>
    <dgm:pt modelId="{7360ABA9-2E28-4380-9023-8722127B077D}" type="pres">
      <dgm:prSet presAssocID="{E62F454C-1DF6-4EB1-BFD9-F3575975C4B8}" presName="parTxOnly" presStyleLbl="node1" presStyleIdx="4" presStyleCnt="5" custLinFactX="31748" custLinFactNeighborX="100000" custLinFactNeighborY="3124">
        <dgm:presLayoutVars>
          <dgm:bulletEnabled val="1"/>
        </dgm:presLayoutVars>
      </dgm:prSet>
      <dgm:spPr/>
    </dgm:pt>
  </dgm:ptLst>
  <dgm:cxnLst>
    <dgm:cxn modelId="{7995FE5C-9769-4D77-96C9-70716AFF2101}" type="presOf" srcId="{4F6CC04C-136A-48BD-9EB5-30864F9329A0}" destId="{449F90FD-FD63-4C3C-BC91-B50BABF50000}" srcOrd="0" destOrd="0" presId="urn:microsoft.com/office/officeart/2005/8/layout/hChevron3"/>
    <dgm:cxn modelId="{B998DF69-EC03-4945-AE4F-20E397DC9177}" type="presOf" srcId="{A4C25BE1-4EC1-4253-9D2A-AA6AD11F354D}" destId="{99A3528B-317C-4BF4-9D79-56F2B5AC6BD9}" srcOrd="0" destOrd="0" presId="urn:microsoft.com/office/officeart/2005/8/layout/hChevron3"/>
    <dgm:cxn modelId="{56D0996A-F2D3-4872-A76E-6E552A5C87B5}" type="presOf" srcId="{53CECAD5-14E2-4C67-A939-BEA441F8E43F}" destId="{D5E5DB59-2612-43B8-A0DD-08146A7971B7}" srcOrd="0" destOrd="0" presId="urn:microsoft.com/office/officeart/2005/8/layout/hChevron3"/>
    <dgm:cxn modelId="{CF76836C-8366-4ED4-9F2E-537F2CBA5086}" srcId="{53CECAD5-14E2-4C67-A939-BEA441F8E43F}" destId="{A4C25BE1-4EC1-4253-9D2A-AA6AD11F354D}" srcOrd="2" destOrd="0" parTransId="{C2D8BFEE-7D4B-4A6F-B7E0-01F1CBDCBC2B}" sibTransId="{6E1D2BE8-EBE8-4C77-8D94-727CD677A67D}"/>
    <dgm:cxn modelId="{C7F8524F-087A-4FD1-8450-4779F2C81A51}" srcId="{53CECAD5-14E2-4C67-A939-BEA441F8E43F}" destId="{A35BB329-E418-43BD-989A-96BD75EF5F04}" srcOrd="0" destOrd="0" parTransId="{B7454DCD-9B33-478A-8C02-F5609BB559DD}" sibTransId="{C35763D1-201F-43AF-8812-A04084DCF973}"/>
    <dgm:cxn modelId="{58B97951-4999-439C-AEBB-1A4B2879E24F}" srcId="{53CECAD5-14E2-4C67-A939-BEA441F8E43F}" destId="{4F6CC04C-136A-48BD-9EB5-30864F9329A0}" srcOrd="3" destOrd="0" parTransId="{BEC48AB5-342B-4D9A-AEE1-0C605900EB4E}" sibTransId="{CD0BDA91-14D6-4934-B108-144BDD7F4F33}"/>
    <dgm:cxn modelId="{C4E59093-BA30-4BFC-AEF2-9CC77F459132}" type="presOf" srcId="{E62F454C-1DF6-4EB1-BFD9-F3575975C4B8}" destId="{7360ABA9-2E28-4380-9023-8722127B077D}" srcOrd="0" destOrd="0" presId="urn:microsoft.com/office/officeart/2005/8/layout/hChevron3"/>
    <dgm:cxn modelId="{244B4C9D-E6AC-4D98-9FFA-1614EFE5B6F7}" type="presOf" srcId="{A35BB329-E418-43BD-989A-96BD75EF5F04}" destId="{22D8734D-3B11-48FB-AADC-7876D677E838}" srcOrd="0" destOrd="0" presId="urn:microsoft.com/office/officeart/2005/8/layout/hChevron3"/>
    <dgm:cxn modelId="{799D659E-A2EB-435C-A857-1B28A93D7BBC}" srcId="{53CECAD5-14E2-4C67-A939-BEA441F8E43F}" destId="{28D1E93C-6782-440F-952A-5B4BCE603AF7}" srcOrd="1" destOrd="0" parTransId="{4F0A6D22-C06E-4A88-8A7A-4B81135A59E9}" sibTransId="{4D57A06B-1A81-4974-B1CB-C9EA4EEB5A7C}"/>
    <dgm:cxn modelId="{D3E6C1CE-9C4B-4A1D-81AF-86BEA584CAB3}" type="presOf" srcId="{28D1E93C-6782-440F-952A-5B4BCE603AF7}" destId="{32B24109-4008-4B28-958F-F9C71BD625F4}" srcOrd="0" destOrd="0" presId="urn:microsoft.com/office/officeart/2005/8/layout/hChevron3"/>
    <dgm:cxn modelId="{F3E4D7DE-F447-41F4-98A4-0D3743138E49}" srcId="{53CECAD5-14E2-4C67-A939-BEA441F8E43F}" destId="{E62F454C-1DF6-4EB1-BFD9-F3575975C4B8}" srcOrd="4" destOrd="0" parTransId="{37CE94FE-D159-4411-9696-19CB5563D030}" sibTransId="{D47DFCDD-758F-4A9B-8523-2CB6AA3FF7EE}"/>
    <dgm:cxn modelId="{10DE798E-48E9-42B4-B314-A42310C24DBE}" type="presParOf" srcId="{D5E5DB59-2612-43B8-A0DD-08146A7971B7}" destId="{22D8734D-3B11-48FB-AADC-7876D677E838}" srcOrd="0" destOrd="0" presId="urn:microsoft.com/office/officeart/2005/8/layout/hChevron3"/>
    <dgm:cxn modelId="{467DEE09-1574-4866-9A08-651D807735D4}" type="presParOf" srcId="{D5E5DB59-2612-43B8-A0DD-08146A7971B7}" destId="{CF37BE62-60B0-4CB8-BA17-637AD6F46A57}" srcOrd="1" destOrd="0" presId="urn:microsoft.com/office/officeart/2005/8/layout/hChevron3"/>
    <dgm:cxn modelId="{2DDA5453-D602-4240-91D1-9F9F507EF70D}" type="presParOf" srcId="{D5E5DB59-2612-43B8-A0DD-08146A7971B7}" destId="{32B24109-4008-4B28-958F-F9C71BD625F4}" srcOrd="2" destOrd="0" presId="urn:microsoft.com/office/officeart/2005/8/layout/hChevron3"/>
    <dgm:cxn modelId="{E4069C3F-CC4C-4BE6-B3B1-4B977B19D56D}" type="presParOf" srcId="{D5E5DB59-2612-43B8-A0DD-08146A7971B7}" destId="{A3952253-B96E-4C81-810D-1361E803EC85}" srcOrd="3" destOrd="0" presId="urn:microsoft.com/office/officeart/2005/8/layout/hChevron3"/>
    <dgm:cxn modelId="{F1EBA7DC-BB21-455E-8B55-7DE005788B26}" type="presParOf" srcId="{D5E5DB59-2612-43B8-A0DD-08146A7971B7}" destId="{99A3528B-317C-4BF4-9D79-56F2B5AC6BD9}" srcOrd="4" destOrd="0" presId="urn:microsoft.com/office/officeart/2005/8/layout/hChevron3"/>
    <dgm:cxn modelId="{BBB36A36-386F-485E-A675-BD4CE8854DC3}" type="presParOf" srcId="{D5E5DB59-2612-43B8-A0DD-08146A7971B7}" destId="{DC64D600-9568-4B93-9FA7-CAFF8F61659A}" srcOrd="5" destOrd="0" presId="urn:microsoft.com/office/officeart/2005/8/layout/hChevron3"/>
    <dgm:cxn modelId="{0C81B3D6-725B-487E-8500-D66225D4908E}" type="presParOf" srcId="{D5E5DB59-2612-43B8-A0DD-08146A7971B7}" destId="{449F90FD-FD63-4C3C-BC91-B50BABF50000}" srcOrd="6" destOrd="0" presId="urn:microsoft.com/office/officeart/2005/8/layout/hChevron3"/>
    <dgm:cxn modelId="{C2866342-63D3-4345-9462-7196C7C2B3A0}" type="presParOf" srcId="{D5E5DB59-2612-43B8-A0DD-08146A7971B7}" destId="{C9E5B3E5-A845-4628-944B-C0C92891B30C}" srcOrd="7" destOrd="0" presId="urn:microsoft.com/office/officeart/2005/8/layout/hChevron3"/>
    <dgm:cxn modelId="{2757492F-DF7C-4A2D-8621-A2551EF8B1BB}" type="presParOf" srcId="{D5E5DB59-2612-43B8-A0DD-08146A7971B7}" destId="{7360ABA9-2E28-4380-9023-8722127B077D}" srcOrd="8"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2E46A4F-C49F-4B0F-B5C9-42EB062EEE72}" type="doc">
      <dgm:prSet loTypeId="urn:microsoft.com/office/officeart/2005/8/layout/lProcess3" loCatId="process" qsTypeId="urn:microsoft.com/office/officeart/2005/8/quickstyle/3d2" qsCatId="3D" csTypeId="urn:microsoft.com/office/officeart/2005/8/colors/accent0_3" csCatId="mainScheme" phldr="1"/>
      <dgm:spPr/>
      <dgm:t>
        <a:bodyPr/>
        <a:lstStyle/>
        <a:p>
          <a:endParaRPr lang="en-GB"/>
        </a:p>
      </dgm:t>
    </dgm:pt>
    <dgm:pt modelId="{89F17C04-37F3-48CF-8F9A-30925C2A7EF3}">
      <dgm:prSet phldrT="[Text]" custT="1"/>
      <dgm:spPr>
        <a:solidFill>
          <a:srgbClr val="DA291C"/>
        </a:solidFill>
      </dgm:spPr>
      <dgm:t>
        <a:bodyPr/>
        <a:lstStyle/>
        <a:p>
          <a:r>
            <a:rPr lang="en-IE" sz="2800" dirty="0"/>
            <a:t>2018/19</a:t>
          </a:r>
          <a:endParaRPr lang="en-GB" sz="2400" dirty="0"/>
        </a:p>
      </dgm:t>
    </dgm:pt>
    <dgm:pt modelId="{9BA605B8-693B-4417-87A9-733287D9359E}" type="parTrans" cxnId="{D0D92F23-1874-4A1F-9BFD-2721243BF5C4}">
      <dgm:prSet/>
      <dgm:spPr/>
      <dgm:t>
        <a:bodyPr/>
        <a:lstStyle/>
        <a:p>
          <a:endParaRPr lang="en-GB" sz="1600"/>
        </a:p>
      </dgm:t>
    </dgm:pt>
    <dgm:pt modelId="{059F08C5-9707-4C41-A5FF-AC6E8303103B}" type="sibTrans" cxnId="{D0D92F23-1874-4A1F-9BFD-2721243BF5C4}">
      <dgm:prSet/>
      <dgm:spPr/>
      <dgm:t>
        <a:bodyPr/>
        <a:lstStyle/>
        <a:p>
          <a:endParaRPr lang="en-GB" sz="1600"/>
        </a:p>
      </dgm:t>
    </dgm:pt>
    <dgm:pt modelId="{A8491898-BADE-454D-95EC-019A2E1E1AB0}">
      <dgm:prSet phldrT="[Text]" custT="1"/>
      <dgm:spPr>
        <a:solidFill>
          <a:schemeClr val="bg1">
            <a:lumMod val="75000"/>
            <a:alpha val="90000"/>
          </a:schemeClr>
        </a:solidFill>
      </dgm:spPr>
      <dgm:t>
        <a:bodyPr/>
        <a:lstStyle/>
        <a:p>
          <a:r>
            <a:rPr lang="en-IE" sz="2000" dirty="0"/>
            <a:t>Reassessment</a:t>
          </a:r>
          <a:endParaRPr lang="en-GB" sz="1600" dirty="0"/>
        </a:p>
      </dgm:t>
    </dgm:pt>
    <dgm:pt modelId="{F285494B-7799-43A7-B035-66A770047686}" type="parTrans" cxnId="{3F5489B8-5E23-42CA-BEF4-B05C4BABB275}">
      <dgm:prSet/>
      <dgm:spPr/>
      <dgm:t>
        <a:bodyPr/>
        <a:lstStyle/>
        <a:p>
          <a:endParaRPr lang="en-GB" sz="1600"/>
        </a:p>
      </dgm:t>
    </dgm:pt>
    <dgm:pt modelId="{8FA0888B-CB1E-4CF3-8827-0C87571732F9}" type="sibTrans" cxnId="{3F5489B8-5E23-42CA-BEF4-B05C4BABB275}">
      <dgm:prSet/>
      <dgm:spPr/>
      <dgm:t>
        <a:bodyPr/>
        <a:lstStyle/>
        <a:p>
          <a:endParaRPr lang="en-GB" sz="1600"/>
        </a:p>
      </dgm:t>
    </dgm:pt>
    <dgm:pt modelId="{680045B2-4242-46F7-98AA-F1DEFAC19505}">
      <dgm:prSet phldrT="[Text]" custT="1"/>
      <dgm:spPr>
        <a:solidFill>
          <a:schemeClr val="bg1">
            <a:lumMod val="75000"/>
            <a:alpha val="90000"/>
          </a:schemeClr>
        </a:solidFill>
      </dgm:spPr>
      <dgm:t>
        <a:bodyPr/>
        <a:lstStyle/>
        <a:p>
          <a:r>
            <a:rPr lang="en-IE" sz="1800" dirty="0"/>
            <a:t>Graduation</a:t>
          </a:r>
          <a:endParaRPr lang="en-GB" sz="2800" dirty="0"/>
        </a:p>
      </dgm:t>
    </dgm:pt>
    <dgm:pt modelId="{C6C8D52C-87ED-4249-B61A-27179FD3CD66}" type="parTrans" cxnId="{3A895BB8-2767-49D1-8253-F7C82EA6A007}">
      <dgm:prSet/>
      <dgm:spPr/>
      <dgm:t>
        <a:bodyPr/>
        <a:lstStyle/>
        <a:p>
          <a:endParaRPr lang="en-GB" sz="1600"/>
        </a:p>
      </dgm:t>
    </dgm:pt>
    <dgm:pt modelId="{3DEA2FBB-DD9D-4013-926F-63BF997071A4}" type="sibTrans" cxnId="{3A895BB8-2767-49D1-8253-F7C82EA6A007}">
      <dgm:prSet/>
      <dgm:spPr/>
      <dgm:t>
        <a:bodyPr/>
        <a:lstStyle/>
        <a:p>
          <a:endParaRPr lang="en-GB" sz="1600"/>
        </a:p>
      </dgm:t>
    </dgm:pt>
    <dgm:pt modelId="{72B9695A-28A4-4C7F-9ABA-850E315A5375}">
      <dgm:prSet phldrT="[Text]" custT="1"/>
      <dgm:spPr>
        <a:solidFill>
          <a:schemeClr val="bg1">
            <a:lumMod val="75000"/>
            <a:alpha val="90000"/>
          </a:schemeClr>
        </a:solidFill>
      </dgm:spPr>
      <dgm:t>
        <a:bodyPr/>
        <a:lstStyle/>
        <a:p>
          <a:r>
            <a:rPr lang="en-IE" sz="2000" dirty="0"/>
            <a:t>Cases / Appeals</a:t>
          </a:r>
          <a:endParaRPr lang="en-GB" sz="2000" dirty="0"/>
        </a:p>
      </dgm:t>
    </dgm:pt>
    <dgm:pt modelId="{728F6A90-F5DF-4ED3-9961-82E6B4C8F9C4}" type="parTrans" cxnId="{7CACEF7A-324C-4609-B33A-A9F68C080F23}">
      <dgm:prSet/>
      <dgm:spPr/>
      <dgm:t>
        <a:bodyPr/>
        <a:lstStyle/>
        <a:p>
          <a:endParaRPr lang="en-GB" sz="1600"/>
        </a:p>
      </dgm:t>
    </dgm:pt>
    <dgm:pt modelId="{E14B99AE-E5AD-4BE3-9807-C30663F3D2CC}" type="sibTrans" cxnId="{7CACEF7A-324C-4609-B33A-A9F68C080F23}">
      <dgm:prSet/>
      <dgm:spPr/>
      <dgm:t>
        <a:bodyPr/>
        <a:lstStyle/>
        <a:p>
          <a:endParaRPr lang="en-GB" sz="1600"/>
        </a:p>
      </dgm:t>
    </dgm:pt>
    <dgm:pt modelId="{56B3AD5D-EB44-41EF-8145-A193741F6EC0}">
      <dgm:prSet phldrT="[Text]" custT="1"/>
      <dgm:spPr>
        <a:solidFill>
          <a:schemeClr val="bg1">
            <a:lumMod val="75000"/>
            <a:alpha val="90000"/>
          </a:schemeClr>
        </a:solidFill>
      </dgm:spPr>
      <dgm:t>
        <a:bodyPr/>
        <a:lstStyle/>
        <a:p>
          <a:r>
            <a:rPr lang="en-GB" sz="1800" dirty="0"/>
            <a:t>Theses</a:t>
          </a:r>
        </a:p>
      </dgm:t>
    </dgm:pt>
    <dgm:pt modelId="{48E829DE-801E-41E6-8AD5-F685057498E9}" type="parTrans" cxnId="{EF712551-C8F1-49D0-AC89-DC7B70106171}">
      <dgm:prSet/>
      <dgm:spPr/>
      <dgm:t>
        <a:bodyPr/>
        <a:lstStyle/>
        <a:p>
          <a:endParaRPr lang="en-IE" sz="1600"/>
        </a:p>
      </dgm:t>
    </dgm:pt>
    <dgm:pt modelId="{1351FFAF-6D1D-40AA-BAD3-D82F0447189A}" type="sibTrans" cxnId="{EF712551-C8F1-49D0-AC89-DC7B70106171}">
      <dgm:prSet/>
      <dgm:spPr/>
      <dgm:t>
        <a:bodyPr/>
        <a:lstStyle/>
        <a:p>
          <a:endParaRPr lang="en-IE" sz="1600"/>
        </a:p>
      </dgm:t>
    </dgm:pt>
    <dgm:pt modelId="{75FAB26B-BECF-4A79-B105-7B3CA8F119B5}" type="pres">
      <dgm:prSet presAssocID="{22E46A4F-C49F-4B0F-B5C9-42EB062EEE72}" presName="Name0" presStyleCnt="0">
        <dgm:presLayoutVars>
          <dgm:chPref val="3"/>
          <dgm:dir/>
          <dgm:animLvl val="lvl"/>
          <dgm:resizeHandles/>
        </dgm:presLayoutVars>
      </dgm:prSet>
      <dgm:spPr/>
    </dgm:pt>
    <dgm:pt modelId="{F93A8529-F73B-4D7A-BB88-A0D7B2E4C4C8}" type="pres">
      <dgm:prSet presAssocID="{89F17C04-37F3-48CF-8F9A-30925C2A7EF3}" presName="horFlow" presStyleCnt="0"/>
      <dgm:spPr/>
    </dgm:pt>
    <dgm:pt modelId="{55BA1726-7363-4521-A1FA-46C4B9522798}" type="pres">
      <dgm:prSet presAssocID="{89F17C04-37F3-48CF-8F9A-30925C2A7EF3}" presName="bigChev" presStyleLbl="node1" presStyleIdx="0" presStyleCnt="1" custScaleX="115386" custScaleY="100220"/>
      <dgm:spPr/>
    </dgm:pt>
    <dgm:pt modelId="{96FB4701-65D0-4944-8194-8F84512083B5}" type="pres">
      <dgm:prSet presAssocID="{F285494B-7799-43A7-B035-66A770047686}" presName="parTrans" presStyleCnt="0"/>
      <dgm:spPr/>
    </dgm:pt>
    <dgm:pt modelId="{ACA8686D-D130-466D-8669-D3E0030F0C08}" type="pres">
      <dgm:prSet presAssocID="{A8491898-BADE-454D-95EC-019A2E1E1AB0}" presName="node" presStyleLbl="alignAccFollowNode1" presStyleIdx="0" presStyleCnt="4" custScaleX="147977" custScaleY="120551">
        <dgm:presLayoutVars>
          <dgm:bulletEnabled val="1"/>
        </dgm:presLayoutVars>
      </dgm:prSet>
      <dgm:spPr/>
    </dgm:pt>
    <dgm:pt modelId="{679CD6EF-0BC8-46AC-8D17-F8F4E5F6B947}" type="pres">
      <dgm:prSet presAssocID="{8FA0888B-CB1E-4CF3-8827-0C87571732F9}" presName="sibTrans" presStyleCnt="0"/>
      <dgm:spPr/>
    </dgm:pt>
    <dgm:pt modelId="{732B946A-4FBA-4343-9A1D-EEB5DFAF6D8D}" type="pres">
      <dgm:prSet presAssocID="{72B9695A-28A4-4C7F-9ABA-850E315A5375}" presName="node" presStyleLbl="alignAccFollowNode1" presStyleIdx="1" presStyleCnt="4" custScaleX="222554" custScaleY="117754">
        <dgm:presLayoutVars>
          <dgm:bulletEnabled val="1"/>
        </dgm:presLayoutVars>
      </dgm:prSet>
      <dgm:spPr/>
    </dgm:pt>
    <dgm:pt modelId="{178CADF6-6706-48F0-B4D8-C056B06886A6}" type="pres">
      <dgm:prSet presAssocID="{E14B99AE-E5AD-4BE3-9807-C30663F3D2CC}" presName="sibTrans" presStyleCnt="0"/>
      <dgm:spPr/>
    </dgm:pt>
    <dgm:pt modelId="{D6CA0079-594A-449E-934A-C8C9FDCA9DE5}" type="pres">
      <dgm:prSet presAssocID="{56B3AD5D-EB44-41EF-8145-A193741F6EC0}" presName="node" presStyleLbl="alignAccFollowNode1" presStyleIdx="2" presStyleCnt="4" custScaleY="121498">
        <dgm:presLayoutVars>
          <dgm:bulletEnabled val="1"/>
        </dgm:presLayoutVars>
      </dgm:prSet>
      <dgm:spPr/>
    </dgm:pt>
    <dgm:pt modelId="{0A461E3D-0FA2-4CA0-9AAC-35258A3137CF}" type="pres">
      <dgm:prSet presAssocID="{1351FFAF-6D1D-40AA-BAD3-D82F0447189A}" presName="sibTrans" presStyleCnt="0"/>
      <dgm:spPr/>
    </dgm:pt>
    <dgm:pt modelId="{D00723A0-973E-42F7-8CBC-098AC93FC07E}" type="pres">
      <dgm:prSet presAssocID="{680045B2-4242-46F7-98AA-F1DEFAC19505}" presName="node" presStyleLbl="alignAccFollowNode1" presStyleIdx="3" presStyleCnt="4" custScaleX="100804" custScaleY="109908">
        <dgm:presLayoutVars>
          <dgm:bulletEnabled val="1"/>
        </dgm:presLayoutVars>
      </dgm:prSet>
      <dgm:spPr/>
    </dgm:pt>
  </dgm:ptLst>
  <dgm:cxnLst>
    <dgm:cxn modelId="{D0D92F23-1874-4A1F-9BFD-2721243BF5C4}" srcId="{22E46A4F-C49F-4B0F-B5C9-42EB062EEE72}" destId="{89F17C04-37F3-48CF-8F9A-30925C2A7EF3}" srcOrd="0" destOrd="0" parTransId="{9BA605B8-693B-4417-87A9-733287D9359E}" sibTransId="{059F08C5-9707-4C41-A5FF-AC6E8303103B}"/>
    <dgm:cxn modelId="{A5A2F66A-B0D0-4E8E-B230-1F478E4840F4}" type="presOf" srcId="{89F17C04-37F3-48CF-8F9A-30925C2A7EF3}" destId="{55BA1726-7363-4521-A1FA-46C4B9522798}" srcOrd="0" destOrd="0" presId="urn:microsoft.com/office/officeart/2005/8/layout/lProcess3"/>
    <dgm:cxn modelId="{EF712551-C8F1-49D0-AC89-DC7B70106171}" srcId="{89F17C04-37F3-48CF-8F9A-30925C2A7EF3}" destId="{56B3AD5D-EB44-41EF-8145-A193741F6EC0}" srcOrd="2" destOrd="0" parTransId="{48E829DE-801E-41E6-8AD5-F685057498E9}" sibTransId="{1351FFAF-6D1D-40AA-BAD3-D82F0447189A}"/>
    <dgm:cxn modelId="{7CACEF7A-324C-4609-B33A-A9F68C080F23}" srcId="{89F17C04-37F3-48CF-8F9A-30925C2A7EF3}" destId="{72B9695A-28A4-4C7F-9ABA-850E315A5375}" srcOrd="1" destOrd="0" parTransId="{728F6A90-F5DF-4ED3-9961-82E6B4C8F9C4}" sibTransId="{E14B99AE-E5AD-4BE3-9807-C30663F3D2CC}"/>
    <dgm:cxn modelId="{3A895BB8-2767-49D1-8253-F7C82EA6A007}" srcId="{89F17C04-37F3-48CF-8F9A-30925C2A7EF3}" destId="{680045B2-4242-46F7-98AA-F1DEFAC19505}" srcOrd="3" destOrd="0" parTransId="{C6C8D52C-87ED-4249-B61A-27179FD3CD66}" sibTransId="{3DEA2FBB-DD9D-4013-926F-63BF997071A4}"/>
    <dgm:cxn modelId="{3F5489B8-5E23-42CA-BEF4-B05C4BABB275}" srcId="{89F17C04-37F3-48CF-8F9A-30925C2A7EF3}" destId="{A8491898-BADE-454D-95EC-019A2E1E1AB0}" srcOrd="0" destOrd="0" parTransId="{F285494B-7799-43A7-B035-66A770047686}" sibTransId="{8FA0888B-CB1E-4CF3-8827-0C87571732F9}"/>
    <dgm:cxn modelId="{150CECCF-44CE-4022-A369-89D263C558EB}" type="presOf" srcId="{56B3AD5D-EB44-41EF-8145-A193741F6EC0}" destId="{D6CA0079-594A-449E-934A-C8C9FDCA9DE5}" srcOrd="0" destOrd="0" presId="urn:microsoft.com/office/officeart/2005/8/layout/lProcess3"/>
    <dgm:cxn modelId="{A3158CD4-0787-4425-8134-8441846C2CB2}" type="presOf" srcId="{680045B2-4242-46F7-98AA-F1DEFAC19505}" destId="{D00723A0-973E-42F7-8CBC-098AC93FC07E}" srcOrd="0" destOrd="0" presId="urn:microsoft.com/office/officeart/2005/8/layout/lProcess3"/>
    <dgm:cxn modelId="{9FCDD0DB-D8FF-41D7-A9FE-B24D1F88ECEC}" type="presOf" srcId="{72B9695A-28A4-4C7F-9ABA-850E315A5375}" destId="{732B946A-4FBA-4343-9A1D-EEB5DFAF6D8D}" srcOrd="0" destOrd="0" presId="urn:microsoft.com/office/officeart/2005/8/layout/lProcess3"/>
    <dgm:cxn modelId="{203523F1-F592-478D-B12E-B645371857E5}" type="presOf" srcId="{A8491898-BADE-454D-95EC-019A2E1E1AB0}" destId="{ACA8686D-D130-466D-8669-D3E0030F0C08}" srcOrd="0" destOrd="0" presId="urn:microsoft.com/office/officeart/2005/8/layout/lProcess3"/>
    <dgm:cxn modelId="{1F485AF1-6E76-4CE1-ABD0-FB0B48A13C6F}" type="presOf" srcId="{22E46A4F-C49F-4B0F-B5C9-42EB062EEE72}" destId="{75FAB26B-BECF-4A79-B105-7B3CA8F119B5}" srcOrd="0" destOrd="0" presId="urn:microsoft.com/office/officeart/2005/8/layout/lProcess3"/>
    <dgm:cxn modelId="{F6BD1746-284F-4965-A906-015C573F4987}" type="presParOf" srcId="{75FAB26B-BECF-4A79-B105-7B3CA8F119B5}" destId="{F93A8529-F73B-4D7A-BB88-A0D7B2E4C4C8}" srcOrd="0" destOrd="0" presId="urn:microsoft.com/office/officeart/2005/8/layout/lProcess3"/>
    <dgm:cxn modelId="{FD3F72E7-A807-406E-B303-2F6FD7D12616}" type="presParOf" srcId="{F93A8529-F73B-4D7A-BB88-A0D7B2E4C4C8}" destId="{55BA1726-7363-4521-A1FA-46C4B9522798}" srcOrd="0" destOrd="0" presId="urn:microsoft.com/office/officeart/2005/8/layout/lProcess3"/>
    <dgm:cxn modelId="{69581244-C89D-4B3A-A63A-114BE4CBF461}" type="presParOf" srcId="{F93A8529-F73B-4D7A-BB88-A0D7B2E4C4C8}" destId="{96FB4701-65D0-4944-8194-8F84512083B5}" srcOrd="1" destOrd="0" presId="urn:microsoft.com/office/officeart/2005/8/layout/lProcess3"/>
    <dgm:cxn modelId="{9665CD28-2F87-4BCA-8817-CC7CAD920D05}" type="presParOf" srcId="{F93A8529-F73B-4D7A-BB88-A0D7B2E4C4C8}" destId="{ACA8686D-D130-466D-8669-D3E0030F0C08}" srcOrd="2" destOrd="0" presId="urn:microsoft.com/office/officeart/2005/8/layout/lProcess3"/>
    <dgm:cxn modelId="{D1B08F8B-6ED6-4422-B0B9-5C36C7175C46}" type="presParOf" srcId="{F93A8529-F73B-4D7A-BB88-A0D7B2E4C4C8}" destId="{679CD6EF-0BC8-46AC-8D17-F8F4E5F6B947}" srcOrd="3" destOrd="0" presId="urn:microsoft.com/office/officeart/2005/8/layout/lProcess3"/>
    <dgm:cxn modelId="{BB495038-4A35-45EF-A549-694A63A749AF}" type="presParOf" srcId="{F93A8529-F73B-4D7A-BB88-A0D7B2E4C4C8}" destId="{732B946A-4FBA-4343-9A1D-EEB5DFAF6D8D}" srcOrd="4" destOrd="0" presId="urn:microsoft.com/office/officeart/2005/8/layout/lProcess3"/>
    <dgm:cxn modelId="{175EE575-A0F1-4994-8E2E-87241B2D3186}" type="presParOf" srcId="{F93A8529-F73B-4D7A-BB88-A0D7B2E4C4C8}" destId="{178CADF6-6706-48F0-B4D8-C056B06886A6}" srcOrd="5" destOrd="0" presId="urn:microsoft.com/office/officeart/2005/8/layout/lProcess3"/>
    <dgm:cxn modelId="{D3C3AA5C-6B94-4D47-ADFD-FA6708A72E8A}" type="presParOf" srcId="{F93A8529-F73B-4D7A-BB88-A0D7B2E4C4C8}" destId="{D6CA0079-594A-449E-934A-C8C9FDCA9DE5}" srcOrd="6" destOrd="0" presId="urn:microsoft.com/office/officeart/2005/8/layout/lProcess3"/>
    <dgm:cxn modelId="{6C721D87-A130-4AC3-98B4-9C7F97B5AE9A}" type="presParOf" srcId="{F93A8529-F73B-4D7A-BB88-A0D7B2E4C4C8}" destId="{0A461E3D-0FA2-4CA0-9AAC-35258A3137CF}" srcOrd="7" destOrd="0" presId="urn:microsoft.com/office/officeart/2005/8/layout/lProcess3"/>
    <dgm:cxn modelId="{9359BA2F-A03C-4E97-9599-F1BE8741F55B}" type="presParOf" srcId="{F93A8529-F73B-4D7A-BB88-A0D7B2E4C4C8}" destId="{D00723A0-973E-42F7-8CBC-098AC93FC07E}" srcOrd="8" destOrd="0" presId="urn:microsoft.com/office/officeart/2005/8/layout/l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2E46A4F-C49F-4B0F-B5C9-42EB062EEE72}" type="doc">
      <dgm:prSet loTypeId="urn:microsoft.com/office/officeart/2005/8/layout/lProcess3" loCatId="process" qsTypeId="urn:microsoft.com/office/officeart/2005/8/quickstyle/3d2" qsCatId="3D" csTypeId="urn:microsoft.com/office/officeart/2005/8/colors/accent6_2" csCatId="accent6" phldr="1"/>
      <dgm:spPr/>
      <dgm:t>
        <a:bodyPr/>
        <a:lstStyle/>
        <a:p>
          <a:endParaRPr lang="en-GB"/>
        </a:p>
      </dgm:t>
    </dgm:pt>
    <dgm:pt modelId="{5FB82CBF-A8FA-4CB8-8EC4-961D424959F6}">
      <dgm:prSet phldrT="[Text]" custT="1"/>
      <dgm:spPr>
        <a:solidFill>
          <a:srgbClr val="6CC24A"/>
        </a:solidFill>
      </dgm:spPr>
      <dgm:t>
        <a:bodyPr/>
        <a:lstStyle/>
        <a:p>
          <a:r>
            <a:rPr lang="en-IE" sz="2800" dirty="0"/>
            <a:t>2019/20</a:t>
          </a:r>
          <a:endParaRPr lang="en-GB" sz="2800" dirty="0"/>
        </a:p>
      </dgm:t>
    </dgm:pt>
    <dgm:pt modelId="{205263AD-40E2-47A1-B928-6C830E9DF783}" type="parTrans" cxnId="{67CB66A9-71BB-41F5-9C0E-D4324B46F34E}">
      <dgm:prSet/>
      <dgm:spPr/>
      <dgm:t>
        <a:bodyPr/>
        <a:lstStyle/>
        <a:p>
          <a:endParaRPr lang="en-GB" sz="1800"/>
        </a:p>
      </dgm:t>
    </dgm:pt>
    <dgm:pt modelId="{D3D3DAA2-44A1-4A60-A938-CA6A79E5B1B5}" type="sibTrans" cxnId="{67CB66A9-71BB-41F5-9C0E-D4324B46F34E}">
      <dgm:prSet/>
      <dgm:spPr/>
      <dgm:t>
        <a:bodyPr/>
        <a:lstStyle/>
        <a:p>
          <a:endParaRPr lang="en-GB" sz="1800"/>
        </a:p>
      </dgm:t>
    </dgm:pt>
    <dgm:pt modelId="{8A21A7A2-E1ED-4153-8B87-2366CE3EF596}">
      <dgm:prSet phldrT="[Text]" custT="1"/>
      <dgm:spPr>
        <a:solidFill>
          <a:schemeClr val="bg1">
            <a:lumMod val="75000"/>
            <a:alpha val="90000"/>
          </a:schemeClr>
        </a:solidFill>
      </dgm:spPr>
      <dgm:t>
        <a:bodyPr/>
        <a:lstStyle/>
        <a:p>
          <a:r>
            <a:rPr lang="en-IE" sz="1800" dirty="0"/>
            <a:t>Admissions</a:t>
          </a:r>
          <a:endParaRPr lang="en-GB" sz="1800" dirty="0"/>
        </a:p>
      </dgm:t>
    </dgm:pt>
    <dgm:pt modelId="{D5E2ACEB-107A-4EBE-81F5-9B846F3E4584}" type="parTrans" cxnId="{86F22F12-BB11-43A4-B834-B0C94E09E7B5}">
      <dgm:prSet/>
      <dgm:spPr/>
      <dgm:t>
        <a:bodyPr/>
        <a:lstStyle/>
        <a:p>
          <a:endParaRPr lang="en-GB" sz="1800"/>
        </a:p>
      </dgm:t>
    </dgm:pt>
    <dgm:pt modelId="{B038E300-FD13-4205-A631-9F4C44C9A9B5}" type="sibTrans" cxnId="{86F22F12-BB11-43A4-B834-B0C94E09E7B5}">
      <dgm:prSet/>
      <dgm:spPr/>
      <dgm:t>
        <a:bodyPr/>
        <a:lstStyle/>
        <a:p>
          <a:endParaRPr lang="en-GB" sz="1800"/>
        </a:p>
      </dgm:t>
    </dgm:pt>
    <dgm:pt modelId="{E95A9C28-B896-4882-8F33-95AF71E91F4C}">
      <dgm:prSet phldrT="[Text]" custT="1"/>
      <dgm:spPr>
        <a:solidFill>
          <a:schemeClr val="bg1">
            <a:lumMod val="75000"/>
            <a:alpha val="90000"/>
          </a:schemeClr>
        </a:solidFill>
      </dgm:spPr>
      <dgm:t>
        <a:bodyPr/>
        <a:lstStyle/>
        <a:p>
          <a:r>
            <a:rPr lang="en-IE" sz="1800" dirty="0"/>
            <a:t>Bill &amp; Collect Fees</a:t>
          </a:r>
          <a:endParaRPr lang="en-GB" sz="1800" dirty="0"/>
        </a:p>
      </dgm:t>
    </dgm:pt>
    <dgm:pt modelId="{793EDB64-28A9-4370-A35F-289C025B4891}" type="parTrans" cxnId="{B7CEF313-2C4A-45E2-84E1-4A6D85E76195}">
      <dgm:prSet/>
      <dgm:spPr/>
      <dgm:t>
        <a:bodyPr/>
        <a:lstStyle/>
        <a:p>
          <a:endParaRPr lang="en-GB" sz="1800"/>
        </a:p>
      </dgm:t>
    </dgm:pt>
    <dgm:pt modelId="{EA34B04A-D2B3-4C1A-86F5-2393C4683EAA}" type="sibTrans" cxnId="{B7CEF313-2C4A-45E2-84E1-4A6D85E76195}">
      <dgm:prSet/>
      <dgm:spPr/>
      <dgm:t>
        <a:bodyPr/>
        <a:lstStyle/>
        <a:p>
          <a:endParaRPr lang="en-GB" sz="1800"/>
        </a:p>
      </dgm:t>
    </dgm:pt>
    <dgm:pt modelId="{AD62C80C-0A5A-4D50-B3AD-2DF926FC58DF}">
      <dgm:prSet phldrT="[Text]" custT="1"/>
      <dgm:spPr>
        <a:solidFill>
          <a:schemeClr val="bg1">
            <a:lumMod val="75000"/>
            <a:alpha val="90000"/>
          </a:schemeClr>
        </a:solidFill>
      </dgm:spPr>
      <dgm:t>
        <a:bodyPr/>
        <a:lstStyle/>
        <a:p>
          <a:r>
            <a:rPr lang="en-IE" sz="1800" dirty="0"/>
            <a:t>Registration</a:t>
          </a:r>
          <a:endParaRPr lang="en-GB" sz="1800" dirty="0"/>
        </a:p>
      </dgm:t>
    </dgm:pt>
    <dgm:pt modelId="{3213988F-2385-4E25-AB56-BE001BC4DBE3}" type="parTrans" cxnId="{889A4FB0-2EC2-437A-850C-E36A67315A76}">
      <dgm:prSet/>
      <dgm:spPr/>
      <dgm:t>
        <a:bodyPr/>
        <a:lstStyle/>
        <a:p>
          <a:endParaRPr lang="en-GB" sz="1800"/>
        </a:p>
      </dgm:t>
    </dgm:pt>
    <dgm:pt modelId="{DD832643-8DCC-4D15-9430-834CEE19567D}" type="sibTrans" cxnId="{889A4FB0-2EC2-437A-850C-E36A67315A76}">
      <dgm:prSet/>
      <dgm:spPr/>
      <dgm:t>
        <a:bodyPr/>
        <a:lstStyle/>
        <a:p>
          <a:endParaRPr lang="en-GB" sz="1800"/>
        </a:p>
      </dgm:t>
    </dgm:pt>
    <dgm:pt modelId="{CA170129-CC13-43FA-8E4B-A69ED25953A1}">
      <dgm:prSet phldrT="[Text]" custT="1"/>
      <dgm:spPr>
        <a:solidFill>
          <a:schemeClr val="bg1">
            <a:lumMod val="75000"/>
            <a:alpha val="90000"/>
          </a:schemeClr>
        </a:solidFill>
      </dgm:spPr>
      <dgm:t>
        <a:bodyPr/>
        <a:lstStyle/>
        <a:p>
          <a:r>
            <a:rPr lang="en-IE" sz="1800" dirty="0"/>
            <a:t>Module Enrolment</a:t>
          </a:r>
          <a:endParaRPr lang="en-GB" sz="1800" dirty="0"/>
        </a:p>
      </dgm:t>
    </dgm:pt>
    <dgm:pt modelId="{DC34CFB5-36F9-4321-B20D-616650C605A7}" type="parTrans" cxnId="{1FDED5D9-3572-426A-A0B8-563980F244DE}">
      <dgm:prSet/>
      <dgm:spPr/>
      <dgm:t>
        <a:bodyPr/>
        <a:lstStyle/>
        <a:p>
          <a:endParaRPr lang="en-GB" sz="1800"/>
        </a:p>
      </dgm:t>
    </dgm:pt>
    <dgm:pt modelId="{917242D5-9FB9-4589-BFDE-79DCCB2C8A47}" type="sibTrans" cxnId="{1FDED5D9-3572-426A-A0B8-563980F244DE}">
      <dgm:prSet/>
      <dgm:spPr/>
      <dgm:t>
        <a:bodyPr/>
        <a:lstStyle/>
        <a:p>
          <a:endParaRPr lang="en-GB" sz="1800"/>
        </a:p>
      </dgm:t>
    </dgm:pt>
    <dgm:pt modelId="{75FAB26B-BECF-4A79-B105-7B3CA8F119B5}" type="pres">
      <dgm:prSet presAssocID="{22E46A4F-C49F-4B0F-B5C9-42EB062EEE72}" presName="Name0" presStyleCnt="0">
        <dgm:presLayoutVars>
          <dgm:chPref val="3"/>
          <dgm:dir/>
          <dgm:animLvl val="lvl"/>
          <dgm:resizeHandles/>
        </dgm:presLayoutVars>
      </dgm:prSet>
      <dgm:spPr/>
    </dgm:pt>
    <dgm:pt modelId="{D566DD85-9E69-4403-9828-E4456D9BC8D3}" type="pres">
      <dgm:prSet presAssocID="{5FB82CBF-A8FA-4CB8-8EC4-961D424959F6}" presName="horFlow" presStyleCnt="0"/>
      <dgm:spPr/>
    </dgm:pt>
    <dgm:pt modelId="{72C5DB09-285D-4D14-886D-1D3474027A33}" type="pres">
      <dgm:prSet presAssocID="{5FB82CBF-A8FA-4CB8-8EC4-961D424959F6}" presName="bigChev" presStyleLbl="node1" presStyleIdx="0" presStyleCnt="1" custScaleX="201239" custScaleY="181343" custLinFactNeighborX="-1596" custLinFactNeighborY="-2969"/>
      <dgm:spPr/>
    </dgm:pt>
    <dgm:pt modelId="{8F5947A1-17CA-4472-8C7A-EBB35521B965}" type="pres">
      <dgm:prSet presAssocID="{D5E2ACEB-107A-4EBE-81F5-9B846F3E4584}" presName="parTrans" presStyleCnt="0"/>
      <dgm:spPr/>
    </dgm:pt>
    <dgm:pt modelId="{1A58001A-E893-4DD1-9094-7CA165EF0E26}" type="pres">
      <dgm:prSet presAssocID="{8A21A7A2-E1ED-4153-8B87-2366CE3EF596}" presName="node" presStyleLbl="alignAccFollowNode1" presStyleIdx="0" presStyleCnt="4" custScaleX="258751" custScaleY="215100" custLinFactX="-2848" custLinFactNeighborX="-100000" custLinFactNeighborY="-2452">
        <dgm:presLayoutVars>
          <dgm:bulletEnabled val="1"/>
        </dgm:presLayoutVars>
      </dgm:prSet>
      <dgm:spPr/>
    </dgm:pt>
    <dgm:pt modelId="{8AD66550-17B0-43AC-A81B-A7639A916FC2}" type="pres">
      <dgm:prSet presAssocID="{B038E300-FD13-4205-A631-9F4C44C9A9B5}" presName="sibTrans" presStyleCnt="0"/>
      <dgm:spPr/>
    </dgm:pt>
    <dgm:pt modelId="{B5BF2C0D-181F-4786-ADCF-AD226D590E24}" type="pres">
      <dgm:prSet presAssocID="{E95A9C28-B896-4882-8F33-95AF71E91F4C}" presName="node" presStyleLbl="alignAccFollowNode1" presStyleIdx="1" presStyleCnt="4" custScaleX="279008" custScaleY="216528" custLinFactX="-15796" custLinFactNeighborX="-100000" custLinFactNeighborY="-5022">
        <dgm:presLayoutVars>
          <dgm:bulletEnabled val="1"/>
        </dgm:presLayoutVars>
      </dgm:prSet>
      <dgm:spPr/>
    </dgm:pt>
    <dgm:pt modelId="{90B2E5FC-13C9-49F3-9423-7EA39C9CFF4B}" type="pres">
      <dgm:prSet presAssocID="{EA34B04A-D2B3-4C1A-86F5-2393C4683EAA}" presName="sibTrans" presStyleCnt="0"/>
      <dgm:spPr/>
    </dgm:pt>
    <dgm:pt modelId="{370DE8A3-F5BF-40EE-889D-9601645E5CFF}" type="pres">
      <dgm:prSet presAssocID="{AD62C80C-0A5A-4D50-B3AD-2DF926FC58DF}" presName="node" presStyleLbl="alignAccFollowNode1" presStyleIdx="2" presStyleCnt="4" custScaleX="292657" custScaleY="216528" custLinFactX="-30040" custLinFactNeighborX="-100000" custLinFactNeighborY="-11114">
        <dgm:presLayoutVars>
          <dgm:bulletEnabled val="1"/>
        </dgm:presLayoutVars>
      </dgm:prSet>
      <dgm:spPr/>
    </dgm:pt>
    <dgm:pt modelId="{33284266-B787-4409-AAF1-4DB7F652AAF7}" type="pres">
      <dgm:prSet presAssocID="{DD832643-8DCC-4D15-9430-834CEE19567D}" presName="sibTrans" presStyleCnt="0"/>
      <dgm:spPr/>
    </dgm:pt>
    <dgm:pt modelId="{6139D965-070B-45AD-9510-FB1BD9A9E275}" type="pres">
      <dgm:prSet presAssocID="{CA170129-CC13-43FA-8E4B-A69ED25953A1}" presName="node" presStyleLbl="alignAccFollowNode1" presStyleIdx="3" presStyleCnt="4" custScaleX="268959" custScaleY="211511" custLinFactX="-47584" custLinFactNeighborX="-100000" custLinFactNeighborY="-10491">
        <dgm:presLayoutVars>
          <dgm:bulletEnabled val="1"/>
        </dgm:presLayoutVars>
      </dgm:prSet>
      <dgm:spPr/>
    </dgm:pt>
  </dgm:ptLst>
  <dgm:cxnLst>
    <dgm:cxn modelId="{86F22F12-BB11-43A4-B834-B0C94E09E7B5}" srcId="{5FB82CBF-A8FA-4CB8-8EC4-961D424959F6}" destId="{8A21A7A2-E1ED-4153-8B87-2366CE3EF596}" srcOrd="0" destOrd="0" parTransId="{D5E2ACEB-107A-4EBE-81F5-9B846F3E4584}" sibTransId="{B038E300-FD13-4205-A631-9F4C44C9A9B5}"/>
    <dgm:cxn modelId="{B7CEF313-2C4A-45E2-84E1-4A6D85E76195}" srcId="{5FB82CBF-A8FA-4CB8-8EC4-961D424959F6}" destId="{E95A9C28-B896-4882-8F33-95AF71E91F4C}" srcOrd="1" destOrd="0" parTransId="{793EDB64-28A9-4370-A35F-289C025B4891}" sibTransId="{EA34B04A-D2B3-4C1A-86F5-2393C4683EAA}"/>
    <dgm:cxn modelId="{72839B2F-A7A8-4A1C-9D83-D87CE6506227}" type="presOf" srcId="{CA170129-CC13-43FA-8E4B-A69ED25953A1}" destId="{6139D965-070B-45AD-9510-FB1BD9A9E275}" srcOrd="0" destOrd="0" presId="urn:microsoft.com/office/officeart/2005/8/layout/lProcess3"/>
    <dgm:cxn modelId="{55B6C844-BAD4-4835-BE8B-239F90F2FA57}" type="presOf" srcId="{22E46A4F-C49F-4B0F-B5C9-42EB062EEE72}" destId="{75FAB26B-BECF-4A79-B105-7B3CA8F119B5}" srcOrd="0" destOrd="0" presId="urn:microsoft.com/office/officeart/2005/8/layout/lProcess3"/>
    <dgm:cxn modelId="{68BB0D49-EE9F-4881-853C-B11B8F413D3A}" type="presOf" srcId="{AD62C80C-0A5A-4D50-B3AD-2DF926FC58DF}" destId="{370DE8A3-F5BF-40EE-889D-9601645E5CFF}" srcOrd="0" destOrd="0" presId="urn:microsoft.com/office/officeart/2005/8/layout/lProcess3"/>
    <dgm:cxn modelId="{4967C77F-DFE7-43A1-97CD-171E6E2ED615}" type="presOf" srcId="{8A21A7A2-E1ED-4153-8B87-2366CE3EF596}" destId="{1A58001A-E893-4DD1-9094-7CA165EF0E26}" srcOrd="0" destOrd="0" presId="urn:microsoft.com/office/officeart/2005/8/layout/lProcess3"/>
    <dgm:cxn modelId="{67CB66A9-71BB-41F5-9C0E-D4324B46F34E}" srcId="{22E46A4F-C49F-4B0F-B5C9-42EB062EEE72}" destId="{5FB82CBF-A8FA-4CB8-8EC4-961D424959F6}" srcOrd="0" destOrd="0" parTransId="{205263AD-40E2-47A1-B928-6C830E9DF783}" sibTransId="{D3D3DAA2-44A1-4A60-A938-CA6A79E5B1B5}"/>
    <dgm:cxn modelId="{889A4FB0-2EC2-437A-850C-E36A67315A76}" srcId="{5FB82CBF-A8FA-4CB8-8EC4-961D424959F6}" destId="{AD62C80C-0A5A-4D50-B3AD-2DF926FC58DF}" srcOrd="2" destOrd="0" parTransId="{3213988F-2385-4E25-AB56-BE001BC4DBE3}" sibTransId="{DD832643-8DCC-4D15-9430-834CEE19567D}"/>
    <dgm:cxn modelId="{046924BF-ED87-490F-BFCB-81E843AD72FF}" type="presOf" srcId="{E95A9C28-B896-4882-8F33-95AF71E91F4C}" destId="{B5BF2C0D-181F-4786-ADCF-AD226D590E24}" srcOrd="0" destOrd="0" presId="urn:microsoft.com/office/officeart/2005/8/layout/lProcess3"/>
    <dgm:cxn modelId="{1FDED5D9-3572-426A-A0B8-563980F244DE}" srcId="{5FB82CBF-A8FA-4CB8-8EC4-961D424959F6}" destId="{CA170129-CC13-43FA-8E4B-A69ED25953A1}" srcOrd="3" destOrd="0" parTransId="{DC34CFB5-36F9-4321-B20D-616650C605A7}" sibTransId="{917242D5-9FB9-4589-BFDE-79DCCB2C8A47}"/>
    <dgm:cxn modelId="{91230AF1-56BA-47EE-9EE5-74B708C1FF85}" type="presOf" srcId="{5FB82CBF-A8FA-4CB8-8EC4-961D424959F6}" destId="{72C5DB09-285D-4D14-886D-1D3474027A33}" srcOrd="0" destOrd="0" presId="urn:microsoft.com/office/officeart/2005/8/layout/lProcess3"/>
    <dgm:cxn modelId="{779A8564-2724-476A-A57F-EC94615762AC}" type="presParOf" srcId="{75FAB26B-BECF-4A79-B105-7B3CA8F119B5}" destId="{D566DD85-9E69-4403-9828-E4456D9BC8D3}" srcOrd="0" destOrd="0" presId="urn:microsoft.com/office/officeart/2005/8/layout/lProcess3"/>
    <dgm:cxn modelId="{EA9B8F54-251D-4EA0-839C-8CE8DD8B3CE2}" type="presParOf" srcId="{D566DD85-9E69-4403-9828-E4456D9BC8D3}" destId="{72C5DB09-285D-4D14-886D-1D3474027A33}" srcOrd="0" destOrd="0" presId="urn:microsoft.com/office/officeart/2005/8/layout/lProcess3"/>
    <dgm:cxn modelId="{C0697719-4F2D-4ED5-ACF3-227B7BA01D3A}" type="presParOf" srcId="{D566DD85-9E69-4403-9828-E4456D9BC8D3}" destId="{8F5947A1-17CA-4472-8C7A-EBB35521B965}" srcOrd="1" destOrd="0" presId="urn:microsoft.com/office/officeart/2005/8/layout/lProcess3"/>
    <dgm:cxn modelId="{DBEE7B96-74D3-439C-BC93-6955E1352A73}" type="presParOf" srcId="{D566DD85-9E69-4403-9828-E4456D9BC8D3}" destId="{1A58001A-E893-4DD1-9094-7CA165EF0E26}" srcOrd="2" destOrd="0" presId="urn:microsoft.com/office/officeart/2005/8/layout/lProcess3"/>
    <dgm:cxn modelId="{6A1A9103-A7BD-4531-8148-BF8FDE457CD6}" type="presParOf" srcId="{D566DD85-9E69-4403-9828-E4456D9BC8D3}" destId="{8AD66550-17B0-43AC-A81B-A7639A916FC2}" srcOrd="3" destOrd="0" presId="urn:microsoft.com/office/officeart/2005/8/layout/lProcess3"/>
    <dgm:cxn modelId="{98A13167-894A-494A-B4F4-A707FF7BF7FA}" type="presParOf" srcId="{D566DD85-9E69-4403-9828-E4456D9BC8D3}" destId="{B5BF2C0D-181F-4786-ADCF-AD226D590E24}" srcOrd="4" destOrd="0" presId="urn:microsoft.com/office/officeart/2005/8/layout/lProcess3"/>
    <dgm:cxn modelId="{A377725F-BCDE-4255-AAE4-DCD0B1A3118C}" type="presParOf" srcId="{D566DD85-9E69-4403-9828-E4456D9BC8D3}" destId="{90B2E5FC-13C9-49F3-9423-7EA39C9CFF4B}" srcOrd="5" destOrd="0" presId="urn:microsoft.com/office/officeart/2005/8/layout/lProcess3"/>
    <dgm:cxn modelId="{B542981A-92C6-44BE-839A-703598C2F246}" type="presParOf" srcId="{D566DD85-9E69-4403-9828-E4456D9BC8D3}" destId="{370DE8A3-F5BF-40EE-889D-9601645E5CFF}" srcOrd="6" destOrd="0" presId="urn:microsoft.com/office/officeart/2005/8/layout/lProcess3"/>
    <dgm:cxn modelId="{C6A27499-CBB8-48FD-987B-B4E3EC9E5962}" type="presParOf" srcId="{D566DD85-9E69-4403-9828-E4456D9BC8D3}" destId="{33284266-B787-4409-AAF1-4DB7F652AAF7}" srcOrd="7" destOrd="0" presId="urn:microsoft.com/office/officeart/2005/8/layout/lProcess3"/>
    <dgm:cxn modelId="{24694CD2-AF17-4A8E-A31C-DB9A0D1A134F}" type="presParOf" srcId="{D566DD85-9E69-4403-9828-E4456D9BC8D3}" destId="{6139D965-070B-45AD-9510-FB1BD9A9E275}" srcOrd="8" destOrd="0" presId="urn:microsoft.com/office/officeart/2005/8/layout/lProcess3"/>
  </dgm:cxnLst>
  <dgm:bg/>
  <dgm:whole/>
  <dgm:extLst>
    <a:ext uri="http://schemas.microsoft.com/office/drawing/2008/diagram">
      <dsp:dataModelExt xmlns:dsp="http://schemas.microsoft.com/office/drawing/2008/diagram" relId="rId17" minVer="http://schemas.openxmlformats.org/drawingml/2006/diagram"/>
    </a:ext>
    <a:ext uri="{C62137D5-CB1D-491B-B009-E17868A290BF}">
      <dgm14:recolorImg xmlns:dgm14="http://schemas.microsoft.com/office/drawing/2010/diagram" val="1"/>
    </a:ext>
  </dgm:extLst>
</dgm:dataModel>
</file>

<file path=ppt/diagrams/data6.xml><?xml version="1.0" encoding="utf-8"?>
<dgm:dataModel xmlns:dgm="http://schemas.openxmlformats.org/drawingml/2006/diagram" xmlns:a="http://schemas.openxmlformats.org/drawingml/2006/main">
  <dgm:ptLst>
    <dgm:pt modelId="{22E46A4F-C49F-4B0F-B5C9-42EB062EEE72}" type="doc">
      <dgm:prSet loTypeId="urn:microsoft.com/office/officeart/2005/8/layout/lProcess3" loCatId="process" qsTypeId="urn:microsoft.com/office/officeart/2005/8/quickstyle/3d2" qsCatId="3D" csTypeId="urn:microsoft.com/office/officeart/2005/8/colors/colorful4" csCatId="colorful" phldr="1"/>
      <dgm:spPr/>
      <dgm:t>
        <a:bodyPr/>
        <a:lstStyle/>
        <a:p>
          <a:endParaRPr lang="en-GB"/>
        </a:p>
      </dgm:t>
    </dgm:pt>
    <dgm:pt modelId="{20AAD1FC-EAFE-4198-8FB1-55D42ACBBC73}">
      <dgm:prSet phldrT="[Text]" custT="1"/>
      <dgm:spPr/>
      <dgm:t>
        <a:bodyPr/>
        <a:lstStyle/>
        <a:p>
          <a:r>
            <a:rPr lang="en-IE" sz="2800" dirty="0"/>
            <a:t>2020/21</a:t>
          </a:r>
          <a:endParaRPr lang="en-GB" sz="2800" dirty="0"/>
        </a:p>
      </dgm:t>
    </dgm:pt>
    <dgm:pt modelId="{684102B2-907E-4CC8-A5FF-B00461079714}" type="parTrans" cxnId="{9DBAEA1D-B31D-4EE5-8730-3CE51D82A237}">
      <dgm:prSet/>
      <dgm:spPr/>
      <dgm:t>
        <a:bodyPr/>
        <a:lstStyle/>
        <a:p>
          <a:endParaRPr lang="en-GB" sz="1800"/>
        </a:p>
      </dgm:t>
    </dgm:pt>
    <dgm:pt modelId="{6DBE6A8D-8BC0-4FC8-ACB6-26F2C10EE0FC}" type="sibTrans" cxnId="{9DBAEA1D-B31D-4EE5-8730-3CE51D82A237}">
      <dgm:prSet/>
      <dgm:spPr/>
      <dgm:t>
        <a:bodyPr/>
        <a:lstStyle/>
        <a:p>
          <a:endParaRPr lang="en-GB" sz="1800"/>
        </a:p>
      </dgm:t>
    </dgm:pt>
    <dgm:pt modelId="{5DC6D200-9AFF-44D1-A326-EB47A9F55033}">
      <dgm:prSet phldrT="[Text]" custT="1"/>
      <dgm:spPr>
        <a:solidFill>
          <a:schemeClr val="bg1">
            <a:lumMod val="75000"/>
            <a:alpha val="90000"/>
          </a:schemeClr>
        </a:solidFill>
      </dgm:spPr>
      <dgm:t>
        <a:bodyPr/>
        <a:lstStyle/>
        <a:p>
          <a:r>
            <a:rPr lang="en-IE" sz="1800" dirty="0"/>
            <a:t>Open Admissions Cycle</a:t>
          </a:r>
          <a:endParaRPr lang="en-GB" sz="1800" dirty="0"/>
        </a:p>
      </dgm:t>
    </dgm:pt>
    <dgm:pt modelId="{2F6D22EC-4659-44F6-930C-F98A32FE803E}" type="parTrans" cxnId="{78FE4B08-C8EA-4A4E-949A-ACFA1C38A528}">
      <dgm:prSet/>
      <dgm:spPr/>
      <dgm:t>
        <a:bodyPr/>
        <a:lstStyle/>
        <a:p>
          <a:endParaRPr lang="en-GB" sz="1800"/>
        </a:p>
      </dgm:t>
    </dgm:pt>
    <dgm:pt modelId="{4B065B25-9894-417E-8679-302DB0F6F5EA}" type="sibTrans" cxnId="{78FE4B08-C8EA-4A4E-949A-ACFA1C38A528}">
      <dgm:prSet/>
      <dgm:spPr/>
      <dgm:t>
        <a:bodyPr/>
        <a:lstStyle/>
        <a:p>
          <a:endParaRPr lang="en-GB" sz="1800"/>
        </a:p>
      </dgm:t>
    </dgm:pt>
    <dgm:pt modelId="{75FAB26B-BECF-4A79-B105-7B3CA8F119B5}" type="pres">
      <dgm:prSet presAssocID="{22E46A4F-C49F-4B0F-B5C9-42EB062EEE72}" presName="Name0" presStyleCnt="0">
        <dgm:presLayoutVars>
          <dgm:chPref val="3"/>
          <dgm:dir/>
          <dgm:animLvl val="lvl"/>
          <dgm:resizeHandles/>
        </dgm:presLayoutVars>
      </dgm:prSet>
      <dgm:spPr/>
    </dgm:pt>
    <dgm:pt modelId="{45CB9C3D-8755-4685-9380-6F6D218DE8BB}" type="pres">
      <dgm:prSet presAssocID="{20AAD1FC-EAFE-4198-8FB1-55D42ACBBC73}" presName="horFlow" presStyleCnt="0"/>
      <dgm:spPr/>
    </dgm:pt>
    <dgm:pt modelId="{245FE86E-FA69-4D52-8C87-7137FB7C0B4B}" type="pres">
      <dgm:prSet presAssocID="{20AAD1FC-EAFE-4198-8FB1-55D42ACBBC73}" presName="bigChev" presStyleLbl="node1" presStyleIdx="0" presStyleCnt="1" custScaleX="52394" custScaleY="36316" custLinFactX="-29568" custLinFactNeighborX="-100000" custLinFactNeighborY="-344"/>
      <dgm:spPr/>
    </dgm:pt>
    <dgm:pt modelId="{07317602-F0CB-40CD-A588-D9F08B67E6D5}" type="pres">
      <dgm:prSet presAssocID="{2F6D22EC-4659-44F6-930C-F98A32FE803E}" presName="parTrans" presStyleCnt="0"/>
      <dgm:spPr/>
    </dgm:pt>
    <dgm:pt modelId="{EB39FE40-0CCC-4EB1-A67B-29D432C12F97}" type="pres">
      <dgm:prSet presAssocID="{5DC6D200-9AFF-44D1-A326-EB47A9F55033}" presName="node" presStyleLbl="alignAccFollowNode1" presStyleIdx="0" presStyleCnt="1" custScaleX="149440" custScaleY="52128" custLinFactX="35561" custLinFactNeighborX="100000" custLinFactNeighborY="-3195">
        <dgm:presLayoutVars>
          <dgm:bulletEnabled val="1"/>
        </dgm:presLayoutVars>
      </dgm:prSet>
      <dgm:spPr/>
    </dgm:pt>
  </dgm:ptLst>
  <dgm:cxnLst>
    <dgm:cxn modelId="{78FE4B08-C8EA-4A4E-949A-ACFA1C38A528}" srcId="{20AAD1FC-EAFE-4198-8FB1-55D42ACBBC73}" destId="{5DC6D200-9AFF-44D1-A326-EB47A9F55033}" srcOrd="0" destOrd="0" parTransId="{2F6D22EC-4659-44F6-930C-F98A32FE803E}" sibTransId="{4B065B25-9894-417E-8679-302DB0F6F5EA}"/>
    <dgm:cxn modelId="{9DBAEA1D-B31D-4EE5-8730-3CE51D82A237}" srcId="{22E46A4F-C49F-4B0F-B5C9-42EB062EEE72}" destId="{20AAD1FC-EAFE-4198-8FB1-55D42ACBBC73}" srcOrd="0" destOrd="0" parTransId="{684102B2-907E-4CC8-A5FF-B00461079714}" sibTransId="{6DBE6A8D-8BC0-4FC8-ACB6-26F2C10EE0FC}"/>
    <dgm:cxn modelId="{140B8635-4440-4E14-B191-9B179242318F}" type="presOf" srcId="{20AAD1FC-EAFE-4198-8FB1-55D42ACBBC73}" destId="{245FE86E-FA69-4D52-8C87-7137FB7C0B4B}" srcOrd="0" destOrd="0" presId="urn:microsoft.com/office/officeart/2005/8/layout/lProcess3"/>
    <dgm:cxn modelId="{C718B738-3574-472A-9BE8-FD8D0E397650}" type="presOf" srcId="{22E46A4F-C49F-4B0F-B5C9-42EB062EEE72}" destId="{75FAB26B-BECF-4A79-B105-7B3CA8F119B5}" srcOrd="0" destOrd="0" presId="urn:microsoft.com/office/officeart/2005/8/layout/lProcess3"/>
    <dgm:cxn modelId="{AC8C0571-83CE-4617-8D62-813E549515D4}" type="presOf" srcId="{5DC6D200-9AFF-44D1-A326-EB47A9F55033}" destId="{EB39FE40-0CCC-4EB1-A67B-29D432C12F97}" srcOrd="0" destOrd="0" presId="urn:microsoft.com/office/officeart/2005/8/layout/lProcess3"/>
    <dgm:cxn modelId="{FA92B5C6-FA94-467B-8D51-C8ADFB1C87C1}" type="presParOf" srcId="{75FAB26B-BECF-4A79-B105-7B3CA8F119B5}" destId="{45CB9C3D-8755-4685-9380-6F6D218DE8BB}" srcOrd="0" destOrd="0" presId="urn:microsoft.com/office/officeart/2005/8/layout/lProcess3"/>
    <dgm:cxn modelId="{FA25FFC8-D23D-45D6-A191-EBC02833BE84}" type="presParOf" srcId="{45CB9C3D-8755-4685-9380-6F6D218DE8BB}" destId="{245FE86E-FA69-4D52-8C87-7137FB7C0B4B}" srcOrd="0" destOrd="0" presId="urn:microsoft.com/office/officeart/2005/8/layout/lProcess3"/>
    <dgm:cxn modelId="{8741999C-406C-4686-9F5A-A3742CAF1E4A}" type="presParOf" srcId="{45CB9C3D-8755-4685-9380-6F6D218DE8BB}" destId="{07317602-F0CB-40CD-A588-D9F08B67E6D5}" srcOrd="1" destOrd="0" presId="urn:microsoft.com/office/officeart/2005/8/layout/lProcess3"/>
    <dgm:cxn modelId="{84A2F6CA-FC7D-4149-AA08-1C4B5E7BDEA9}" type="presParOf" srcId="{45CB9C3D-8755-4685-9380-6F6D218DE8BB}" destId="{EB39FE40-0CCC-4EB1-A67B-29D432C12F97}" srcOrd="2" destOrd="0" presId="urn:microsoft.com/office/officeart/2005/8/layout/lProcess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6E2418D-3CD2-4576-A0E2-3A18B3732D9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F332D40-2BD8-4DE5-953F-6652D31886CA}">
      <dgm:prSet phldrT="[Text]"/>
      <dgm:spPr>
        <a:solidFill>
          <a:srgbClr val="0E73B9"/>
        </a:solidFill>
      </dgm:spPr>
      <dgm:t>
        <a:bodyPr/>
        <a:lstStyle/>
        <a:p>
          <a:r>
            <a:rPr lang="en-IE" dirty="0"/>
            <a:t>Student Management Information</a:t>
          </a:r>
          <a:endParaRPr lang="en-GB" dirty="0"/>
        </a:p>
      </dgm:t>
    </dgm:pt>
    <dgm:pt modelId="{B3583198-CB4E-49A7-BAB5-B8E9DD4E1782}" type="parTrans" cxnId="{A8FAB9D9-A150-4194-8DB6-2386020FC21B}">
      <dgm:prSet/>
      <dgm:spPr/>
      <dgm:t>
        <a:bodyPr/>
        <a:lstStyle/>
        <a:p>
          <a:endParaRPr lang="en-GB"/>
        </a:p>
      </dgm:t>
    </dgm:pt>
    <dgm:pt modelId="{1DC795D5-0291-4190-B081-EFF26B993657}" type="sibTrans" cxnId="{A8FAB9D9-A150-4194-8DB6-2386020FC21B}">
      <dgm:prSet/>
      <dgm:spPr/>
      <dgm:t>
        <a:bodyPr/>
        <a:lstStyle/>
        <a:p>
          <a:endParaRPr lang="en-GB"/>
        </a:p>
      </dgm:t>
    </dgm:pt>
    <dgm:pt modelId="{9B91C43C-8AB0-4973-B46F-37EF287E4C2E}">
      <dgm:prSet phldrT="[Text]"/>
      <dgm:spPr>
        <a:solidFill>
          <a:srgbClr val="0E73B9">
            <a:alpha val="28000"/>
          </a:srgbClr>
        </a:solidFill>
      </dgm:spPr>
      <dgm:t>
        <a:bodyPr/>
        <a:lstStyle/>
        <a:p>
          <a:r>
            <a:rPr lang="en-IE" dirty="0"/>
            <a:t>Applications &amp; Admissions</a:t>
          </a:r>
          <a:endParaRPr lang="en-GB" dirty="0"/>
        </a:p>
      </dgm:t>
    </dgm:pt>
    <dgm:pt modelId="{84174FF0-8F88-4436-AAC3-3B0A8600E478}" type="parTrans" cxnId="{4366309C-F872-41BF-9893-E9ABEEDDE20C}">
      <dgm:prSet/>
      <dgm:spPr/>
      <dgm:t>
        <a:bodyPr/>
        <a:lstStyle/>
        <a:p>
          <a:endParaRPr lang="en-GB"/>
        </a:p>
      </dgm:t>
    </dgm:pt>
    <dgm:pt modelId="{A2542204-A264-4374-960E-68BA0E1CE5A7}" type="sibTrans" cxnId="{4366309C-F872-41BF-9893-E9ABEEDDE20C}">
      <dgm:prSet/>
      <dgm:spPr/>
      <dgm:t>
        <a:bodyPr/>
        <a:lstStyle/>
        <a:p>
          <a:endParaRPr lang="en-GB"/>
        </a:p>
      </dgm:t>
    </dgm:pt>
    <dgm:pt modelId="{57C5030F-8D39-4D67-96E1-064CB70672C3}">
      <dgm:prSet phldrT="[Text]"/>
      <dgm:spPr>
        <a:solidFill>
          <a:srgbClr val="0E73B9">
            <a:alpha val="28000"/>
          </a:srgbClr>
        </a:solidFill>
      </dgm:spPr>
      <dgm:t>
        <a:bodyPr/>
        <a:lstStyle/>
        <a:p>
          <a:r>
            <a:rPr lang="en-IE" dirty="0"/>
            <a:t>Student Finance</a:t>
          </a:r>
          <a:endParaRPr lang="en-GB" dirty="0"/>
        </a:p>
      </dgm:t>
    </dgm:pt>
    <dgm:pt modelId="{8D10B5BB-2FA2-4AA0-9295-966759708D52}" type="parTrans" cxnId="{DECCE85A-388D-44FC-A0B8-0D750E198452}">
      <dgm:prSet/>
      <dgm:spPr/>
      <dgm:t>
        <a:bodyPr/>
        <a:lstStyle/>
        <a:p>
          <a:endParaRPr lang="en-GB"/>
        </a:p>
      </dgm:t>
    </dgm:pt>
    <dgm:pt modelId="{C652DB9C-BD2D-4CED-8616-F19603FF94E4}" type="sibTrans" cxnId="{DECCE85A-388D-44FC-A0B8-0D750E198452}">
      <dgm:prSet/>
      <dgm:spPr/>
      <dgm:t>
        <a:bodyPr/>
        <a:lstStyle/>
        <a:p>
          <a:endParaRPr lang="en-GB"/>
        </a:p>
      </dgm:t>
    </dgm:pt>
    <dgm:pt modelId="{DEAF376A-E07C-4E76-B6E5-417A165D40FE}">
      <dgm:prSet phldrT="[Text]"/>
      <dgm:spPr>
        <a:solidFill>
          <a:srgbClr val="0E73B9"/>
        </a:solidFill>
      </dgm:spPr>
      <dgm:t>
        <a:bodyPr/>
        <a:lstStyle/>
        <a:p>
          <a:r>
            <a:rPr lang="en-IE" dirty="0"/>
            <a:t>Debt Management</a:t>
          </a:r>
          <a:endParaRPr lang="en-GB" dirty="0"/>
        </a:p>
      </dgm:t>
    </dgm:pt>
    <dgm:pt modelId="{4C4B8DA8-6AA8-4498-848E-EE645299D9CE}" type="parTrans" cxnId="{8A959EC8-6861-4FE1-A962-3144779334C0}">
      <dgm:prSet/>
      <dgm:spPr/>
      <dgm:t>
        <a:bodyPr/>
        <a:lstStyle/>
        <a:p>
          <a:endParaRPr lang="en-GB"/>
        </a:p>
      </dgm:t>
    </dgm:pt>
    <dgm:pt modelId="{16B4403F-512C-4112-8578-6E28F1067EA3}" type="sibTrans" cxnId="{8A959EC8-6861-4FE1-A962-3144779334C0}">
      <dgm:prSet/>
      <dgm:spPr/>
      <dgm:t>
        <a:bodyPr/>
        <a:lstStyle/>
        <a:p>
          <a:endParaRPr lang="en-GB"/>
        </a:p>
      </dgm:t>
    </dgm:pt>
    <dgm:pt modelId="{7F9BD98E-24CC-4962-B0C3-3EFEFD8E459C}">
      <dgm:prSet phldrT="[Text]"/>
      <dgm:spPr>
        <a:solidFill>
          <a:srgbClr val="0E73B9">
            <a:alpha val="28000"/>
          </a:srgbClr>
        </a:solidFill>
      </dgm:spPr>
      <dgm:t>
        <a:bodyPr/>
        <a:lstStyle/>
        <a:p>
          <a:r>
            <a:rPr lang="en-IE" dirty="0"/>
            <a:t>Development of new processes to improvement management of</a:t>
          </a:r>
          <a:endParaRPr lang="en-GB" dirty="0"/>
        </a:p>
      </dgm:t>
    </dgm:pt>
    <dgm:pt modelId="{515E3467-4754-4B19-BFE7-DABF7E7E5C1E}" type="parTrans" cxnId="{69533DAD-8281-4833-B005-C5C6D02BB461}">
      <dgm:prSet/>
      <dgm:spPr/>
      <dgm:t>
        <a:bodyPr/>
        <a:lstStyle/>
        <a:p>
          <a:endParaRPr lang="en-GB"/>
        </a:p>
      </dgm:t>
    </dgm:pt>
    <dgm:pt modelId="{113DB647-EA8A-49D4-8CDD-4F37D2ED60C8}" type="sibTrans" cxnId="{69533DAD-8281-4833-B005-C5C6D02BB461}">
      <dgm:prSet/>
      <dgm:spPr/>
      <dgm:t>
        <a:bodyPr/>
        <a:lstStyle/>
        <a:p>
          <a:endParaRPr lang="en-GB"/>
        </a:p>
      </dgm:t>
    </dgm:pt>
    <dgm:pt modelId="{25A5168B-8406-4598-B91D-A5DBA7C4A0E0}">
      <dgm:prSet phldrT="[Text]"/>
      <dgm:spPr>
        <a:solidFill>
          <a:srgbClr val="0E73B9"/>
        </a:solidFill>
      </dgm:spPr>
      <dgm:t>
        <a:bodyPr/>
        <a:lstStyle/>
        <a:p>
          <a:r>
            <a:rPr lang="en-IE" dirty="0"/>
            <a:t>Digital Trinity 1 &amp; 2</a:t>
          </a:r>
          <a:endParaRPr lang="en-GB" dirty="0"/>
        </a:p>
      </dgm:t>
    </dgm:pt>
    <dgm:pt modelId="{8171BF62-97B5-4E71-AB44-DB2B67A813F6}" type="parTrans" cxnId="{C0BEC9EA-2042-48DF-9459-0C3178BDD2DA}">
      <dgm:prSet/>
      <dgm:spPr/>
      <dgm:t>
        <a:bodyPr/>
        <a:lstStyle/>
        <a:p>
          <a:endParaRPr lang="en-GB"/>
        </a:p>
      </dgm:t>
    </dgm:pt>
    <dgm:pt modelId="{3FAED5C2-7951-4EBD-ADAE-E3F94548DC5C}" type="sibTrans" cxnId="{C0BEC9EA-2042-48DF-9459-0C3178BDD2DA}">
      <dgm:prSet/>
      <dgm:spPr/>
      <dgm:t>
        <a:bodyPr/>
        <a:lstStyle/>
        <a:p>
          <a:endParaRPr lang="en-GB"/>
        </a:p>
      </dgm:t>
    </dgm:pt>
    <dgm:pt modelId="{4521A951-4874-4926-8A70-20A4A7E72F2E}">
      <dgm:prSet phldrT="[Text]"/>
      <dgm:spPr>
        <a:solidFill>
          <a:srgbClr val="0E73B9">
            <a:alpha val="28000"/>
          </a:srgbClr>
        </a:solidFill>
      </dgm:spPr>
      <dgm:t>
        <a:bodyPr/>
        <a:lstStyle/>
        <a:p>
          <a:r>
            <a:rPr lang="en-IE" dirty="0"/>
            <a:t>Online Module Enrolment of Trinity Electives</a:t>
          </a:r>
          <a:endParaRPr lang="en-GB" dirty="0"/>
        </a:p>
      </dgm:t>
    </dgm:pt>
    <dgm:pt modelId="{DD82900C-2EE7-40E5-87F8-D19DF399A78E}" type="parTrans" cxnId="{BB3C35DB-C99B-4D17-83D8-28354468B137}">
      <dgm:prSet/>
      <dgm:spPr/>
      <dgm:t>
        <a:bodyPr/>
        <a:lstStyle/>
        <a:p>
          <a:endParaRPr lang="en-GB"/>
        </a:p>
      </dgm:t>
    </dgm:pt>
    <dgm:pt modelId="{7564D7EF-96F5-4855-B1F7-39D1A69705F3}" type="sibTrans" cxnId="{BB3C35DB-C99B-4D17-83D8-28354468B137}">
      <dgm:prSet/>
      <dgm:spPr/>
      <dgm:t>
        <a:bodyPr/>
        <a:lstStyle/>
        <a:p>
          <a:endParaRPr lang="en-GB"/>
        </a:p>
      </dgm:t>
    </dgm:pt>
    <dgm:pt modelId="{52508CE8-59AF-4A33-A7DD-6DC0AAFC58C0}">
      <dgm:prSet phldrT="[Text]"/>
      <dgm:spPr>
        <a:solidFill>
          <a:srgbClr val="0E73B9">
            <a:alpha val="28000"/>
          </a:srgbClr>
        </a:solidFill>
      </dgm:spPr>
      <dgm:t>
        <a:bodyPr/>
        <a:lstStyle/>
        <a:p>
          <a:r>
            <a:rPr lang="en-IE" dirty="0"/>
            <a:t>Online Module Enrolment for all other UG modules</a:t>
          </a:r>
          <a:endParaRPr lang="en-GB" dirty="0"/>
        </a:p>
      </dgm:t>
    </dgm:pt>
    <dgm:pt modelId="{022B9676-1C74-49C0-A7B4-622C5E3080DA}" type="parTrans" cxnId="{5AF51751-FA2E-4817-8A03-4AD88D6FEA37}">
      <dgm:prSet/>
      <dgm:spPr/>
      <dgm:t>
        <a:bodyPr/>
        <a:lstStyle/>
        <a:p>
          <a:endParaRPr lang="en-GB"/>
        </a:p>
      </dgm:t>
    </dgm:pt>
    <dgm:pt modelId="{3E856CB0-7F59-44E8-B2D8-E298CED6E2E7}" type="sibTrans" cxnId="{5AF51751-FA2E-4817-8A03-4AD88D6FEA37}">
      <dgm:prSet/>
      <dgm:spPr/>
      <dgm:t>
        <a:bodyPr/>
        <a:lstStyle/>
        <a:p>
          <a:endParaRPr lang="en-GB"/>
        </a:p>
      </dgm:t>
    </dgm:pt>
    <dgm:pt modelId="{295E754A-C2FF-4870-B45D-F8D947EC1810}">
      <dgm:prSet phldrT="[Text]"/>
      <dgm:spPr>
        <a:solidFill>
          <a:srgbClr val="0E73B9"/>
        </a:solidFill>
      </dgm:spPr>
      <dgm:t>
        <a:bodyPr/>
        <a:lstStyle/>
        <a:p>
          <a:r>
            <a:rPr lang="en-IE" dirty="0"/>
            <a:t>Standard Operating Procedures</a:t>
          </a:r>
          <a:endParaRPr lang="en-GB" dirty="0"/>
        </a:p>
      </dgm:t>
    </dgm:pt>
    <dgm:pt modelId="{BD35B3CF-4B4B-400C-9F55-EF533259D33F}" type="parTrans" cxnId="{325396FF-9D4C-4253-969B-BA020F4FD94F}">
      <dgm:prSet/>
      <dgm:spPr/>
      <dgm:t>
        <a:bodyPr/>
        <a:lstStyle/>
        <a:p>
          <a:endParaRPr lang="en-GB"/>
        </a:p>
      </dgm:t>
    </dgm:pt>
    <dgm:pt modelId="{4842D466-7D86-4A02-A65E-72C5D989B9CB}" type="sibTrans" cxnId="{325396FF-9D4C-4253-969B-BA020F4FD94F}">
      <dgm:prSet/>
      <dgm:spPr/>
      <dgm:t>
        <a:bodyPr/>
        <a:lstStyle/>
        <a:p>
          <a:endParaRPr lang="en-GB"/>
        </a:p>
      </dgm:t>
    </dgm:pt>
    <dgm:pt modelId="{474EC427-A009-4DD9-B949-AB3C78149BD5}">
      <dgm:prSet phldrT="[Text]"/>
      <dgm:spPr>
        <a:solidFill>
          <a:srgbClr val="0E73B9">
            <a:alpha val="28000"/>
          </a:srgbClr>
        </a:solidFill>
      </dgm:spPr>
      <dgm:t>
        <a:bodyPr/>
        <a:lstStyle/>
        <a:p>
          <a:r>
            <a:rPr lang="en-IE" dirty="0"/>
            <a:t>Assessment &amp; Progression</a:t>
          </a:r>
          <a:endParaRPr lang="en-GB" dirty="0"/>
        </a:p>
      </dgm:t>
    </dgm:pt>
    <dgm:pt modelId="{29F4C7DC-AD26-4207-9943-E70667DD9EFF}" type="parTrans" cxnId="{F643C0C5-0092-4D15-85B1-DEEB57857449}">
      <dgm:prSet/>
      <dgm:spPr/>
      <dgm:t>
        <a:bodyPr/>
        <a:lstStyle/>
        <a:p>
          <a:endParaRPr lang="en-GB"/>
        </a:p>
      </dgm:t>
    </dgm:pt>
    <dgm:pt modelId="{3E251D78-A53D-4FED-AD65-1BCFF32A393E}" type="sibTrans" cxnId="{F643C0C5-0092-4D15-85B1-DEEB57857449}">
      <dgm:prSet/>
      <dgm:spPr/>
      <dgm:t>
        <a:bodyPr/>
        <a:lstStyle/>
        <a:p>
          <a:endParaRPr lang="en-GB"/>
        </a:p>
      </dgm:t>
    </dgm:pt>
    <dgm:pt modelId="{214D73AB-266D-4E33-8B4D-84CCDCF1C2B2}">
      <dgm:prSet phldrT="[Text]"/>
      <dgm:spPr>
        <a:solidFill>
          <a:srgbClr val="0E73B9">
            <a:alpha val="28000"/>
          </a:srgbClr>
        </a:solidFill>
      </dgm:spPr>
      <dgm:t>
        <a:bodyPr/>
        <a:lstStyle/>
        <a:p>
          <a:r>
            <a:rPr lang="en-IE" dirty="0"/>
            <a:t>Applications &amp; Admissions</a:t>
          </a:r>
          <a:endParaRPr lang="en-GB" dirty="0"/>
        </a:p>
      </dgm:t>
    </dgm:pt>
    <dgm:pt modelId="{85AF2738-1202-4388-A3AB-C7961DCAEE38}" type="parTrans" cxnId="{5E578BD7-F560-42F6-8BA7-58DE2361DA56}">
      <dgm:prSet/>
      <dgm:spPr/>
      <dgm:t>
        <a:bodyPr/>
        <a:lstStyle/>
        <a:p>
          <a:endParaRPr lang="en-GB"/>
        </a:p>
      </dgm:t>
    </dgm:pt>
    <dgm:pt modelId="{7C3C9C39-4B33-426C-8AE1-DEEBD8A663EA}" type="sibTrans" cxnId="{5E578BD7-F560-42F6-8BA7-58DE2361DA56}">
      <dgm:prSet/>
      <dgm:spPr/>
      <dgm:t>
        <a:bodyPr/>
        <a:lstStyle/>
        <a:p>
          <a:endParaRPr lang="en-GB"/>
        </a:p>
      </dgm:t>
    </dgm:pt>
    <dgm:pt modelId="{BAFED65A-20AF-403A-9609-9E0E1D97A99E}">
      <dgm:prSet phldrT="[Text]"/>
      <dgm:spPr>
        <a:solidFill>
          <a:srgbClr val="0E73B9">
            <a:alpha val="28000"/>
          </a:srgbClr>
        </a:solidFill>
      </dgm:spPr>
      <dgm:t>
        <a:bodyPr/>
        <a:lstStyle/>
        <a:p>
          <a:r>
            <a:rPr lang="en-IE" dirty="0"/>
            <a:t>Student Finance</a:t>
          </a:r>
          <a:endParaRPr lang="en-GB" dirty="0"/>
        </a:p>
      </dgm:t>
    </dgm:pt>
    <dgm:pt modelId="{7C0F1928-81FE-4C8E-B3DF-AAD8CB1CA782}" type="parTrans" cxnId="{95C0999D-4849-4A09-9E15-6FE1546BA7A6}">
      <dgm:prSet/>
      <dgm:spPr/>
      <dgm:t>
        <a:bodyPr/>
        <a:lstStyle/>
        <a:p>
          <a:endParaRPr lang="en-GB"/>
        </a:p>
      </dgm:t>
    </dgm:pt>
    <dgm:pt modelId="{14A81148-CAFF-4013-BB94-30A63703E718}" type="sibTrans" cxnId="{95C0999D-4849-4A09-9E15-6FE1546BA7A6}">
      <dgm:prSet/>
      <dgm:spPr/>
      <dgm:t>
        <a:bodyPr/>
        <a:lstStyle/>
        <a:p>
          <a:endParaRPr lang="en-GB"/>
        </a:p>
      </dgm:t>
    </dgm:pt>
    <dgm:pt modelId="{3C9E81C7-9594-4099-BF7D-E95FEC4FCE8B}">
      <dgm:prSet phldrT="[Text]"/>
      <dgm:spPr>
        <a:solidFill>
          <a:srgbClr val="0E73B9">
            <a:alpha val="28000"/>
          </a:srgbClr>
        </a:solidFill>
      </dgm:spPr>
      <dgm:t>
        <a:bodyPr/>
        <a:lstStyle/>
        <a:p>
          <a:r>
            <a:rPr lang="en-IE" dirty="0"/>
            <a:t>Business Support &amp; Planning</a:t>
          </a:r>
          <a:endParaRPr lang="en-GB" dirty="0"/>
        </a:p>
      </dgm:t>
    </dgm:pt>
    <dgm:pt modelId="{8DD6C4EA-2047-4548-A01F-86417BC99187}" type="parTrans" cxnId="{6F90AB61-AE77-494D-9ECE-6FFBB4732BEE}">
      <dgm:prSet/>
      <dgm:spPr/>
      <dgm:t>
        <a:bodyPr/>
        <a:lstStyle/>
        <a:p>
          <a:endParaRPr lang="en-GB"/>
        </a:p>
      </dgm:t>
    </dgm:pt>
    <dgm:pt modelId="{97AB09D9-1A13-49F0-91C6-9D35D4C60BCD}" type="sibTrans" cxnId="{6F90AB61-AE77-494D-9ECE-6FFBB4732BEE}">
      <dgm:prSet/>
      <dgm:spPr/>
      <dgm:t>
        <a:bodyPr/>
        <a:lstStyle/>
        <a:p>
          <a:endParaRPr lang="en-GB"/>
        </a:p>
      </dgm:t>
    </dgm:pt>
    <dgm:pt modelId="{B30F3EBA-FD3D-48F2-BEDB-C04996F67496}">
      <dgm:prSet phldrT="[Text]"/>
      <dgm:spPr>
        <a:solidFill>
          <a:srgbClr val="0E73B9">
            <a:alpha val="28000"/>
          </a:srgbClr>
        </a:solidFill>
      </dgm:spPr>
      <dgm:t>
        <a:bodyPr/>
        <a:lstStyle/>
        <a:p>
          <a:r>
            <a:rPr lang="en-IE" dirty="0"/>
            <a:t>Records &amp; Case Management</a:t>
          </a:r>
          <a:endParaRPr lang="en-GB" dirty="0"/>
        </a:p>
      </dgm:t>
    </dgm:pt>
    <dgm:pt modelId="{29292144-1B0B-490A-821E-F12595462917}" type="parTrans" cxnId="{7320DF43-5BD6-435A-8635-DBB650D22120}">
      <dgm:prSet/>
      <dgm:spPr/>
      <dgm:t>
        <a:bodyPr/>
        <a:lstStyle/>
        <a:p>
          <a:endParaRPr lang="en-GB"/>
        </a:p>
      </dgm:t>
    </dgm:pt>
    <dgm:pt modelId="{A6B91C69-81B4-4C49-BA5F-6E6BD3E491B2}" type="sibTrans" cxnId="{7320DF43-5BD6-435A-8635-DBB650D22120}">
      <dgm:prSet/>
      <dgm:spPr/>
      <dgm:t>
        <a:bodyPr/>
        <a:lstStyle/>
        <a:p>
          <a:endParaRPr lang="en-GB"/>
        </a:p>
      </dgm:t>
    </dgm:pt>
    <dgm:pt modelId="{58FA7233-7C1B-4424-A586-AFBD5C83B9D4}">
      <dgm:prSet phldrT="[Text]"/>
      <dgm:spPr>
        <a:solidFill>
          <a:srgbClr val="0E73B9">
            <a:alpha val="28000"/>
          </a:srgbClr>
        </a:solidFill>
      </dgm:spPr>
      <dgm:t>
        <a:bodyPr/>
        <a:lstStyle/>
        <a:p>
          <a:r>
            <a:rPr lang="en-IE" dirty="0"/>
            <a:t>Sponsor Debt</a:t>
          </a:r>
          <a:endParaRPr lang="en-GB" dirty="0"/>
        </a:p>
      </dgm:t>
    </dgm:pt>
    <dgm:pt modelId="{28DBD1EA-7075-4018-AA14-00F0E3E03927}" type="parTrans" cxnId="{10291938-9F71-4772-84CE-4F6A15EF348A}">
      <dgm:prSet/>
      <dgm:spPr/>
      <dgm:t>
        <a:bodyPr/>
        <a:lstStyle/>
        <a:p>
          <a:endParaRPr lang="en-GB"/>
        </a:p>
      </dgm:t>
    </dgm:pt>
    <dgm:pt modelId="{D598F1FF-7474-4A9E-88AB-FA7F5FABD7C4}" type="sibTrans" cxnId="{10291938-9F71-4772-84CE-4F6A15EF348A}">
      <dgm:prSet/>
      <dgm:spPr/>
      <dgm:t>
        <a:bodyPr/>
        <a:lstStyle/>
        <a:p>
          <a:endParaRPr lang="en-GB"/>
        </a:p>
      </dgm:t>
    </dgm:pt>
    <dgm:pt modelId="{7B81DB22-5A59-4AF2-90D2-21E9941472D6}">
      <dgm:prSet phldrT="[Text]"/>
      <dgm:spPr>
        <a:solidFill>
          <a:srgbClr val="0E73B9">
            <a:alpha val="28000"/>
          </a:srgbClr>
        </a:solidFill>
      </dgm:spPr>
      <dgm:t>
        <a:bodyPr/>
        <a:lstStyle/>
        <a:p>
          <a:r>
            <a:rPr lang="en-IE" dirty="0"/>
            <a:t>Student Debt</a:t>
          </a:r>
          <a:endParaRPr lang="en-GB" dirty="0"/>
        </a:p>
      </dgm:t>
    </dgm:pt>
    <dgm:pt modelId="{E9B21A08-6FC6-4770-B496-2BE20EBBE7EC}" type="parTrans" cxnId="{9AF7E031-DC50-49D3-92A0-30E4214057B4}">
      <dgm:prSet/>
      <dgm:spPr/>
      <dgm:t>
        <a:bodyPr/>
        <a:lstStyle/>
        <a:p>
          <a:endParaRPr lang="en-GB"/>
        </a:p>
      </dgm:t>
    </dgm:pt>
    <dgm:pt modelId="{9594DF35-1785-4181-82C7-DA3EE0068679}" type="sibTrans" cxnId="{9AF7E031-DC50-49D3-92A0-30E4214057B4}">
      <dgm:prSet/>
      <dgm:spPr/>
      <dgm:t>
        <a:bodyPr/>
        <a:lstStyle/>
        <a:p>
          <a:endParaRPr lang="en-GB"/>
        </a:p>
      </dgm:t>
    </dgm:pt>
    <dgm:pt modelId="{D8DBF69B-2CB5-4649-AF58-C4A032223E62}">
      <dgm:prSet phldrT="[Text]"/>
      <dgm:spPr>
        <a:solidFill>
          <a:srgbClr val="0E73B9">
            <a:alpha val="28000"/>
          </a:srgbClr>
        </a:solidFill>
      </dgm:spPr>
      <dgm:t>
        <a:bodyPr/>
        <a:lstStyle/>
        <a:p>
          <a:r>
            <a:rPr lang="en-IE" dirty="0"/>
            <a:t>Academic Transcripts</a:t>
          </a:r>
          <a:endParaRPr lang="en-GB" dirty="0"/>
        </a:p>
      </dgm:t>
    </dgm:pt>
    <dgm:pt modelId="{AEC0C073-A0E8-46AE-841B-F4D358FADF26}" type="parTrans" cxnId="{C957603F-FF17-44F3-B4A6-38B0991726B0}">
      <dgm:prSet/>
      <dgm:spPr/>
      <dgm:t>
        <a:bodyPr/>
        <a:lstStyle/>
        <a:p>
          <a:endParaRPr lang="en-GB"/>
        </a:p>
      </dgm:t>
    </dgm:pt>
    <dgm:pt modelId="{A5C87D74-DB29-48BE-B0E9-3FC74F1089E6}" type="sibTrans" cxnId="{C957603F-FF17-44F3-B4A6-38B0991726B0}">
      <dgm:prSet/>
      <dgm:spPr/>
      <dgm:t>
        <a:bodyPr/>
        <a:lstStyle/>
        <a:p>
          <a:endParaRPr lang="en-GB"/>
        </a:p>
      </dgm:t>
    </dgm:pt>
    <dgm:pt modelId="{A0774CD0-80B5-497B-B161-0A9397517F2D}">
      <dgm:prSet phldrT="[Text]"/>
      <dgm:spPr>
        <a:solidFill>
          <a:srgbClr val="0E73B9">
            <a:alpha val="28000"/>
          </a:srgbClr>
        </a:solidFill>
      </dgm:spPr>
      <dgm:t>
        <a:bodyPr/>
        <a:lstStyle/>
        <a:p>
          <a:r>
            <a:rPr lang="en-IE" dirty="0"/>
            <a:t>PGR Thesis Examination</a:t>
          </a:r>
          <a:endParaRPr lang="en-GB" dirty="0"/>
        </a:p>
      </dgm:t>
    </dgm:pt>
    <dgm:pt modelId="{8B07D41F-5DDC-45AA-A82F-C5F1C75DD91B}" type="parTrans" cxnId="{70A782E9-FC17-4950-8BC8-CBDCC165B235}">
      <dgm:prSet/>
      <dgm:spPr/>
      <dgm:t>
        <a:bodyPr/>
        <a:lstStyle/>
        <a:p>
          <a:endParaRPr lang="en-GB"/>
        </a:p>
      </dgm:t>
    </dgm:pt>
    <dgm:pt modelId="{6133B3A9-A917-4C80-9672-3D1CB94707E9}" type="sibTrans" cxnId="{70A782E9-FC17-4950-8BC8-CBDCC165B235}">
      <dgm:prSet/>
      <dgm:spPr/>
      <dgm:t>
        <a:bodyPr/>
        <a:lstStyle/>
        <a:p>
          <a:endParaRPr lang="en-GB"/>
        </a:p>
      </dgm:t>
    </dgm:pt>
    <dgm:pt modelId="{728BC319-8CD7-44C3-AB58-9759D74721E4}" type="pres">
      <dgm:prSet presAssocID="{C6E2418D-3CD2-4576-A0E2-3A18B3732D96}" presName="Name0" presStyleCnt="0">
        <dgm:presLayoutVars>
          <dgm:dir/>
          <dgm:animLvl val="lvl"/>
          <dgm:resizeHandles val="exact"/>
        </dgm:presLayoutVars>
      </dgm:prSet>
      <dgm:spPr/>
    </dgm:pt>
    <dgm:pt modelId="{C60668DB-E8C8-4C1A-925F-7DBE92638932}" type="pres">
      <dgm:prSet presAssocID="{2F332D40-2BD8-4DE5-953F-6652D31886CA}" presName="composite" presStyleCnt="0"/>
      <dgm:spPr/>
    </dgm:pt>
    <dgm:pt modelId="{C6C96A89-EA8B-4DEB-A69C-9744E0F21B50}" type="pres">
      <dgm:prSet presAssocID="{2F332D40-2BD8-4DE5-953F-6652D31886CA}" presName="parTx" presStyleLbl="alignNode1" presStyleIdx="0" presStyleCnt="4">
        <dgm:presLayoutVars>
          <dgm:chMax val="0"/>
          <dgm:chPref val="0"/>
          <dgm:bulletEnabled val="1"/>
        </dgm:presLayoutVars>
      </dgm:prSet>
      <dgm:spPr/>
    </dgm:pt>
    <dgm:pt modelId="{D2E5C43B-4681-4B2F-94F3-B0EFA7B44071}" type="pres">
      <dgm:prSet presAssocID="{2F332D40-2BD8-4DE5-953F-6652D31886CA}" presName="desTx" presStyleLbl="alignAccFollowNode1" presStyleIdx="0" presStyleCnt="4">
        <dgm:presLayoutVars>
          <dgm:bulletEnabled val="1"/>
        </dgm:presLayoutVars>
      </dgm:prSet>
      <dgm:spPr/>
    </dgm:pt>
    <dgm:pt modelId="{13329BA4-9163-42C7-A791-F259A4FF309D}" type="pres">
      <dgm:prSet presAssocID="{1DC795D5-0291-4190-B081-EFF26B993657}" presName="space" presStyleCnt="0"/>
      <dgm:spPr/>
    </dgm:pt>
    <dgm:pt modelId="{667216A2-9D8F-4320-B6CF-5091D528657A}" type="pres">
      <dgm:prSet presAssocID="{295E754A-C2FF-4870-B45D-F8D947EC1810}" presName="composite" presStyleCnt="0"/>
      <dgm:spPr/>
    </dgm:pt>
    <dgm:pt modelId="{1E76504A-7038-40C7-A651-4518DC9D0C8A}" type="pres">
      <dgm:prSet presAssocID="{295E754A-C2FF-4870-B45D-F8D947EC1810}" presName="parTx" presStyleLbl="alignNode1" presStyleIdx="1" presStyleCnt="4">
        <dgm:presLayoutVars>
          <dgm:chMax val="0"/>
          <dgm:chPref val="0"/>
          <dgm:bulletEnabled val="1"/>
        </dgm:presLayoutVars>
      </dgm:prSet>
      <dgm:spPr/>
    </dgm:pt>
    <dgm:pt modelId="{DB0D219B-4DEC-4C32-9A89-71AEB040E7CF}" type="pres">
      <dgm:prSet presAssocID="{295E754A-C2FF-4870-B45D-F8D947EC1810}" presName="desTx" presStyleLbl="alignAccFollowNode1" presStyleIdx="1" presStyleCnt="4">
        <dgm:presLayoutVars>
          <dgm:bulletEnabled val="1"/>
        </dgm:presLayoutVars>
      </dgm:prSet>
      <dgm:spPr/>
    </dgm:pt>
    <dgm:pt modelId="{026DE8A0-12B8-4C56-8A26-C0FA2D2F7862}" type="pres">
      <dgm:prSet presAssocID="{4842D466-7D86-4A02-A65E-72C5D989B9CB}" presName="space" presStyleCnt="0"/>
      <dgm:spPr/>
    </dgm:pt>
    <dgm:pt modelId="{BD9904D4-136D-4A63-BCFA-D8827C947B91}" type="pres">
      <dgm:prSet presAssocID="{DEAF376A-E07C-4E76-B6E5-417A165D40FE}" presName="composite" presStyleCnt="0"/>
      <dgm:spPr/>
    </dgm:pt>
    <dgm:pt modelId="{645DFD7D-6D97-42B9-8A8F-526413961A49}" type="pres">
      <dgm:prSet presAssocID="{DEAF376A-E07C-4E76-B6E5-417A165D40FE}" presName="parTx" presStyleLbl="alignNode1" presStyleIdx="2" presStyleCnt="4">
        <dgm:presLayoutVars>
          <dgm:chMax val="0"/>
          <dgm:chPref val="0"/>
          <dgm:bulletEnabled val="1"/>
        </dgm:presLayoutVars>
      </dgm:prSet>
      <dgm:spPr/>
    </dgm:pt>
    <dgm:pt modelId="{DE18C552-4BD9-488A-9484-E66DD5ABED88}" type="pres">
      <dgm:prSet presAssocID="{DEAF376A-E07C-4E76-B6E5-417A165D40FE}" presName="desTx" presStyleLbl="alignAccFollowNode1" presStyleIdx="2" presStyleCnt="4">
        <dgm:presLayoutVars>
          <dgm:bulletEnabled val="1"/>
        </dgm:presLayoutVars>
      </dgm:prSet>
      <dgm:spPr/>
    </dgm:pt>
    <dgm:pt modelId="{7E3A0324-2896-40D5-973D-5AA47F7D5736}" type="pres">
      <dgm:prSet presAssocID="{16B4403F-512C-4112-8578-6E28F1067EA3}" presName="space" presStyleCnt="0"/>
      <dgm:spPr/>
    </dgm:pt>
    <dgm:pt modelId="{EE9E19B6-D9D3-477E-8609-F7E2D6654F47}" type="pres">
      <dgm:prSet presAssocID="{25A5168B-8406-4598-B91D-A5DBA7C4A0E0}" presName="composite" presStyleCnt="0"/>
      <dgm:spPr/>
    </dgm:pt>
    <dgm:pt modelId="{16E635C5-7467-4ADE-B1F4-E8CA799DB69D}" type="pres">
      <dgm:prSet presAssocID="{25A5168B-8406-4598-B91D-A5DBA7C4A0E0}" presName="parTx" presStyleLbl="alignNode1" presStyleIdx="3" presStyleCnt="4">
        <dgm:presLayoutVars>
          <dgm:chMax val="0"/>
          <dgm:chPref val="0"/>
          <dgm:bulletEnabled val="1"/>
        </dgm:presLayoutVars>
      </dgm:prSet>
      <dgm:spPr/>
    </dgm:pt>
    <dgm:pt modelId="{049466CE-E32E-486B-B7CD-07FDC74ADAE0}" type="pres">
      <dgm:prSet presAssocID="{25A5168B-8406-4598-B91D-A5DBA7C4A0E0}" presName="desTx" presStyleLbl="alignAccFollowNode1" presStyleIdx="3" presStyleCnt="4">
        <dgm:presLayoutVars>
          <dgm:bulletEnabled val="1"/>
        </dgm:presLayoutVars>
      </dgm:prSet>
      <dgm:spPr/>
    </dgm:pt>
  </dgm:ptLst>
  <dgm:cxnLst>
    <dgm:cxn modelId="{1FA11000-4C66-4C5D-A814-6A2D8090AE26}" type="presOf" srcId="{C6E2418D-3CD2-4576-A0E2-3A18B3732D96}" destId="{728BC319-8CD7-44C3-AB58-9759D74721E4}" srcOrd="0" destOrd="0" presId="urn:microsoft.com/office/officeart/2005/8/layout/hList1"/>
    <dgm:cxn modelId="{1B37CE01-52F1-40CB-858F-4BC41F8F3E2B}" type="presOf" srcId="{DEAF376A-E07C-4E76-B6E5-417A165D40FE}" destId="{645DFD7D-6D97-42B9-8A8F-526413961A49}" srcOrd="0" destOrd="0" presId="urn:microsoft.com/office/officeart/2005/8/layout/hList1"/>
    <dgm:cxn modelId="{3CACE71C-DCED-437F-955F-AF3C07962337}" type="presOf" srcId="{B30F3EBA-FD3D-48F2-BEDB-C04996F67496}" destId="{DB0D219B-4DEC-4C32-9A89-71AEB040E7CF}" srcOrd="0" destOrd="3" presId="urn:microsoft.com/office/officeart/2005/8/layout/hList1"/>
    <dgm:cxn modelId="{9AF7E031-DC50-49D3-92A0-30E4214057B4}" srcId="{7F9BD98E-24CC-4962-B0C3-3EFEFD8E459C}" destId="{7B81DB22-5A59-4AF2-90D2-21E9941472D6}" srcOrd="1" destOrd="0" parTransId="{E9B21A08-6FC6-4770-B496-2BE20EBBE7EC}" sibTransId="{9594DF35-1785-4181-82C7-DA3EE0068679}"/>
    <dgm:cxn modelId="{C55BD633-44E7-400A-B0A6-019F73AFC3CC}" type="presOf" srcId="{295E754A-C2FF-4870-B45D-F8D947EC1810}" destId="{1E76504A-7038-40C7-A651-4518DC9D0C8A}" srcOrd="0" destOrd="0" presId="urn:microsoft.com/office/officeart/2005/8/layout/hList1"/>
    <dgm:cxn modelId="{10291938-9F71-4772-84CE-4F6A15EF348A}" srcId="{7F9BD98E-24CC-4962-B0C3-3EFEFD8E459C}" destId="{58FA7233-7C1B-4424-A586-AFBD5C83B9D4}" srcOrd="0" destOrd="0" parTransId="{28DBD1EA-7075-4018-AA14-00F0E3E03927}" sibTransId="{D598F1FF-7474-4A9E-88AB-FA7F5FABD7C4}"/>
    <dgm:cxn modelId="{C957603F-FF17-44F3-B4A6-38B0991726B0}" srcId="{25A5168B-8406-4598-B91D-A5DBA7C4A0E0}" destId="{D8DBF69B-2CB5-4649-AF58-C4A032223E62}" srcOrd="2" destOrd="0" parTransId="{AEC0C073-A0E8-46AE-841B-F4D358FADF26}" sibTransId="{A5C87D74-DB29-48BE-B0E9-3FC74F1089E6}"/>
    <dgm:cxn modelId="{98D9B75C-4D9E-4588-A7A8-C7FEFD46FFBB}" type="presOf" srcId="{214D73AB-266D-4E33-8B4D-84CCDCF1C2B2}" destId="{DB0D219B-4DEC-4C32-9A89-71AEB040E7CF}" srcOrd="0" destOrd="0" presId="urn:microsoft.com/office/officeart/2005/8/layout/hList1"/>
    <dgm:cxn modelId="{6F90AB61-AE77-494D-9ECE-6FFBB4732BEE}" srcId="{295E754A-C2FF-4870-B45D-F8D947EC1810}" destId="{3C9E81C7-9594-4099-BF7D-E95FEC4FCE8B}" srcOrd="2" destOrd="0" parTransId="{8DD6C4EA-2047-4548-A01F-86417BC99187}" sibTransId="{97AB09D9-1A13-49F0-91C6-9D35D4C60BCD}"/>
    <dgm:cxn modelId="{7320DF43-5BD6-435A-8635-DBB650D22120}" srcId="{295E754A-C2FF-4870-B45D-F8D947EC1810}" destId="{B30F3EBA-FD3D-48F2-BEDB-C04996F67496}" srcOrd="3" destOrd="0" parTransId="{29292144-1B0B-490A-821E-F12595462917}" sibTransId="{A6B91C69-81B4-4C49-BA5F-6E6BD3E491B2}"/>
    <dgm:cxn modelId="{5AF51751-FA2E-4817-8A03-4AD88D6FEA37}" srcId="{25A5168B-8406-4598-B91D-A5DBA7C4A0E0}" destId="{52508CE8-59AF-4A33-A7DD-6DC0AAFC58C0}" srcOrd="1" destOrd="0" parTransId="{022B9676-1C74-49C0-A7B4-622C5E3080DA}" sibTransId="{3E856CB0-7F59-44E8-B2D8-E298CED6E2E7}"/>
    <dgm:cxn modelId="{DECCE85A-388D-44FC-A0B8-0D750E198452}" srcId="{2F332D40-2BD8-4DE5-953F-6652D31886CA}" destId="{57C5030F-8D39-4D67-96E1-064CB70672C3}" srcOrd="1" destOrd="0" parTransId="{8D10B5BB-2FA2-4AA0-9295-966759708D52}" sibTransId="{C652DB9C-BD2D-4CED-8616-F19603FF94E4}"/>
    <dgm:cxn modelId="{81B53283-9A08-480A-8A68-8EB7FD8D80D3}" type="presOf" srcId="{7B81DB22-5A59-4AF2-90D2-21E9941472D6}" destId="{DE18C552-4BD9-488A-9484-E66DD5ABED88}" srcOrd="0" destOrd="2" presId="urn:microsoft.com/office/officeart/2005/8/layout/hList1"/>
    <dgm:cxn modelId="{676C598A-F776-4E36-9A98-0BC2D3D3913C}" type="presOf" srcId="{2F332D40-2BD8-4DE5-953F-6652D31886CA}" destId="{C6C96A89-EA8B-4DEB-A69C-9744E0F21B50}" srcOrd="0" destOrd="0" presId="urn:microsoft.com/office/officeart/2005/8/layout/hList1"/>
    <dgm:cxn modelId="{621C6C92-A81E-4AA8-96ED-5D35A728CD74}" type="presOf" srcId="{57C5030F-8D39-4D67-96E1-064CB70672C3}" destId="{D2E5C43B-4681-4B2F-94F3-B0EFA7B44071}" srcOrd="0" destOrd="1" presId="urn:microsoft.com/office/officeart/2005/8/layout/hList1"/>
    <dgm:cxn modelId="{4366309C-F872-41BF-9893-E9ABEEDDE20C}" srcId="{2F332D40-2BD8-4DE5-953F-6652D31886CA}" destId="{9B91C43C-8AB0-4973-B46F-37EF287E4C2E}" srcOrd="0" destOrd="0" parTransId="{84174FF0-8F88-4436-AAC3-3B0A8600E478}" sibTransId="{A2542204-A264-4374-960E-68BA0E1CE5A7}"/>
    <dgm:cxn modelId="{95C0999D-4849-4A09-9E15-6FE1546BA7A6}" srcId="{295E754A-C2FF-4870-B45D-F8D947EC1810}" destId="{BAFED65A-20AF-403A-9609-9E0E1D97A99E}" srcOrd="1" destOrd="0" parTransId="{7C0F1928-81FE-4C8E-B3DF-AAD8CB1CA782}" sibTransId="{14A81148-CAFF-4013-BB94-30A63703E718}"/>
    <dgm:cxn modelId="{69915DA3-E1C9-48C9-8779-5643F3F5BFD0}" type="presOf" srcId="{A0774CD0-80B5-497B-B161-0A9397517F2D}" destId="{D2E5C43B-4681-4B2F-94F3-B0EFA7B44071}" srcOrd="0" destOrd="3" presId="urn:microsoft.com/office/officeart/2005/8/layout/hList1"/>
    <dgm:cxn modelId="{8DFDDBAB-98A1-4D34-8B1B-09A610C09CD1}" type="presOf" srcId="{D8DBF69B-2CB5-4649-AF58-C4A032223E62}" destId="{049466CE-E32E-486B-B7CD-07FDC74ADAE0}" srcOrd="0" destOrd="2" presId="urn:microsoft.com/office/officeart/2005/8/layout/hList1"/>
    <dgm:cxn modelId="{69533DAD-8281-4833-B005-C5C6D02BB461}" srcId="{DEAF376A-E07C-4E76-B6E5-417A165D40FE}" destId="{7F9BD98E-24CC-4962-B0C3-3EFEFD8E459C}" srcOrd="0" destOrd="0" parTransId="{515E3467-4754-4B19-BFE7-DABF7E7E5C1E}" sibTransId="{113DB647-EA8A-49D4-8CDD-4F37D2ED60C8}"/>
    <dgm:cxn modelId="{DA3F04B3-E30B-4339-A44D-7922768925E6}" type="presOf" srcId="{BAFED65A-20AF-403A-9609-9E0E1D97A99E}" destId="{DB0D219B-4DEC-4C32-9A89-71AEB040E7CF}" srcOrd="0" destOrd="1" presId="urn:microsoft.com/office/officeart/2005/8/layout/hList1"/>
    <dgm:cxn modelId="{7A5993BA-A4F9-4757-90E3-ACA4086F38B6}" type="presOf" srcId="{4521A951-4874-4926-8A70-20A4A7E72F2E}" destId="{049466CE-E32E-486B-B7CD-07FDC74ADAE0}" srcOrd="0" destOrd="0" presId="urn:microsoft.com/office/officeart/2005/8/layout/hList1"/>
    <dgm:cxn modelId="{1CD1AABC-0F0D-4283-807C-58568651ADC3}" type="presOf" srcId="{3C9E81C7-9594-4099-BF7D-E95FEC4FCE8B}" destId="{DB0D219B-4DEC-4C32-9A89-71AEB040E7CF}" srcOrd="0" destOrd="2" presId="urn:microsoft.com/office/officeart/2005/8/layout/hList1"/>
    <dgm:cxn modelId="{F643C0C5-0092-4D15-85B1-DEEB57857449}" srcId="{2F332D40-2BD8-4DE5-953F-6652D31886CA}" destId="{474EC427-A009-4DD9-B949-AB3C78149BD5}" srcOrd="2" destOrd="0" parTransId="{29F4C7DC-AD26-4207-9943-E70667DD9EFF}" sibTransId="{3E251D78-A53D-4FED-AD65-1BCFF32A393E}"/>
    <dgm:cxn modelId="{D651D7C7-18CC-4876-99EF-4C6D769A4813}" type="presOf" srcId="{58FA7233-7C1B-4424-A586-AFBD5C83B9D4}" destId="{DE18C552-4BD9-488A-9484-E66DD5ABED88}" srcOrd="0" destOrd="1" presId="urn:microsoft.com/office/officeart/2005/8/layout/hList1"/>
    <dgm:cxn modelId="{8A959EC8-6861-4FE1-A962-3144779334C0}" srcId="{C6E2418D-3CD2-4576-A0E2-3A18B3732D96}" destId="{DEAF376A-E07C-4E76-B6E5-417A165D40FE}" srcOrd="2" destOrd="0" parTransId="{4C4B8DA8-6AA8-4498-848E-EE645299D9CE}" sibTransId="{16B4403F-512C-4112-8578-6E28F1067EA3}"/>
    <dgm:cxn modelId="{70ACB9C9-D820-45A7-BF52-36A96BCB7CF8}" type="presOf" srcId="{52508CE8-59AF-4A33-A7DD-6DC0AAFC58C0}" destId="{049466CE-E32E-486B-B7CD-07FDC74ADAE0}" srcOrd="0" destOrd="1" presId="urn:microsoft.com/office/officeart/2005/8/layout/hList1"/>
    <dgm:cxn modelId="{5E578BD7-F560-42F6-8BA7-58DE2361DA56}" srcId="{295E754A-C2FF-4870-B45D-F8D947EC1810}" destId="{214D73AB-266D-4E33-8B4D-84CCDCF1C2B2}" srcOrd="0" destOrd="0" parTransId="{85AF2738-1202-4388-A3AB-C7961DCAEE38}" sibTransId="{7C3C9C39-4B33-426C-8AE1-DEEBD8A663EA}"/>
    <dgm:cxn modelId="{5A6CC2D7-2DE5-459E-86BD-E9024079BF09}" type="presOf" srcId="{9B91C43C-8AB0-4973-B46F-37EF287E4C2E}" destId="{D2E5C43B-4681-4B2F-94F3-B0EFA7B44071}" srcOrd="0" destOrd="0" presId="urn:microsoft.com/office/officeart/2005/8/layout/hList1"/>
    <dgm:cxn modelId="{6620D3D8-5F88-4116-84CE-822DE0C5305A}" type="presOf" srcId="{25A5168B-8406-4598-B91D-A5DBA7C4A0E0}" destId="{16E635C5-7467-4ADE-B1F4-E8CA799DB69D}" srcOrd="0" destOrd="0" presId="urn:microsoft.com/office/officeart/2005/8/layout/hList1"/>
    <dgm:cxn modelId="{A8FAB9D9-A150-4194-8DB6-2386020FC21B}" srcId="{C6E2418D-3CD2-4576-A0E2-3A18B3732D96}" destId="{2F332D40-2BD8-4DE5-953F-6652D31886CA}" srcOrd="0" destOrd="0" parTransId="{B3583198-CB4E-49A7-BAB5-B8E9DD4E1782}" sibTransId="{1DC795D5-0291-4190-B081-EFF26B993657}"/>
    <dgm:cxn modelId="{BB3C35DB-C99B-4D17-83D8-28354468B137}" srcId="{25A5168B-8406-4598-B91D-A5DBA7C4A0E0}" destId="{4521A951-4874-4926-8A70-20A4A7E72F2E}" srcOrd="0" destOrd="0" parTransId="{DD82900C-2EE7-40E5-87F8-D19DF399A78E}" sibTransId="{7564D7EF-96F5-4855-B1F7-39D1A69705F3}"/>
    <dgm:cxn modelId="{D85685DB-25F0-426B-9BAD-6E1EC0282C63}" type="presOf" srcId="{7F9BD98E-24CC-4962-B0C3-3EFEFD8E459C}" destId="{DE18C552-4BD9-488A-9484-E66DD5ABED88}" srcOrd="0" destOrd="0" presId="urn:microsoft.com/office/officeart/2005/8/layout/hList1"/>
    <dgm:cxn modelId="{70A782E9-FC17-4950-8BC8-CBDCC165B235}" srcId="{2F332D40-2BD8-4DE5-953F-6652D31886CA}" destId="{A0774CD0-80B5-497B-B161-0A9397517F2D}" srcOrd="3" destOrd="0" parTransId="{8B07D41F-5DDC-45AA-A82F-C5F1C75DD91B}" sibTransId="{6133B3A9-A917-4C80-9672-3D1CB94707E9}"/>
    <dgm:cxn modelId="{C0BEC9EA-2042-48DF-9459-0C3178BDD2DA}" srcId="{C6E2418D-3CD2-4576-A0E2-3A18B3732D96}" destId="{25A5168B-8406-4598-B91D-A5DBA7C4A0E0}" srcOrd="3" destOrd="0" parTransId="{8171BF62-97B5-4E71-AB44-DB2B67A813F6}" sibTransId="{3FAED5C2-7951-4EBD-ADAE-E3F94548DC5C}"/>
    <dgm:cxn modelId="{B91970F8-5EC7-471E-B68C-1112B3344D44}" type="presOf" srcId="{474EC427-A009-4DD9-B949-AB3C78149BD5}" destId="{D2E5C43B-4681-4B2F-94F3-B0EFA7B44071}" srcOrd="0" destOrd="2" presId="urn:microsoft.com/office/officeart/2005/8/layout/hList1"/>
    <dgm:cxn modelId="{325396FF-9D4C-4253-969B-BA020F4FD94F}" srcId="{C6E2418D-3CD2-4576-A0E2-3A18B3732D96}" destId="{295E754A-C2FF-4870-B45D-F8D947EC1810}" srcOrd="1" destOrd="0" parTransId="{BD35B3CF-4B4B-400C-9F55-EF533259D33F}" sibTransId="{4842D466-7D86-4A02-A65E-72C5D989B9CB}"/>
    <dgm:cxn modelId="{36A5CB01-1193-4D1A-82FE-AAB45F41514D}" type="presParOf" srcId="{728BC319-8CD7-44C3-AB58-9759D74721E4}" destId="{C60668DB-E8C8-4C1A-925F-7DBE92638932}" srcOrd="0" destOrd="0" presId="urn:microsoft.com/office/officeart/2005/8/layout/hList1"/>
    <dgm:cxn modelId="{0C0C343F-2210-40FF-98C6-D45DD8538293}" type="presParOf" srcId="{C60668DB-E8C8-4C1A-925F-7DBE92638932}" destId="{C6C96A89-EA8B-4DEB-A69C-9744E0F21B50}" srcOrd="0" destOrd="0" presId="urn:microsoft.com/office/officeart/2005/8/layout/hList1"/>
    <dgm:cxn modelId="{3431822F-EA4E-48DD-8E64-A09558D605CF}" type="presParOf" srcId="{C60668DB-E8C8-4C1A-925F-7DBE92638932}" destId="{D2E5C43B-4681-4B2F-94F3-B0EFA7B44071}" srcOrd="1" destOrd="0" presId="urn:microsoft.com/office/officeart/2005/8/layout/hList1"/>
    <dgm:cxn modelId="{134AA987-953B-463E-958E-81F4C0E65D49}" type="presParOf" srcId="{728BC319-8CD7-44C3-AB58-9759D74721E4}" destId="{13329BA4-9163-42C7-A791-F259A4FF309D}" srcOrd="1" destOrd="0" presId="urn:microsoft.com/office/officeart/2005/8/layout/hList1"/>
    <dgm:cxn modelId="{526FD1D7-EDEF-4E37-9A67-D2F49A7DB0F8}" type="presParOf" srcId="{728BC319-8CD7-44C3-AB58-9759D74721E4}" destId="{667216A2-9D8F-4320-B6CF-5091D528657A}" srcOrd="2" destOrd="0" presId="urn:microsoft.com/office/officeart/2005/8/layout/hList1"/>
    <dgm:cxn modelId="{622C1751-C9D9-45AC-96B2-652241078E05}" type="presParOf" srcId="{667216A2-9D8F-4320-B6CF-5091D528657A}" destId="{1E76504A-7038-40C7-A651-4518DC9D0C8A}" srcOrd="0" destOrd="0" presId="urn:microsoft.com/office/officeart/2005/8/layout/hList1"/>
    <dgm:cxn modelId="{84576212-F58D-470B-BB70-211C8933B15E}" type="presParOf" srcId="{667216A2-9D8F-4320-B6CF-5091D528657A}" destId="{DB0D219B-4DEC-4C32-9A89-71AEB040E7CF}" srcOrd="1" destOrd="0" presId="urn:microsoft.com/office/officeart/2005/8/layout/hList1"/>
    <dgm:cxn modelId="{D1BEDA7F-49B3-49CC-80EA-BD31A78D4B48}" type="presParOf" srcId="{728BC319-8CD7-44C3-AB58-9759D74721E4}" destId="{026DE8A0-12B8-4C56-8A26-C0FA2D2F7862}" srcOrd="3" destOrd="0" presId="urn:microsoft.com/office/officeart/2005/8/layout/hList1"/>
    <dgm:cxn modelId="{90684EB7-BF46-4444-B653-A686B5428694}" type="presParOf" srcId="{728BC319-8CD7-44C3-AB58-9759D74721E4}" destId="{BD9904D4-136D-4A63-BCFA-D8827C947B91}" srcOrd="4" destOrd="0" presId="urn:microsoft.com/office/officeart/2005/8/layout/hList1"/>
    <dgm:cxn modelId="{C103BEA9-35B1-466E-A816-5EAA74C21174}" type="presParOf" srcId="{BD9904D4-136D-4A63-BCFA-D8827C947B91}" destId="{645DFD7D-6D97-42B9-8A8F-526413961A49}" srcOrd="0" destOrd="0" presId="urn:microsoft.com/office/officeart/2005/8/layout/hList1"/>
    <dgm:cxn modelId="{93658A71-320F-426D-9B15-669E61F807F5}" type="presParOf" srcId="{BD9904D4-136D-4A63-BCFA-D8827C947B91}" destId="{DE18C552-4BD9-488A-9484-E66DD5ABED88}" srcOrd="1" destOrd="0" presId="urn:microsoft.com/office/officeart/2005/8/layout/hList1"/>
    <dgm:cxn modelId="{D10924F7-3106-43A2-B27E-30EDB73CC26F}" type="presParOf" srcId="{728BC319-8CD7-44C3-AB58-9759D74721E4}" destId="{7E3A0324-2896-40D5-973D-5AA47F7D5736}" srcOrd="5" destOrd="0" presId="urn:microsoft.com/office/officeart/2005/8/layout/hList1"/>
    <dgm:cxn modelId="{FAC3D853-2FBF-453D-87AF-2CD3360FEB38}" type="presParOf" srcId="{728BC319-8CD7-44C3-AB58-9759D74721E4}" destId="{EE9E19B6-D9D3-477E-8609-F7E2D6654F47}" srcOrd="6" destOrd="0" presId="urn:microsoft.com/office/officeart/2005/8/layout/hList1"/>
    <dgm:cxn modelId="{DD113927-4AAE-40F4-8AB5-E4882A0A6E1B}" type="presParOf" srcId="{EE9E19B6-D9D3-477E-8609-F7E2D6654F47}" destId="{16E635C5-7467-4ADE-B1F4-E8CA799DB69D}" srcOrd="0" destOrd="0" presId="urn:microsoft.com/office/officeart/2005/8/layout/hList1"/>
    <dgm:cxn modelId="{78FE0A81-E2CD-4737-AE95-E271CD8EFC3A}" type="presParOf" srcId="{EE9E19B6-D9D3-477E-8609-F7E2D6654F47}" destId="{049466CE-E32E-486B-B7CD-07FDC74ADAE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6E6864-38D7-4666-9B39-E11C5BE6D971}">
      <dsp:nvSpPr>
        <dsp:cNvPr id="0" name=""/>
        <dsp:cNvSpPr/>
      </dsp:nvSpPr>
      <dsp:spPr>
        <a:xfrm>
          <a:off x="4061401" y="2098895"/>
          <a:ext cx="3045447" cy="1654303"/>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kern="1200" dirty="0">
              <a:solidFill>
                <a:schemeClr val="tx1"/>
              </a:solidFill>
            </a:rPr>
            <a:t>Summer Operation</a:t>
          </a:r>
        </a:p>
      </dsp:txBody>
      <dsp:txXfrm>
        <a:off x="4507396" y="2341162"/>
        <a:ext cx="2153457" cy="1169769"/>
      </dsp:txXfrm>
    </dsp:sp>
    <dsp:sp modelId="{62E7CE93-493B-4B59-B73A-EB6CF2406B87}">
      <dsp:nvSpPr>
        <dsp:cNvPr id="0" name=""/>
        <dsp:cNvSpPr/>
      </dsp:nvSpPr>
      <dsp:spPr>
        <a:xfrm rot="16309230">
          <a:off x="5329837" y="1798680"/>
          <a:ext cx="579559" cy="21408"/>
        </a:xfrm>
        <a:custGeom>
          <a:avLst/>
          <a:gdLst/>
          <a:ahLst/>
          <a:cxnLst/>
          <a:rect l="0" t="0" r="0" b="0"/>
          <a:pathLst>
            <a:path>
              <a:moveTo>
                <a:pt x="0" y="10704"/>
              </a:moveTo>
              <a:lnTo>
                <a:pt x="579559" y="1070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5605128" y="1794896"/>
        <a:ext cx="28977" cy="28977"/>
      </dsp:txXfrm>
    </dsp:sp>
    <dsp:sp modelId="{B6F260CC-766A-4E3B-AED2-C7A838EC137B}">
      <dsp:nvSpPr>
        <dsp:cNvPr id="0" name=""/>
        <dsp:cNvSpPr/>
      </dsp:nvSpPr>
      <dsp:spPr>
        <a:xfrm>
          <a:off x="4253723" y="179043"/>
          <a:ext cx="2792809" cy="1340786"/>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Marketing</a:t>
          </a:r>
        </a:p>
      </dsp:txBody>
      <dsp:txXfrm>
        <a:off x="4662720" y="375397"/>
        <a:ext cx="1974815" cy="948078"/>
      </dsp:txXfrm>
    </dsp:sp>
    <dsp:sp modelId="{A93EC394-1E0B-42F0-9786-D82A963415F3}">
      <dsp:nvSpPr>
        <dsp:cNvPr id="0" name=""/>
        <dsp:cNvSpPr/>
      </dsp:nvSpPr>
      <dsp:spPr>
        <a:xfrm rot="19750245">
          <a:off x="6498697" y="1903251"/>
          <a:ext cx="1562516" cy="21408"/>
        </a:xfrm>
        <a:custGeom>
          <a:avLst/>
          <a:gdLst/>
          <a:ahLst/>
          <a:cxnLst/>
          <a:rect l="0" t="0" r="0" b="0"/>
          <a:pathLst>
            <a:path>
              <a:moveTo>
                <a:pt x="0" y="10704"/>
              </a:moveTo>
              <a:lnTo>
                <a:pt x="1562516" y="1070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240892" y="1874892"/>
        <a:ext cx="78125" cy="78125"/>
      </dsp:txXfrm>
    </dsp:sp>
    <dsp:sp modelId="{C869BD1A-29DF-4FBA-98EB-A8391C141502}">
      <dsp:nvSpPr>
        <dsp:cNvPr id="0" name=""/>
        <dsp:cNvSpPr/>
      </dsp:nvSpPr>
      <dsp:spPr>
        <a:xfrm>
          <a:off x="7700927" y="424217"/>
          <a:ext cx="1960449" cy="1306974"/>
        </a:xfrm>
        <a:prstGeom prst="ellipse">
          <a:avLst/>
        </a:prstGeom>
        <a:solidFill>
          <a:schemeClr val="accent5">
            <a:hueOff val="-844818"/>
            <a:satOff val="-2177"/>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Finance</a:t>
          </a:r>
        </a:p>
      </dsp:txBody>
      <dsp:txXfrm>
        <a:off x="7988028" y="615619"/>
        <a:ext cx="1386247" cy="924170"/>
      </dsp:txXfrm>
    </dsp:sp>
    <dsp:sp modelId="{13F64480-95C6-4DF4-8660-B969493B96B9}">
      <dsp:nvSpPr>
        <dsp:cNvPr id="0" name=""/>
        <dsp:cNvSpPr/>
      </dsp:nvSpPr>
      <dsp:spPr>
        <a:xfrm rot="21465492">
          <a:off x="7102381" y="2828877"/>
          <a:ext cx="1380966" cy="21408"/>
        </a:xfrm>
        <a:custGeom>
          <a:avLst/>
          <a:gdLst/>
          <a:ahLst/>
          <a:cxnLst/>
          <a:rect l="0" t="0" r="0" b="0"/>
          <a:pathLst>
            <a:path>
              <a:moveTo>
                <a:pt x="0" y="10704"/>
              </a:moveTo>
              <a:lnTo>
                <a:pt x="1380966" y="1070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758340" y="2805057"/>
        <a:ext cx="69048" cy="69048"/>
      </dsp:txXfrm>
    </dsp:sp>
    <dsp:sp modelId="{57147A24-D47E-4ABF-9501-67D4E24DCEC2}">
      <dsp:nvSpPr>
        <dsp:cNvPr id="0" name=""/>
        <dsp:cNvSpPr/>
      </dsp:nvSpPr>
      <dsp:spPr>
        <a:xfrm>
          <a:off x="8481032" y="1943123"/>
          <a:ext cx="2332806" cy="1647716"/>
        </a:xfrm>
        <a:prstGeom prst="ellipse">
          <a:avLst/>
        </a:prstGeom>
        <a:solidFill>
          <a:schemeClr val="accent5">
            <a:hueOff val="-1689636"/>
            <a:satOff val="-4355"/>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en-US" sz="2400" kern="1200" dirty="0">
              <a:solidFill>
                <a:schemeClr val="bg1"/>
              </a:solidFill>
            </a:rPr>
            <a:t>Estates &amp; Facilities</a:t>
          </a:r>
        </a:p>
      </dsp:txBody>
      <dsp:txXfrm>
        <a:off x="8822664" y="2184425"/>
        <a:ext cx="1649542" cy="1165112"/>
      </dsp:txXfrm>
    </dsp:sp>
    <dsp:sp modelId="{28E9B672-A9C2-4CA1-9A12-A87D58028C3A}">
      <dsp:nvSpPr>
        <dsp:cNvPr id="0" name=""/>
        <dsp:cNvSpPr/>
      </dsp:nvSpPr>
      <dsp:spPr>
        <a:xfrm rot="1483071">
          <a:off x="6674363" y="3776231"/>
          <a:ext cx="1559864" cy="21408"/>
        </a:xfrm>
        <a:custGeom>
          <a:avLst/>
          <a:gdLst/>
          <a:ahLst/>
          <a:cxnLst/>
          <a:rect l="0" t="0" r="0" b="0"/>
          <a:pathLst>
            <a:path>
              <a:moveTo>
                <a:pt x="0" y="10704"/>
              </a:moveTo>
              <a:lnTo>
                <a:pt x="1559864" y="1070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415299" y="3747939"/>
        <a:ext cx="77993" cy="77993"/>
      </dsp:txXfrm>
    </dsp:sp>
    <dsp:sp modelId="{38C15D97-DBAB-42ED-B53E-6883DAF960FD}">
      <dsp:nvSpPr>
        <dsp:cNvPr id="0" name=""/>
        <dsp:cNvSpPr/>
      </dsp:nvSpPr>
      <dsp:spPr>
        <a:xfrm>
          <a:off x="7571657" y="3986536"/>
          <a:ext cx="3145810" cy="1156947"/>
        </a:xfrm>
        <a:prstGeom prst="ellipse">
          <a:avLst/>
        </a:prstGeom>
        <a:solidFill>
          <a:schemeClr val="accent5">
            <a:hueOff val="-2534453"/>
            <a:satOff val="-6532"/>
            <a:lumOff val="-4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Accommodation Team</a:t>
          </a:r>
        </a:p>
      </dsp:txBody>
      <dsp:txXfrm>
        <a:off x="8032350" y="4155967"/>
        <a:ext cx="2224424" cy="818085"/>
      </dsp:txXfrm>
    </dsp:sp>
    <dsp:sp modelId="{D06F4113-8701-4E1D-BB2F-6FE41A9D0D93}">
      <dsp:nvSpPr>
        <dsp:cNvPr id="0" name=""/>
        <dsp:cNvSpPr/>
      </dsp:nvSpPr>
      <dsp:spPr>
        <a:xfrm rot="3735254">
          <a:off x="5695307" y="4219338"/>
          <a:ext cx="1149519" cy="21408"/>
        </a:xfrm>
        <a:custGeom>
          <a:avLst/>
          <a:gdLst/>
          <a:ahLst/>
          <a:cxnLst/>
          <a:rect l="0" t="0" r="0" b="0"/>
          <a:pathLst>
            <a:path>
              <a:moveTo>
                <a:pt x="0" y="10704"/>
              </a:moveTo>
              <a:lnTo>
                <a:pt x="1149519" y="1070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a:off x="6241329" y="4201304"/>
        <a:ext cx="57475" cy="57475"/>
      </dsp:txXfrm>
    </dsp:sp>
    <dsp:sp modelId="{6D801A96-96EF-411F-9E00-8D7A20183E96}">
      <dsp:nvSpPr>
        <dsp:cNvPr id="0" name=""/>
        <dsp:cNvSpPr/>
      </dsp:nvSpPr>
      <dsp:spPr>
        <a:xfrm>
          <a:off x="6030867" y="4704356"/>
          <a:ext cx="1555038" cy="1098094"/>
        </a:xfrm>
        <a:prstGeom prst="ellipse">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solidFill>
                <a:schemeClr val="bg1"/>
              </a:solidFill>
            </a:rPr>
            <a:t>HR</a:t>
          </a:r>
        </a:p>
      </dsp:txBody>
      <dsp:txXfrm>
        <a:off x="6258597" y="4865168"/>
        <a:ext cx="1099578" cy="776470"/>
      </dsp:txXfrm>
    </dsp:sp>
    <dsp:sp modelId="{15DD5E00-44D7-42DC-A602-6075EAC43029}">
      <dsp:nvSpPr>
        <dsp:cNvPr id="0" name=""/>
        <dsp:cNvSpPr/>
      </dsp:nvSpPr>
      <dsp:spPr>
        <a:xfrm rot="7310189">
          <a:off x="4690486" y="3925471"/>
          <a:ext cx="532882" cy="21408"/>
        </a:xfrm>
        <a:custGeom>
          <a:avLst/>
          <a:gdLst/>
          <a:ahLst/>
          <a:cxnLst/>
          <a:rect l="0" t="0" r="0" b="0"/>
          <a:pathLst>
            <a:path>
              <a:moveTo>
                <a:pt x="0" y="10704"/>
              </a:moveTo>
              <a:lnTo>
                <a:pt x="532882" y="1070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solidFill>
              <a:schemeClr val="bg1"/>
            </a:solidFill>
          </a:endParaRPr>
        </a:p>
      </dsp:txBody>
      <dsp:txXfrm rot="10800000">
        <a:off x="4943605" y="3922854"/>
        <a:ext cx="26644" cy="26644"/>
      </dsp:txXfrm>
    </dsp:sp>
    <dsp:sp modelId="{661341FD-54F6-4B98-9B13-ED96FA0863F9}">
      <dsp:nvSpPr>
        <dsp:cNvPr id="0" name=""/>
        <dsp:cNvSpPr/>
      </dsp:nvSpPr>
      <dsp:spPr>
        <a:xfrm>
          <a:off x="3474552" y="4111694"/>
          <a:ext cx="1935277" cy="1306974"/>
        </a:xfrm>
        <a:prstGeom prst="ellipse">
          <a:avLst/>
        </a:prstGeom>
        <a:solidFill>
          <a:schemeClr val="accent5">
            <a:hueOff val="-4224089"/>
            <a:satOff val="-10887"/>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IT Services</a:t>
          </a:r>
        </a:p>
      </dsp:txBody>
      <dsp:txXfrm>
        <a:off x="3757967" y="4303096"/>
        <a:ext cx="1368447" cy="924170"/>
      </dsp:txXfrm>
    </dsp:sp>
    <dsp:sp modelId="{76DA7347-8423-4429-A12F-3C2D432D225D}">
      <dsp:nvSpPr>
        <dsp:cNvPr id="0" name=""/>
        <dsp:cNvSpPr/>
      </dsp:nvSpPr>
      <dsp:spPr>
        <a:xfrm rot="9174562">
          <a:off x="2513939" y="3954983"/>
          <a:ext cx="2075462" cy="21408"/>
        </a:xfrm>
        <a:custGeom>
          <a:avLst/>
          <a:gdLst/>
          <a:ahLst/>
          <a:cxnLst/>
          <a:rect l="0" t="0" r="0" b="0"/>
          <a:pathLst>
            <a:path>
              <a:moveTo>
                <a:pt x="0" y="10704"/>
              </a:moveTo>
              <a:lnTo>
                <a:pt x="2075462" y="1070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rot="10800000">
        <a:off x="3499784" y="3913800"/>
        <a:ext cx="103773" cy="103773"/>
      </dsp:txXfrm>
    </dsp:sp>
    <dsp:sp modelId="{9676E776-C0DF-402C-B8C9-A951D0AF8358}">
      <dsp:nvSpPr>
        <dsp:cNvPr id="0" name=""/>
        <dsp:cNvSpPr/>
      </dsp:nvSpPr>
      <dsp:spPr>
        <a:xfrm>
          <a:off x="519429" y="4236949"/>
          <a:ext cx="2448787" cy="1306974"/>
        </a:xfrm>
        <a:prstGeom prst="ellipse">
          <a:avLst/>
        </a:prstGeom>
        <a:solidFill>
          <a:schemeClr val="accent5">
            <a:hueOff val="-5068907"/>
            <a:satOff val="-13064"/>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Catering</a:t>
          </a:r>
        </a:p>
      </dsp:txBody>
      <dsp:txXfrm>
        <a:off x="878046" y="4428351"/>
        <a:ext cx="1731553" cy="924170"/>
      </dsp:txXfrm>
    </dsp:sp>
    <dsp:sp modelId="{45A82494-CAD6-4F3F-AD54-3E903E586B51}">
      <dsp:nvSpPr>
        <dsp:cNvPr id="0" name=""/>
        <dsp:cNvSpPr/>
      </dsp:nvSpPr>
      <dsp:spPr>
        <a:xfrm rot="10840057">
          <a:off x="3143453" y="2892253"/>
          <a:ext cx="918329" cy="21408"/>
        </a:xfrm>
        <a:custGeom>
          <a:avLst/>
          <a:gdLst/>
          <a:ahLst/>
          <a:cxnLst/>
          <a:rect l="0" t="0" r="0" b="0"/>
          <a:pathLst>
            <a:path>
              <a:moveTo>
                <a:pt x="0" y="10704"/>
              </a:moveTo>
              <a:lnTo>
                <a:pt x="918329" y="1070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579659" y="2879999"/>
        <a:ext cx="45916" cy="45916"/>
      </dsp:txXfrm>
    </dsp:sp>
    <dsp:sp modelId="{DFB742A7-F1CA-415A-8676-12EC59A0458D}">
      <dsp:nvSpPr>
        <dsp:cNvPr id="0" name=""/>
        <dsp:cNvSpPr/>
      </dsp:nvSpPr>
      <dsp:spPr>
        <a:xfrm>
          <a:off x="529458" y="2228892"/>
          <a:ext cx="2614381" cy="1306974"/>
        </a:xfrm>
        <a:prstGeom prst="ellipse">
          <a:avLst/>
        </a:prstGeom>
        <a:solidFill>
          <a:schemeClr val="accent5">
            <a:hueOff val="-5913725"/>
            <a:satOff val="-15242"/>
            <a:lumOff val="-10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bg1"/>
              </a:solidFill>
            </a:rPr>
            <a:t>BOK/Library Shop</a:t>
          </a:r>
        </a:p>
      </dsp:txBody>
      <dsp:txXfrm>
        <a:off x="912325" y="2420294"/>
        <a:ext cx="1848647" cy="924170"/>
      </dsp:txXfrm>
    </dsp:sp>
    <dsp:sp modelId="{3ABABF0B-C246-4D2F-8682-FC384AB68483}">
      <dsp:nvSpPr>
        <dsp:cNvPr id="0" name=""/>
        <dsp:cNvSpPr/>
      </dsp:nvSpPr>
      <dsp:spPr>
        <a:xfrm rot="12650797">
          <a:off x="3276100" y="1949359"/>
          <a:ext cx="1381129" cy="21408"/>
        </a:xfrm>
        <a:custGeom>
          <a:avLst/>
          <a:gdLst/>
          <a:ahLst/>
          <a:cxnLst/>
          <a:rect l="0" t="0" r="0" b="0"/>
          <a:pathLst>
            <a:path>
              <a:moveTo>
                <a:pt x="0" y="10704"/>
              </a:moveTo>
              <a:lnTo>
                <a:pt x="1381129" y="10704"/>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932137" y="1925535"/>
        <a:ext cx="69056" cy="69056"/>
      </dsp:txXfrm>
    </dsp:sp>
    <dsp:sp modelId="{4BA20629-F390-41D4-986F-CFE51EC35F2A}">
      <dsp:nvSpPr>
        <dsp:cNvPr id="0" name=""/>
        <dsp:cNvSpPr/>
      </dsp:nvSpPr>
      <dsp:spPr>
        <a:xfrm>
          <a:off x="1542197" y="373063"/>
          <a:ext cx="2063974" cy="1510758"/>
        </a:xfrm>
        <a:prstGeom prst="ellipse">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solidFill>
                <a:schemeClr val="bg1"/>
              </a:solidFill>
            </a:rPr>
            <a:t>Central Events</a:t>
          </a:r>
        </a:p>
      </dsp:txBody>
      <dsp:txXfrm>
        <a:off x="1844459" y="594308"/>
        <a:ext cx="1459450" cy="10682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85EA5E-1B07-4947-97A6-F27B65DE5AA1}">
      <dsp:nvSpPr>
        <dsp:cNvPr id="0" name=""/>
        <dsp:cNvSpPr/>
      </dsp:nvSpPr>
      <dsp:spPr>
        <a:xfrm>
          <a:off x="-5616267" y="-859768"/>
          <a:ext cx="6686797" cy="6686797"/>
        </a:xfrm>
        <a:prstGeom prst="blockArc">
          <a:avLst>
            <a:gd name="adj1" fmla="val 18900000"/>
            <a:gd name="adj2" fmla="val 2700000"/>
            <a:gd name="adj3" fmla="val 323"/>
          </a:avLst>
        </a:pr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22D4CD7-50AF-4436-B34B-2A2366FBBF07}">
      <dsp:nvSpPr>
        <dsp:cNvPr id="0" name=""/>
        <dsp:cNvSpPr/>
      </dsp:nvSpPr>
      <dsp:spPr>
        <a:xfrm>
          <a:off x="560395" y="381882"/>
          <a:ext cx="7733435" cy="764163"/>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655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a:t>Booking.com review score of 8.2</a:t>
          </a:r>
        </a:p>
      </dsp:txBody>
      <dsp:txXfrm>
        <a:off x="560395" y="381882"/>
        <a:ext cx="7733435" cy="764163"/>
      </dsp:txXfrm>
    </dsp:sp>
    <dsp:sp modelId="{F4D6BB80-32EF-4B34-9263-681E1CB152FF}">
      <dsp:nvSpPr>
        <dsp:cNvPr id="0" name=""/>
        <dsp:cNvSpPr/>
      </dsp:nvSpPr>
      <dsp:spPr>
        <a:xfrm>
          <a:off x="82793" y="286362"/>
          <a:ext cx="955204" cy="955204"/>
        </a:xfrm>
        <a:prstGeom prst="flowChartDecision">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41B1B56-7E1B-4C45-B06F-A065AF60E071}">
      <dsp:nvSpPr>
        <dsp:cNvPr id="0" name=""/>
        <dsp:cNvSpPr/>
      </dsp:nvSpPr>
      <dsp:spPr>
        <a:xfrm>
          <a:off x="998508" y="1350330"/>
          <a:ext cx="7295323" cy="1120156"/>
        </a:xfrm>
        <a:prstGeom prst="rect">
          <a:avLst/>
        </a:prstGeom>
        <a:solidFill>
          <a:schemeClr val="accent5">
            <a:hueOff val="-2252848"/>
            <a:satOff val="-5806"/>
            <a:lumOff val="-392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6555" tIns="55880" rIns="55880" bIns="55880" numCol="1" spcCol="1270" anchor="ctr" anchorCtr="0">
          <a:noAutofit/>
        </a:bodyPr>
        <a:lstStyle/>
        <a:p>
          <a:pPr marL="0" lvl="0" indent="0" algn="l" defTabSz="977900">
            <a:lnSpc>
              <a:spcPct val="90000"/>
            </a:lnSpc>
            <a:spcBef>
              <a:spcPct val="0"/>
            </a:spcBef>
            <a:spcAft>
              <a:spcPct val="35000"/>
            </a:spcAft>
            <a:buNone/>
          </a:pPr>
          <a:r>
            <a:rPr lang="en-IE" sz="2200" b="1" kern="1200" dirty="0"/>
            <a:t>Welcoming staff: </a:t>
          </a:r>
          <a:r>
            <a:rPr lang="en-IE" sz="2200" kern="1200" dirty="0"/>
            <a:t>‘T</a:t>
          </a:r>
          <a:r>
            <a:rPr lang="en-IE" sz="2200" b="0" i="0" kern="1200" dirty="0"/>
            <a:t>he accommodation staff and cleaners were extremely charming, efficient and helpful. The office is fully staffed from 7.30 am until late in the evening.’</a:t>
          </a:r>
          <a:endParaRPr lang="en-IE" sz="2200" kern="1200" dirty="0"/>
        </a:p>
      </dsp:txBody>
      <dsp:txXfrm>
        <a:off x="998508" y="1350330"/>
        <a:ext cx="7295323" cy="1120156"/>
      </dsp:txXfrm>
    </dsp:sp>
    <dsp:sp modelId="{DFE2F191-EFD6-469B-A288-2373C262F272}">
      <dsp:nvSpPr>
        <dsp:cNvPr id="0" name=""/>
        <dsp:cNvSpPr/>
      </dsp:nvSpPr>
      <dsp:spPr>
        <a:xfrm>
          <a:off x="520906" y="1432806"/>
          <a:ext cx="955204" cy="955204"/>
        </a:xfrm>
        <a:prstGeom prst="flowChartDecision">
          <a:avLst/>
        </a:prstGeom>
        <a:solidFill>
          <a:schemeClr val="lt1">
            <a:hueOff val="0"/>
            <a:satOff val="0"/>
            <a:lumOff val="0"/>
            <a:alphaOff val="0"/>
          </a:schemeClr>
        </a:solidFill>
        <a:ln w="12700" cap="flat" cmpd="sng" algn="ctr">
          <a:solidFill>
            <a:schemeClr val="accent5">
              <a:hueOff val="-2252848"/>
              <a:satOff val="-5806"/>
              <a:lumOff val="-3922"/>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5C0730-88AA-4209-A75D-F7279CBB94D1}">
      <dsp:nvSpPr>
        <dsp:cNvPr id="0" name=""/>
        <dsp:cNvSpPr/>
      </dsp:nvSpPr>
      <dsp:spPr>
        <a:xfrm>
          <a:off x="998508" y="2674770"/>
          <a:ext cx="7295323" cy="764163"/>
        </a:xfrm>
        <a:prstGeom prst="rect">
          <a:avLst/>
        </a:prstGeom>
        <a:solidFill>
          <a:schemeClr val="accent5">
            <a:hueOff val="-4505695"/>
            <a:satOff val="-11613"/>
            <a:lumOff val="-784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6555" tIns="55880" rIns="55880" bIns="55880" numCol="1" spcCol="1270" anchor="ctr" anchorCtr="0">
          <a:noAutofit/>
        </a:bodyPr>
        <a:lstStyle/>
        <a:p>
          <a:pPr marL="0" lvl="0" indent="0" algn="l" defTabSz="977900">
            <a:lnSpc>
              <a:spcPct val="90000"/>
            </a:lnSpc>
            <a:spcBef>
              <a:spcPct val="0"/>
            </a:spcBef>
            <a:spcAft>
              <a:spcPct val="35000"/>
            </a:spcAft>
            <a:buNone/>
          </a:pPr>
          <a:r>
            <a:rPr lang="en-IE" sz="2200" b="1" kern="1200" dirty="0"/>
            <a:t>Location:</a:t>
          </a:r>
          <a:r>
            <a:rPr lang="en-IE" sz="2200" kern="1200" dirty="0"/>
            <a:t> ‘</a:t>
          </a:r>
          <a:r>
            <a:rPr lang="en-IE" sz="2200" b="0" i="0" kern="1200" dirty="0"/>
            <a:t>This is a great opportunity to stay in Trinity College, an historic landmark in the heart of Dublin.’</a:t>
          </a:r>
          <a:endParaRPr lang="en-IE" sz="2200" kern="1200" dirty="0"/>
        </a:p>
      </dsp:txBody>
      <dsp:txXfrm>
        <a:off x="998508" y="2674770"/>
        <a:ext cx="7295323" cy="764163"/>
      </dsp:txXfrm>
    </dsp:sp>
    <dsp:sp modelId="{E4788958-C43C-4BE6-B2F2-18303701E486}">
      <dsp:nvSpPr>
        <dsp:cNvPr id="0" name=""/>
        <dsp:cNvSpPr/>
      </dsp:nvSpPr>
      <dsp:spPr>
        <a:xfrm>
          <a:off x="520906" y="2579249"/>
          <a:ext cx="955204" cy="955204"/>
        </a:xfrm>
        <a:prstGeom prst="flowChartDecision">
          <a:avLst/>
        </a:prstGeom>
        <a:solidFill>
          <a:schemeClr val="lt1">
            <a:hueOff val="0"/>
            <a:satOff val="0"/>
            <a:lumOff val="0"/>
            <a:alphaOff val="0"/>
          </a:schemeClr>
        </a:solidFill>
        <a:ln w="12700" cap="flat" cmpd="sng" algn="ctr">
          <a:solidFill>
            <a:schemeClr val="accent5">
              <a:hueOff val="-4505695"/>
              <a:satOff val="-11613"/>
              <a:lumOff val="-784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8871556-F6D3-4714-95AB-61D5198C142B}">
      <dsp:nvSpPr>
        <dsp:cNvPr id="0" name=""/>
        <dsp:cNvSpPr/>
      </dsp:nvSpPr>
      <dsp:spPr>
        <a:xfrm>
          <a:off x="560395" y="3821213"/>
          <a:ext cx="7733435" cy="764163"/>
        </a:xfrm>
        <a:prstGeom prst="rect">
          <a:avLst/>
        </a:prstGeom>
        <a:solidFill>
          <a:schemeClr val="accent5">
            <a:hueOff val="-6758543"/>
            <a:satOff val="-17419"/>
            <a:lumOff val="-11765"/>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06555" tIns="55880" rIns="55880" bIns="55880" numCol="1" spcCol="1270" anchor="ctr" anchorCtr="0">
          <a:noAutofit/>
        </a:bodyPr>
        <a:lstStyle/>
        <a:p>
          <a:pPr marL="0" lvl="0" indent="0" algn="l" defTabSz="977900">
            <a:lnSpc>
              <a:spcPct val="90000"/>
            </a:lnSpc>
            <a:spcBef>
              <a:spcPct val="0"/>
            </a:spcBef>
            <a:spcAft>
              <a:spcPct val="35000"/>
            </a:spcAft>
            <a:buNone/>
          </a:pPr>
          <a:r>
            <a:rPr lang="en-US" sz="2200" b="1" kern="1200" dirty="0"/>
            <a:t>Cleanliness: </a:t>
          </a:r>
          <a:r>
            <a:rPr lang="en-US" sz="2200" kern="1200" dirty="0"/>
            <a:t>‘</a:t>
          </a:r>
          <a:r>
            <a:rPr lang="en-IE" sz="2200" b="0" i="0" kern="1200" dirty="0"/>
            <a:t>The room was very comfortable and spotlessly clean.’</a:t>
          </a:r>
          <a:r>
            <a:rPr lang="en-US" sz="2200" kern="1200" dirty="0"/>
            <a:t> </a:t>
          </a:r>
        </a:p>
      </dsp:txBody>
      <dsp:txXfrm>
        <a:off x="560395" y="3821213"/>
        <a:ext cx="7733435" cy="764163"/>
      </dsp:txXfrm>
    </dsp:sp>
    <dsp:sp modelId="{3838CEE3-F0D2-4483-8777-324490E4E5A7}">
      <dsp:nvSpPr>
        <dsp:cNvPr id="0" name=""/>
        <dsp:cNvSpPr/>
      </dsp:nvSpPr>
      <dsp:spPr>
        <a:xfrm>
          <a:off x="82793" y="3725693"/>
          <a:ext cx="955204" cy="955204"/>
        </a:xfrm>
        <a:prstGeom prst="flowChartDecision">
          <a:avLst/>
        </a:prstGeom>
        <a:solidFill>
          <a:schemeClr val="lt1">
            <a:hueOff val="0"/>
            <a:satOff val="0"/>
            <a:lumOff val="0"/>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8734D-3B11-48FB-AADC-7876D677E838}">
      <dsp:nvSpPr>
        <dsp:cNvPr id="0" name=""/>
        <dsp:cNvSpPr/>
      </dsp:nvSpPr>
      <dsp:spPr>
        <a:xfrm>
          <a:off x="1679" y="0"/>
          <a:ext cx="3274164" cy="954606"/>
        </a:xfrm>
        <a:prstGeom prst="homePlate">
          <a:avLst/>
        </a:prstGeom>
        <a:solidFill>
          <a:srgbClr val="0E73B9">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1366" tIns="130683" rIns="65342" bIns="130683" numCol="1" spcCol="1270" anchor="ctr" anchorCtr="0">
          <a:noAutofit/>
        </a:bodyPr>
        <a:lstStyle/>
        <a:p>
          <a:pPr marL="0" lvl="0" indent="0" algn="ctr" defTabSz="2178050">
            <a:lnSpc>
              <a:spcPct val="90000"/>
            </a:lnSpc>
            <a:spcBef>
              <a:spcPct val="0"/>
            </a:spcBef>
            <a:spcAft>
              <a:spcPct val="35000"/>
            </a:spcAft>
            <a:buNone/>
          </a:pPr>
          <a:r>
            <a:rPr lang="en-IE" sz="4900" kern="1200" dirty="0"/>
            <a:t>Jun</a:t>
          </a:r>
          <a:endParaRPr lang="en-GB" sz="4900" kern="1200" dirty="0"/>
        </a:p>
      </dsp:txBody>
      <dsp:txXfrm>
        <a:off x="1679" y="0"/>
        <a:ext cx="3035513" cy="954606"/>
      </dsp:txXfrm>
    </dsp:sp>
    <dsp:sp modelId="{32B24109-4008-4B28-958F-F9C71BD625F4}">
      <dsp:nvSpPr>
        <dsp:cNvPr id="0" name=""/>
        <dsp:cNvSpPr/>
      </dsp:nvSpPr>
      <dsp:spPr>
        <a:xfrm>
          <a:off x="2621010" y="0"/>
          <a:ext cx="3274164" cy="954606"/>
        </a:xfrm>
        <a:prstGeom prst="chevron">
          <a:avLst/>
        </a:prstGeom>
        <a:solidFill>
          <a:srgbClr val="0E73B9">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130683" rIns="65342" bIns="130683" numCol="1" spcCol="1270" anchor="ctr" anchorCtr="0">
          <a:noAutofit/>
        </a:bodyPr>
        <a:lstStyle/>
        <a:p>
          <a:pPr marL="0" lvl="0" indent="0" algn="ctr" defTabSz="2178050">
            <a:lnSpc>
              <a:spcPct val="90000"/>
            </a:lnSpc>
            <a:spcBef>
              <a:spcPct val="0"/>
            </a:spcBef>
            <a:spcAft>
              <a:spcPct val="35000"/>
            </a:spcAft>
            <a:buNone/>
          </a:pPr>
          <a:r>
            <a:rPr lang="en-IE" sz="4900" kern="1200" dirty="0"/>
            <a:t>Jul</a:t>
          </a:r>
          <a:endParaRPr lang="en-GB" sz="4900" kern="1200" dirty="0"/>
        </a:p>
      </dsp:txBody>
      <dsp:txXfrm>
        <a:off x="3098313" y="0"/>
        <a:ext cx="2319558" cy="954606"/>
      </dsp:txXfrm>
    </dsp:sp>
    <dsp:sp modelId="{99A3528B-317C-4BF4-9D79-56F2B5AC6BD9}">
      <dsp:nvSpPr>
        <dsp:cNvPr id="0" name=""/>
        <dsp:cNvSpPr/>
      </dsp:nvSpPr>
      <dsp:spPr>
        <a:xfrm>
          <a:off x="5240341" y="0"/>
          <a:ext cx="3274164" cy="954606"/>
        </a:xfrm>
        <a:prstGeom prst="chevron">
          <a:avLst/>
        </a:prstGeom>
        <a:solidFill>
          <a:srgbClr val="0E73B9">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130683" rIns="65342" bIns="130683" numCol="1" spcCol="1270" anchor="ctr" anchorCtr="0">
          <a:noAutofit/>
        </a:bodyPr>
        <a:lstStyle/>
        <a:p>
          <a:pPr marL="0" lvl="0" indent="0" algn="ctr" defTabSz="2178050">
            <a:lnSpc>
              <a:spcPct val="90000"/>
            </a:lnSpc>
            <a:spcBef>
              <a:spcPct val="0"/>
            </a:spcBef>
            <a:spcAft>
              <a:spcPct val="35000"/>
            </a:spcAft>
            <a:buNone/>
          </a:pPr>
          <a:r>
            <a:rPr lang="en-IE" sz="4900" kern="1200" dirty="0"/>
            <a:t>Aug</a:t>
          </a:r>
          <a:endParaRPr lang="en-GB" sz="4900" kern="1200" dirty="0"/>
        </a:p>
      </dsp:txBody>
      <dsp:txXfrm>
        <a:off x="5717644" y="0"/>
        <a:ext cx="2319558" cy="954606"/>
      </dsp:txXfrm>
    </dsp:sp>
    <dsp:sp modelId="{449F90FD-FD63-4C3C-BC91-B50BABF50000}">
      <dsp:nvSpPr>
        <dsp:cNvPr id="0" name=""/>
        <dsp:cNvSpPr/>
      </dsp:nvSpPr>
      <dsp:spPr>
        <a:xfrm>
          <a:off x="7859672" y="0"/>
          <a:ext cx="3274164" cy="954606"/>
        </a:xfrm>
        <a:prstGeom prst="chevron">
          <a:avLst/>
        </a:prstGeom>
        <a:solidFill>
          <a:srgbClr val="0E73B9">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130683" rIns="65342" bIns="130683" numCol="1" spcCol="1270" anchor="ctr" anchorCtr="0">
          <a:noAutofit/>
        </a:bodyPr>
        <a:lstStyle/>
        <a:p>
          <a:pPr marL="0" lvl="0" indent="0" algn="ctr" defTabSz="2178050">
            <a:lnSpc>
              <a:spcPct val="90000"/>
            </a:lnSpc>
            <a:spcBef>
              <a:spcPct val="0"/>
            </a:spcBef>
            <a:spcAft>
              <a:spcPct val="35000"/>
            </a:spcAft>
            <a:buNone/>
          </a:pPr>
          <a:r>
            <a:rPr lang="en-IE" sz="4900" kern="1200" dirty="0"/>
            <a:t>Sep</a:t>
          </a:r>
          <a:endParaRPr lang="en-GB" sz="4900" kern="1200" dirty="0"/>
        </a:p>
      </dsp:txBody>
      <dsp:txXfrm>
        <a:off x="8336975" y="0"/>
        <a:ext cx="2319558" cy="954606"/>
      </dsp:txXfrm>
    </dsp:sp>
    <dsp:sp modelId="{7360ABA9-2E28-4380-9023-8722127B077D}">
      <dsp:nvSpPr>
        <dsp:cNvPr id="0" name=""/>
        <dsp:cNvSpPr/>
      </dsp:nvSpPr>
      <dsp:spPr>
        <a:xfrm>
          <a:off x="10480682" y="0"/>
          <a:ext cx="3274164" cy="954606"/>
        </a:xfrm>
        <a:prstGeom prst="chevron">
          <a:avLst/>
        </a:prstGeom>
        <a:solidFill>
          <a:srgbClr val="0E73B9">
            <a:alpha val="9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6025" tIns="130683" rIns="65342" bIns="130683" numCol="1" spcCol="1270" anchor="ctr" anchorCtr="0">
          <a:noAutofit/>
        </a:bodyPr>
        <a:lstStyle/>
        <a:p>
          <a:pPr marL="0" lvl="0" indent="0" algn="ctr" defTabSz="2178050">
            <a:lnSpc>
              <a:spcPct val="90000"/>
            </a:lnSpc>
            <a:spcBef>
              <a:spcPct val="0"/>
            </a:spcBef>
            <a:spcAft>
              <a:spcPct val="35000"/>
            </a:spcAft>
            <a:buNone/>
          </a:pPr>
          <a:endParaRPr lang="en-GB" sz="4900" kern="1200" dirty="0"/>
        </a:p>
      </dsp:txBody>
      <dsp:txXfrm>
        <a:off x="10957985" y="0"/>
        <a:ext cx="2319558" cy="9546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BA1726-7363-4521-A1FA-46C4B9522798}">
      <dsp:nvSpPr>
        <dsp:cNvPr id="0" name=""/>
        <dsp:cNvSpPr/>
      </dsp:nvSpPr>
      <dsp:spPr>
        <a:xfrm>
          <a:off x="660" y="166275"/>
          <a:ext cx="2348086" cy="815784"/>
        </a:xfrm>
        <a:prstGeom prst="chevron">
          <a:avLst/>
        </a:prstGeom>
        <a:solidFill>
          <a:srgbClr val="DA291C"/>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IE" sz="2800" kern="1200" dirty="0"/>
            <a:t>2018/19</a:t>
          </a:r>
          <a:endParaRPr lang="en-GB" sz="2400" kern="1200" dirty="0"/>
        </a:p>
      </dsp:txBody>
      <dsp:txXfrm>
        <a:off x="408552" y="166275"/>
        <a:ext cx="1532302" cy="815784"/>
      </dsp:txXfrm>
    </dsp:sp>
    <dsp:sp modelId="{ACA8686D-D130-466D-8669-D3E0030F0C08}">
      <dsp:nvSpPr>
        <dsp:cNvPr id="0" name=""/>
        <dsp:cNvSpPr/>
      </dsp:nvSpPr>
      <dsp:spPr>
        <a:xfrm>
          <a:off x="2084198" y="166937"/>
          <a:ext cx="2499385" cy="814460"/>
        </a:xfrm>
        <a:prstGeom prst="chevron">
          <a:avLst/>
        </a:prstGeom>
        <a:solidFill>
          <a:schemeClr val="bg1">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IE" sz="2000" kern="1200" dirty="0"/>
            <a:t>Reassessment</a:t>
          </a:r>
          <a:endParaRPr lang="en-GB" sz="1600" kern="1200" dirty="0"/>
        </a:p>
      </dsp:txBody>
      <dsp:txXfrm>
        <a:off x="2491428" y="166937"/>
        <a:ext cx="1684925" cy="814460"/>
      </dsp:txXfrm>
    </dsp:sp>
    <dsp:sp modelId="{732B946A-4FBA-4343-9A1D-EEB5DFAF6D8D}">
      <dsp:nvSpPr>
        <dsp:cNvPr id="0" name=""/>
        <dsp:cNvSpPr/>
      </dsp:nvSpPr>
      <dsp:spPr>
        <a:xfrm>
          <a:off x="4347119" y="176385"/>
          <a:ext cx="3759018" cy="795563"/>
        </a:xfrm>
        <a:prstGeom prst="chevron">
          <a:avLst/>
        </a:prstGeom>
        <a:solidFill>
          <a:schemeClr val="bg1">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n-IE" sz="2000" kern="1200" dirty="0"/>
            <a:t>Cases / Appeals</a:t>
          </a:r>
          <a:endParaRPr lang="en-GB" sz="2000" kern="1200" dirty="0"/>
        </a:p>
      </dsp:txBody>
      <dsp:txXfrm>
        <a:off x="4744901" y="176385"/>
        <a:ext cx="2963455" cy="795563"/>
      </dsp:txXfrm>
    </dsp:sp>
    <dsp:sp modelId="{D6CA0079-594A-449E-934A-C8C9FDCA9DE5}">
      <dsp:nvSpPr>
        <dsp:cNvPr id="0" name=""/>
        <dsp:cNvSpPr/>
      </dsp:nvSpPr>
      <dsp:spPr>
        <a:xfrm>
          <a:off x="7869672" y="163738"/>
          <a:ext cx="1689036" cy="820858"/>
        </a:xfrm>
        <a:prstGeom prst="chevron">
          <a:avLst/>
        </a:prstGeom>
        <a:solidFill>
          <a:schemeClr val="bg1">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GB" sz="1800" kern="1200" dirty="0"/>
            <a:t>Theses</a:t>
          </a:r>
        </a:p>
      </dsp:txBody>
      <dsp:txXfrm>
        <a:off x="8280101" y="163738"/>
        <a:ext cx="868178" cy="820858"/>
      </dsp:txXfrm>
    </dsp:sp>
    <dsp:sp modelId="{D00723A0-973E-42F7-8CBC-098AC93FC07E}">
      <dsp:nvSpPr>
        <dsp:cNvPr id="0" name=""/>
        <dsp:cNvSpPr/>
      </dsp:nvSpPr>
      <dsp:spPr>
        <a:xfrm>
          <a:off x="9322243" y="202890"/>
          <a:ext cx="1702616" cy="742554"/>
        </a:xfrm>
        <a:prstGeom prst="chevron">
          <a:avLst/>
        </a:prstGeom>
        <a:solidFill>
          <a:schemeClr val="bg1">
            <a:lumMod val="75000"/>
            <a:alpha val="90000"/>
          </a:schemeClr>
        </a:solidFill>
        <a:ln w="6350" cap="flat" cmpd="sng" algn="ctr">
          <a:solidFill>
            <a:schemeClr val="dk2">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E" sz="1800" kern="1200" dirty="0"/>
            <a:t>Graduation</a:t>
          </a:r>
          <a:endParaRPr lang="en-GB" sz="2800" kern="1200" dirty="0"/>
        </a:p>
      </dsp:txBody>
      <dsp:txXfrm>
        <a:off x="9693520" y="202890"/>
        <a:ext cx="960062" cy="742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C5DB09-285D-4D14-886D-1D3474027A33}">
      <dsp:nvSpPr>
        <dsp:cNvPr id="0" name=""/>
        <dsp:cNvSpPr/>
      </dsp:nvSpPr>
      <dsp:spPr>
        <a:xfrm>
          <a:off x="2100" y="840066"/>
          <a:ext cx="2159445" cy="778378"/>
        </a:xfrm>
        <a:prstGeom prst="chevron">
          <a:avLst/>
        </a:prstGeom>
        <a:solidFill>
          <a:srgbClr val="6CC24A"/>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IE" sz="2800" kern="1200" dirty="0"/>
            <a:t>2019/20</a:t>
          </a:r>
          <a:endParaRPr lang="en-GB" sz="2800" kern="1200" dirty="0"/>
        </a:p>
      </dsp:txBody>
      <dsp:txXfrm>
        <a:off x="391289" y="840066"/>
        <a:ext cx="1381067" cy="778378"/>
      </dsp:txXfrm>
    </dsp:sp>
    <dsp:sp modelId="{1A58001A-E893-4DD1-9094-7CA165EF0E26}">
      <dsp:nvSpPr>
        <dsp:cNvPr id="0" name=""/>
        <dsp:cNvSpPr/>
      </dsp:nvSpPr>
      <dsp:spPr>
        <a:xfrm>
          <a:off x="1874215" y="850105"/>
          <a:ext cx="2304572" cy="766317"/>
        </a:xfrm>
        <a:prstGeom prst="chevron">
          <a:avLst/>
        </a:prstGeom>
        <a:solidFill>
          <a:schemeClr val="bg1">
            <a:lumMod val="75000"/>
            <a:alpha val="9000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E" sz="1800" kern="1200" dirty="0"/>
            <a:t>Admissions</a:t>
          </a:r>
          <a:endParaRPr lang="en-GB" sz="1800" kern="1200" dirty="0"/>
        </a:p>
      </dsp:txBody>
      <dsp:txXfrm>
        <a:off x="2257374" y="850105"/>
        <a:ext cx="1538255" cy="766317"/>
      </dsp:txXfrm>
    </dsp:sp>
    <dsp:sp modelId="{B5BF2C0D-181F-4786-ADCF-AD226D590E24}">
      <dsp:nvSpPr>
        <dsp:cNvPr id="0" name=""/>
        <dsp:cNvSpPr/>
      </dsp:nvSpPr>
      <dsp:spPr>
        <a:xfrm>
          <a:off x="3938774" y="838406"/>
          <a:ext cx="2484991" cy="771404"/>
        </a:xfrm>
        <a:prstGeom prst="chevron">
          <a:avLst/>
        </a:prstGeom>
        <a:solidFill>
          <a:schemeClr val="bg1">
            <a:lumMod val="75000"/>
            <a:alpha val="9000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E" sz="1800" kern="1200" dirty="0"/>
            <a:t>Bill &amp; Collect Fees</a:t>
          </a:r>
          <a:endParaRPr lang="en-GB" sz="1800" kern="1200" dirty="0"/>
        </a:p>
      </dsp:txBody>
      <dsp:txXfrm>
        <a:off x="4324476" y="838406"/>
        <a:ext cx="1713587" cy="771404"/>
      </dsp:txXfrm>
    </dsp:sp>
    <dsp:sp modelId="{370DE8A3-F5BF-40EE-889D-9601645E5CFF}">
      <dsp:nvSpPr>
        <dsp:cNvPr id="0" name=""/>
        <dsp:cNvSpPr/>
      </dsp:nvSpPr>
      <dsp:spPr>
        <a:xfrm>
          <a:off x="6172210" y="816702"/>
          <a:ext cx="2606556" cy="771404"/>
        </a:xfrm>
        <a:prstGeom prst="chevron">
          <a:avLst/>
        </a:prstGeom>
        <a:solidFill>
          <a:schemeClr val="bg1">
            <a:lumMod val="75000"/>
            <a:alpha val="9000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E" sz="1800" kern="1200" dirty="0"/>
            <a:t>Registration</a:t>
          </a:r>
          <a:endParaRPr lang="en-GB" sz="1800" kern="1200" dirty="0"/>
        </a:p>
      </dsp:txBody>
      <dsp:txXfrm>
        <a:off x="6557912" y="816702"/>
        <a:ext cx="1835152" cy="771404"/>
      </dsp:txXfrm>
    </dsp:sp>
    <dsp:sp modelId="{6139D965-070B-45AD-9510-FB1BD9A9E275}">
      <dsp:nvSpPr>
        <dsp:cNvPr id="0" name=""/>
        <dsp:cNvSpPr/>
      </dsp:nvSpPr>
      <dsp:spPr>
        <a:xfrm>
          <a:off x="8497819" y="827859"/>
          <a:ext cx="2395489" cy="753531"/>
        </a:xfrm>
        <a:prstGeom prst="chevron">
          <a:avLst/>
        </a:prstGeom>
        <a:solidFill>
          <a:schemeClr val="bg1">
            <a:lumMod val="75000"/>
            <a:alpha val="90000"/>
          </a:schemeClr>
        </a:solidFill>
        <a:ln w="6350" cap="flat" cmpd="sng" algn="ctr">
          <a:solidFill>
            <a:schemeClr val="accent6">
              <a:alpha val="90000"/>
              <a:tint val="4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E" sz="1800" kern="1200" dirty="0"/>
            <a:t>Module Enrolment</a:t>
          </a:r>
          <a:endParaRPr lang="en-GB" sz="1800" kern="1200" dirty="0"/>
        </a:p>
      </dsp:txBody>
      <dsp:txXfrm>
        <a:off x="8874585" y="827859"/>
        <a:ext cx="1641958" cy="7535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5FE86E-FA69-4D52-8C87-7137FB7C0B4B}">
      <dsp:nvSpPr>
        <dsp:cNvPr id="0" name=""/>
        <dsp:cNvSpPr/>
      </dsp:nvSpPr>
      <dsp:spPr>
        <a:xfrm>
          <a:off x="350233" y="56060"/>
          <a:ext cx="2338657" cy="648400"/>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5560" tIns="17780" rIns="0" bIns="17780" numCol="1" spcCol="1270" anchor="ctr" anchorCtr="0">
          <a:noAutofit/>
        </a:bodyPr>
        <a:lstStyle/>
        <a:p>
          <a:pPr marL="0" lvl="0" indent="0" algn="ctr" defTabSz="1244600">
            <a:lnSpc>
              <a:spcPct val="90000"/>
            </a:lnSpc>
            <a:spcBef>
              <a:spcPct val="0"/>
            </a:spcBef>
            <a:spcAft>
              <a:spcPct val="35000"/>
            </a:spcAft>
            <a:buNone/>
          </a:pPr>
          <a:r>
            <a:rPr lang="en-IE" sz="2800" kern="1200" dirty="0"/>
            <a:t>2020/21</a:t>
          </a:r>
          <a:endParaRPr lang="en-GB" sz="2800" kern="1200" dirty="0"/>
        </a:p>
      </dsp:txBody>
      <dsp:txXfrm>
        <a:off x="674433" y="56060"/>
        <a:ext cx="1690257" cy="648400"/>
      </dsp:txXfrm>
    </dsp:sp>
    <dsp:sp modelId="{EB39FE40-0CCC-4EB1-A67B-29D432C12F97}">
      <dsp:nvSpPr>
        <dsp:cNvPr id="0" name=""/>
        <dsp:cNvSpPr/>
      </dsp:nvSpPr>
      <dsp:spPr>
        <a:xfrm>
          <a:off x="5906414" y="0"/>
          <a:ext cx="5536432" cy="772492"/>
        </a:xfrm>
        <a:prstGeom prst="chevron">
          <a:avLst/>
        </a:prstGeom>
        <a:solidFill>
          <a:schemeClr val="bg1">
            <a:lumMod val="75000"/>
            <a:alpha val="90000"/>
          </a:schemeClr>
        </a:solidFill>
        <a:ln w="635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ctr" defTabSz="800100">
            <a:lnSpc>
              <a:spcPct val="90000"/>
            </a:lnSpc>
            <a:spcBef>
              <a:spcPct val="0"/>
            </a:spcBef>
            <a:spcAft>
              <a:spcPct val="35000"/>
            </a:spcAft>
            <a:buNone/>
          </a:pPr>
          <a:r>
            <a:rPr lang="en-IE" sz="1800" kern="1200" dirty="0"/>
            <a:t>Open Admissions Cycle</a:t>
          </a:r>
          <a:endParaRPr lang="en-GB" sz="1800" kern="1200" dirty="0"/>
        </a:p>
      </dsp:txBody>
      <dsp:txXfrm>
        <a:off x="6292660" y="0"/>
        <a:ext cx="4763940" cy="77249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C96A89-EA8B-4DEB-A69C-9744E0F21B50}">
      <dsp:nvSpPr>
        <dsp:cNvPr id="0" name=""/>
        <dsp:cNvSpPr/>
      </dsp:nvSpPr>
      <dsp:spPr>
        <a:xfrm>
          <a:off x="3953" y="438708"/>
          <a:ext cx="2377306" cy="950922"/>
        </a:xfrm>
        <a:prstGeom prst="rect">
          <a:avLst/>
        </a:prstGeom>
        <a:solidFill>
          <a:srgbClr val="0E73B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IE" sz="1900" kern="1200" dirty="0"/>
            <a:t>Student Management Information</a:t>
          </a:r>
          <a:endParaRPr lang="en-GB" sz="1900" kern="1200" dirty="0"/>
        </a:p>
      </dsp:txBody>
      <dsp:txXfrm>
        <a:off x="3953" y="438708"/>
        <a:ext cx="2377306" cy="950922"/>
      </dsp:txXfrm>
    </dsp:sp>
    <dsp:sp modelId="{D2E5C43B-4681-4B2F-94F3-B0EFA7B44071}">
      <dsp:nvSpPr>
        <dsp:cNvPr id="0" name=""/>
        <dsp:cNvSpPr/>
      </dsp:nvSpPr>
      <dsp:spPr>
        <a:xfrm>
          <a:off x="3953" y="1389631"/>
          <a:ext cx="2377306" cy="2522998"/>
        </a:xfrm>
        <a:prstGeom prst="rect">
          <a:avLst/>
        </a:prstGeom>
        <a:solidFill>
          <a:srgbClr val="0E73B9">
            <a:alpha val="28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IE" sz="1900" kern="1200" dirty="0"/>
            <a:t>Applications &amp; Admissions</a:t>
          </a:r>
          <a:endParaRPr lang="en-GB" sz="1900" kern="1200" dirty="0"/>
        </a:p>
        <a:p>
          <a:pPr marL="171450" lvl="1" indent="-171450" algn="l" defTabSz="844550">
            <a:lnSpc>
              <a:spcPct val="90000"/>
            </a:lnSpc>
            <a:spcBef>
              <a:spcPct val="0"/>
            </a:spcBef>
            <a:spcAft>
              <a:spcPct val="15000"/>
            </a:spcAft>
            <a:buChar char="•"/>
          </a:pPr>
          <a:r>
            <a:rPr lang="en-IE" sz="1900" kern="1200" dirty="0"/>
            <a:t>Student Finance</a:t>
          </a:r>
          <a:endParaRPr lang="en-GB" sz="1900" kern="1200" dirty="0"/>
        </a:p>
        <a:p>
          <a:pPr marL="171450" lvl="1" indent="-171450" algn="l" defTabSz="844550">
            <a:lnSpc>
              <a:spcPct val="90000"/>
            </a:lnSpc>
            <a:spcBef>
              <a:spcPct val="0"/>
            </a:spcBef>
            <a:spcAft>
              <a:spcPct val="15000"/>
            </a:spcAft>
            <a:buChar char="•"/>
          </a:pPr>
          <a:r>
            <a:rPr lang="en-IE" sz="1900" kern="1200" dirty="0"/>
            <a:t>Assessment &amp; Progression</a:t>
          </a:r>
          <a:endParaRPr lang="en-GB" sz="1900" kern="1200" dirty="0"/>
        </a:p>
        <a:p>
          <a:pPr marL="171450" lvl="1" indent="-171450" algn="l" defTabSz="844550">
            <a:lnSpc>
              <a:spcPct val="90000"/>
            </a:lnSpc>
            <a:spcBef>
              <a:spcPct val="0"/>
            </a:spcBef>
            <a:spcAft>
              <a:spcPct val="15000"/>
            </a:spcAft>
            <a:buChar char="•"/>
          </a:pPr>
          <a:r>
            <a:rPr lang="en-IE" sz="1900" kern="1200" dirty="0"/>
            <a:t>PGR Thesis Examination</a:t>
          </a:r>
          <a:endParaRPr lang="en-GB" sz="1900" kern="1200" dirty="0"/>
        </a:p>
      </dsp:txBody>
      <dsp:txXfrm>
        <a:off x="3953" y="1389631"/>
        <a:ext cx="2377306" cy="2522998"/>
      </dsp:txXfrm>
    </dsp:sp>
    <dsp:sp modelId="{1E76504A-7038-40C7-A651-4518DC9D0C8A}">
      <dsp:nvSpPr>
        <dsp:cNvPr id="0" name=""/>
        <dsp:cNvSpPr/>
      </dsp:nvSpPr>
      <dsp:spPr>
        <a:xfrm>
          <a:off x="2714082" y="438708"/>
          <a:ext cx="2377306" cy="950922"/>
        </a:xfrm>
        <a:prstGeom prst="rect">
          <a:avLst/>
        </a:prstGeom>
        <a:solidFill>
          <a:srgbClr val="0E73B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IE" sz="1900" kern="1200" dirty="0"/>
            <a:t>Standard Operating Procedures</a:t>
          </a:r>
          <a:endParaRPr lang="en-GB" sz="1900" kern="1200" dirty="0"/>
        </a:p>
      </dsp:txBody>
      <dsp:txXfrm>
        <a:off x="2714082" y="438708"/>
        <a:ext cx="2377306" cy="950922"/>
      </dsp:txXfrm>
    </dsp:sp>
    <dsp:sp modelId="{DB0D219B-4DEC-4C32-9A89-71AEB040E7CF}">
      <dsp:nvSpPr>
        <dsp:cNvPr id="0" name=""/>
        <dsp:cNvSpPr/>
      </dsp:nvSpPr>
      <dsp:spPr>
        <a:xfrm>
          <a:off x="2714082" y="1389631"/>
          <a:ext cx="2377306" cy="2522998"/>
        </a:xfrm>
        <a:prstGeom prst="rect">
          <a:avLst/>
        </a:prstGeom>
        <a:solidFill>
          <a:srgbClr val="0E73B9">
            <a:alpha val="28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IE" sz="1900" kern="1200" dirty="0"/>
            <a:t>Applications &amp; Admissions</a:t>
          </a:r>
          <a:endParaRPr lang="en-GB" sz="1900" kern="1200" dirty="0"/>
        </a:p>
        <a:p>
          <a:pPr marL="171450" lvl="1" indent="-171450" algn="l" defTabSz="844550">
            <a:lnSpc>
              <a:spcPct val="90000"/>
            </a:lnSpc>
            <a:spcBef>
              <a:spcPct val="0"/>
            </a:spcBef>
            <a:spcAft>
              <a:spcPct val="15000"/>
            </a:spcAft>
            <a:buChar char="•"/>
          </a:pPr>
          <a:r>
            <a:rPr lang="en-IE" sz="1900" kern="1200" dirty="0"/>
            <a:t>Student Finance</a:t>
          </a:r>
          <a:endParaRPr lang="en-GB" sz="1900" kern="1200" dirty="0"/>
        </a:p>
        <a:p>
          <a:pPr marL="171450" lvl="1" indent="-171450" algn="l" defTabSz="844550">
            <a:lnSpc>
              <a:spcPct val="90000"/>
            </a:lnSpc>
            <a:spcBef>
              <a:spcPct val="0"/>
            </a:spcBef>
            <a:spcAft>
              <a:spcPct val="15000"/>
            </a:spcAft>
            <a:buChar char="•"/>
          </a:pPr>
          <a:r>
            <a:rPr lang="en-IE" sz="1900" kern="1200" dirty="0"/>
            <a:t>Business Support &amp; Planning</a:t>
          </a:r>
          <a:endParaRPr lang="en-GB" sz="1900" kern="1200" dirty="0"/>
        </a:p>
        <a:p>
          <a:pPr marL="171450" lvl="1" indent="-171450" algn="l" defTabSz="844550">
            <a:lnSpc>
              <a:spcPct val="90000"/>
            </a:lnSpc>
            <a:spcBef>
              <a:spcPct val="0"/>
            </a:spcBef>
            <a:spcAft>
              <a:spcPct val="15000"/>
            </a:spcAft>
            <a:buChar char="•"/>
          </a:pPr>
          <a:r>
            <a:rPr lang="en-IE" sz="1900" kern="1200" dirty="0"/>
            <a:t>Records &amp; Case Management</a:t>
          </a:r>
          <a:endParaRPr lang="en-GB" sz="1900" kern="1200" dirty="0"/>
        </a:p>
      </dsp:txBody>
      <dsp:txXfrm>
        <a:off x="2714082" y="1389631"/>
        <a:ext cx="2377306" cy="2522998"/>
      </dsp:txXfrm>
    </dsp:sp>
    <dsp:sp modelId="{645DFD7D-6D97-42B9-8A8F-526413961A49}">
      <dsp:nvSpPr>
        <dsp:cNvPr id="0" name=""/>
        <dsp:cNvSpPr/>
      </dsp:nvSpPr>
      <dsp:spPr>
        <a:xfrm>
          <a:off x="5424211" y="438708"/>
          <a:ext cx="2377306" cy="950922"/>
        </a:xfrm>
        <a:prstGeom prst="rect">
          <a:avLst/>
        </a:prstGeom>
        <a:solidFill>
          <a:srgbClr val="0E73B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IE" sz="1900" kern="1200" dirty="0"/>
            <a:t>Debt Management</a:t>
          </a:r>
          <a:endParaRPr lang="en-GB" sz="1900" kern="1200" dirty="0"/>
        </a:p>
      </dsp:txBody>
      <dsp:txXfrm>
        <a:off x="5424211" y="438708"/>
        <a:ext cx="2377306" cy="950922"/>
      </dsp:txXfrm>
    </dsp:sp>
    <dsp:sp modelId="{DE18C552-4BD9-488A-9484-E66DD5ABED88}">
      <dsp:nvSpPr>
        <dsp:cNvPr id="0" name=""/>
        <dsp:cNvSpPr/>
      </dsp:nvSpPr>
      <dsp:spPr>
        <a:xfrm>
          <a:off x="5424211" y="1389631"/>
          <a:ext cx="2377306" cy="2522998"/>
        </a:xfrm>
        <a:prstGeom prst="rect">
          <a:avLst/>
        </a:prstGeom>
        <a:solidFill>
          <a:srgbClr val="0E73B9">
            <a:alpha val="28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IE" sz="1900" kern="1200" dirty="0"/>
            <a:t>Development of new processes to improvement management of</a:t>
          </a:r>
          <a:endParaRPr lang="en-GB" sz="1900" kern="1200" dirty="0"/>
        </a:p>
        <a:p>
          <a:pPr marL="342900" lvl="2" indent="-171450" algn="l" defTabSz="844550">
            <a:lnSpc>
              <a:spcPct val="90000"/>
            </a:lnSpc>
            <a:spcBef>
              <a:spcPct val="0"/>
            </a:spcBef>
            <a:spcAft>
              <a:spcPct val="15000"/>
            </a:spcAft>
            <a:buChar char="•"/>
          </a:pPr>
          <a:r>
            <a:rPr lang="en-IE" sz="1900" kern="1200" dirty="0"/>
            <a:t>Sponsor Debt</a:t>
          </a:r>
          <a:endParaRPr lang="en-GB" sz="1900" kern="1200" dirty="0"/>
        </a:p>
        <a:p>
          <a:pPr marL="342900" lvl="2" indent="-171450" algn="l" defTabSz="844550">
            <a:lnSpc>
              <a:spcPct val="90000"/>
            </a:lnSpc>
            <a:spcBef>
              <a:spcPct val="0"/>
            </a:spcBef>
            <a:spcAft>
              <a:spcPct val="15000"/>
            </a:spcAft>
            <a:buChar char="•"/>
          </a:pPr>
          <a:r>
            <a:rPr lang="en-IE" sz="1900" kern="1200" dirty="0"/>
            <a:t>Student Debt</a:t>
          </a:r>
          <a:endParaRPr lang="en-GB" sz="1900" kern="1200" dirty="0"/>
        </a:p>
      </dsp:txBody>
      <dsp:txXfrm>
        <a:off x="5424211" y="1389631"/>
        <a:ext cx="2377306" cy="2522998"/>
      </dsp:txXfrm>
    </dsp:sp>
    <dsp:sp modelId="{16E635C5-7467-4ADE-B1F4-E8CA799DB69D}">
      <dsp:nvSpPr>
        <dsp:cNvPr id="0" name=""/>
        <dsp:cNvSpPr/>
      </dsp:nvSpPr>
      <dsp:spPr>
        <a:xfrm>
          <a:off x="8134340" y="438708"/>
          <a:ext cx="2377306" cy="950922"/>
        </a:xfrm>
        <a:prstGeom prst="rect">
          <a:avLst/>
        </a:prstGeom>
        <a:solidFill>
          <a:srgbClr val="0E73B9"/>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IE" sz="1900" kern="1200" dirty="0"/>
            <a:t>Digital Trinity 1 &amp; 2</a:t>
          </a:r>
          <a:endParaRPr lang="en-GB" sz="1900" kern="1200" dirty="0"/>
        </a:p>
      </dsp:txBody>
      <dsp:txXfrm>
        <a:off x="8134340" y="438708"/>
        <a:ext cx="2377306" cy="950922"/>
      </dsp:txXfrm>
    </dsp:sp>
    <dsp:sp modelId="{049466CE-E32E-486B-B7CD-07FDC74ADAE0}">
      <dsp:nvSpPr>
        <dsp:cNvPr id="0" name=""/>
        <dsp:cNvSpPr/>
      </dsp:nvSpPr>
      <dsp:spPr>
        <a:xfrm>
          <a:off x="8134340" y="1389631"/>
          <a:ext cx="2377306" cy="2522998"/>
        </a:xfrm>
        <a:prstGeom prst="rect">
          <a:avLst/>
        </a:prstGeom>
        <a:solidFill>
          <a:srgbClr val="0E73B9">
            <a:alpha val="28000"/>
          </a:srgb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IE" sz="1900" kern="1200" dirty="0"/>
            <a:t>Online Module Enrolment of Trinity Electives</a:t>
          </a:r>
          <a:endParaRPr lang="en-GB" sz="1900" kern="1200" dirty="0"/>
        </a:p>
        <a:p>
          <a:pPr marL="171450" lvl="1" indent="-171450" algn="l" defTabSz="844550">
            <a:lnSpc>
              <a:spcPct val="90000"/>
            </a:lnSpc>
            <a:spcBef>
              <a:spcPct val="0"/>
            </a:spcBef>
            <a:spcAft>
              <a:spcPct val="15000"/>
            </a:spcAft>
            <a:buChar char="•"/>
          </a:pPr>
          <a:r>
            <a:rPr lang="en-IE" sz="1900" kern="1200" dirty="0"/>
            <a:t>Online Module Enrolment for all other UG modules</a:t>
          </a:r>
          <a:endParaRPr lang="en-GB" sz="1900" kern="1200" dirty="0"/>
        </a:p>
        <a:p>
          <a:pPr marL="171450" lvl="1" indent="-171450" algn="l" defTabSz="844550">
            <a:lnSpc>
              <a:spcPct val="90000"/>
            </a:lnSpc>
            <a:spcBef>
              <a:spcPct val="0"/>
            </a:spcBef>
            <a:spcAft>
              <a:spcPct val="15000"/>
            </a:spcAft>
            <a:buChar char="•"/>
          </a:pPr>
          <a:r>
            <a:rPr lang="en-IE" sz="1900" kern="1200" dirty="0"/>
            <a:t>Academic Transcripts</a:t>
          </a:r>
          <a:endParaRPr lang="en-GB" sz="1900" kern="1200" dirty="0"/>
        </a:p>
      </dsp:txBody>
      <dsp:txXfrm>
        <a:off x="8134340" y="1389631"/>
        <a:ext cx="2377306" cy="252299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6560F-346F-43B3-B8C1-CED9433BAAC7}" type="datetimeFigureOut">
              <a:rPr lang="en-IE" smtClean="0"/>
              <a:t>04/07/2019</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1D79A7-40FA-4518-945D-4EFF55B1B6E2}" type="slidenum">
              <a:rPr lang="en-IE" smtClean="0"/>
              <a:t>‹#›</a:t>
            </a:fld>
            <a:endParaRPr lang="en-IE"/>
          </a:p>
        </p:txBody>
      </p:sp>
    </p:spTree>
    <p:extLst>
      <p:ext uri="{BB962C8B-B14F-4D97-AF65-F5344CB8AC3E}">
        <p14:creationId xmlns:p14="http://schemas.microsoft.com/office/powerpoint/2010/main" val="732018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2</a:t>
            </a:fld>
            <a:endParaRPr lang="en-IE"/>
          </a:p>
        </p:txBody>
      </p:sp>
    </p:spTree>
    <p:extLst>
      <p:ext uri="{BB962C8B-B14F-4D97-AF65-F5344CB8AC3E}">
        <p14:creationId xmlns:p14="http://schemas.microsoft.com/office/powerpoint/2010/main" val="833720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12</a:t>
            </a:fld>
            <a:endParaRPr lang="en-IE"/>
          </a:p>
        </p:txBody>
      </p:sp>
    </p:spTree>
    <p:extLst>
      <p:ext uri="{BB962C8B-B14F-4D97-AF65-F5344CB8AC3E}">
        <p14:creationId xmlns:p14="http://schemas.microsoft.com/office/powerpoint/2010/main" val="305584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buFont typeface="Arial" panose="020B0604020202020204" pitchFamily="34" charset="0"/>
              <a:buChar char="•"/>
            </a:pPr>
            <a:r>
              <a:rPr lang="en-US" sz="1200" b="0" i="0" kern="1200" dirty="0">
                <a:solidFill>
                  <a:schemeClr val="tx1"/>
                </a:solidFill>
                <a:effectLst/>
                <a:latin typeface="+mn-lt"/>
                <a:ea typeface="+mn-ea"/>
                <a:cs typeface="+mn-cs"/>
              </a:rPr>
              <a:t>Commitments to equality and diversity are values on which Trinity’s excellence relies.</a:t>
            </a:r>
          </a:p>
          <a:p>
            <a:pPr marL="285750" lvl="0" indent="-285750">
              <a:buFont typeface="Arial" panose="020B0604020202020204" pitchFamily="34" charset="0"/>
              <a:buChar char="•"/>
            </a:pPr>
            <a:endParaRPr lang="en-US" sz="1200" b="0" i="0" kern="1200" dirty="0">
              <a:solidFill>
                <a:schemeClr val="tx1"/>
              </a:solidFill>
              <a:effectLst/>
              <a:latin typeface="+mn-lt"/>
              <a:ea typeface="+mn-ea"/>
              <a:cs typeface="+mn-cs"/>
            </a:endParaRPr>
          </a:p>
          <a:p>
            <a:pPr marL="285750" lvl="0" indent="-285750">
              <a:buFont typeface="Arial" panose="020B0604020202020204" pitchFamily="34" charset="0"/>
              <a:buChar char="•"/>
            </a:pPr>
            <a:r>
              <a:rPr lang="en-IE" sz="1200" dirty="0"/>
              <a:t>Gender advancement – </a:t>
            </a:r>
            <a:r>
              <a:rPr lang="en-IE" sz="1200" b="1" dirty="0">
                <a:highlight>
                  <a:srgbClr val="FFFF00"/>
                </a:highlight>
              </a:rPr>
              <a:t>successfully retained institutional Athena SWAN Bronze Award</a:t>
            </a:r>
          </a:p>
          <a:p>
            <a:pPr marL="285750" lvl="0" indent="-285750">
              <a:buFont typeface="Arial" panose="020B0604020202020204" pitchFamily="34" charset="0"/>
              <a:buChar char="•"/>
            </a:pPr>
            <a:r>
              <a:rPr lang="en-IE" sz="1200" dirty="0"/>
              <a:t>Greater inclusion – revised Gender Identity and Gender Expression Policy review approved by Board</a:t>
            </a:r>
          </a:p>
          <a:p>
            <a:endParaRPr lang="en-IE" dirty="0"/>
          </a:p>
          <a:p>
            <a:endParaRPr lang="en-IE" dirty="0"/>
          </a:p>
          <a:p>
            <a:r>
              <a:rPr lang="en-IE" dirty="0"/>
              <a:t>Not just Gender</a:t>
            </a:r>
          </a:p>
          <a:p>
            <a:endParaRPr lang="en-IE" dirty="0"/>
          </a:p>
          <a:p>
            <a:r>
              <a:rPr lang="en-IE" dirty="0"/>
              <a:t>But also</a:t>
            </a:r>
          </a:p>
          <a:p>
            <a:r>
              <a:rPr lang="en-IE" dirty="0"/>
              <a:t>Age / Disability / Family  / Ethnicity &amp; Nationality / Gender / Religion / Sexual Orientation / Socio Economic Background / Traveller Community</a:t>
            </a:r>
          </a:p>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13</a:t>
            </a:fld>
            <a:endParaRPr lang="en-IE"/>
          </a:p>
        </p:txBody>
      </p:sp>
    </p:spTree>
    <p:extLst>
      <p:ext uri="{BB962C8B-B14F-4D97-AF65-F5344CB8AC3E}">
        <p14:creationId xmlns:p14="http://schemas.microsoft.com/office/powerpoint/2010/main" val="6628051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Recognised Sub Committee of Student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Partnership Professional and Academics Services</a:t>
            </a:r>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14</a:t>
            </a:fld>
            <a:endParaRPr lang="en-IE"/>
          </a:p>
        </p:txBody>
      </p:sp>
    </p:spTree>
    <p:extLst>
      <p:ext uri="{BB962C8B-B14F-4D97-AF65-F5344CB8AC3E}">
        <p14:creationId xmlns:p14="http://schemas.microsoft.com/office/powerpoint/2010/main" val="35168227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15</a:t>
            </a:fld>
            <a:endParaRPr lang="en-IE"/>
          </a:p>
        </p:txBody>
      </p:sp>
    </p:spTree>
    <p:extLst>
      <p:ext uri="{BB962C8B-B14F-4D97-AF65-F5344CB8AC3E}">
        <p14:creationId xmlns:p14="http://schemas.microsoft.com/office/powerpoint/2010/main" val="3418941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A new term for Commercial Revenue….Royalties</a:t>
            </a:r>
          </a:p>
        </p:txBody>
      </p:sp>
      <p:sp>
        <p:nvSpPr>
          <p:cNvPr id="4" name="Slide Number Placeholder 3"/>
          <p:cNvSpPr>
            <a:spLocks noGrp="1"/>
          </p:cNvSpPr>
          <p:nvPr>
            <p:ph type="sldNum" sz="quarter" idx="5"/>
          </p:nvPr>
        </p:nvSpPr>
        <p:spPr/>
        <p:txBody>
          <a:bodyPr/>
          <a:lstStyle/>
          <a:p>
            <a:fld id="{711D79A7-40FA-4518-945D-4EFF55B1B6E2}" type="slidenum">
              <a:rPr lang="en-IE" smtClean="0"/>
              <a:t>16</a:t>
            </a:fld>
            <a:endParaRPr lang="en-IE"/>
          </a:p>
        </p:txBody>
      </p:sp>
    </p:spTree>
    <p:extLst>
      <p:ext uri="{BB962C8B-B14F-4D97-AF65-F5344CB8AC3E}">
        <p14:creationId xmlns:p14="http://schemas.microsoft.com/office/powerpoint/2010/main" val="1189002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r>
              <a:rPr lang="en-IE" dirty="0"/>
              <a:t>Who has gone above and beyond? I think you all have.</a:t>
            </a:r>
          </a:p>
        </p:txBody>
      </p:sp>
      <p:sp>
        <p:nvSpPr>
          <p:cNvPr id="4" name="Slide Number Placeholder 3"/>
          <p:cNvSpPr>
            <a:spLocks noGrp="1"/>
          </p:cNvSpPr>
          <p:nvPr>
            <p:ph type="sldNum" sz="quarter" idx="5"/>
          </p:nvPr>
        </p:nvSpPr>
        <p:spPr/>
        <p:txBody>
          <a:bodyPr/>
          <a:lstStyle/>
          <a:p>
            <a:fld id="{711D79A7-40FA-4518-945D-4EFF55B1B6E2}" type="slidenum">
              <a:rPr lang="en-IE" smtClean="0"/>
              <a:t>17</a:t>
            </a:fld>
            <a:endParaRPr lang="en-IE"/>
          </a:p>
        </p:txBody>
      </p:sp>
    </p:spTree>
    <p:extLst>
      <p:ext uri="{BB962C8B-B14F-4D97-AF65-F5344CB8AC3E}">
        <p14:creationId xmlns:p14="http://schemas.microsoft.com/office/powerpoint/2010/main" val="18741461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18</a:t>
            </a:fld>
            <a:endParaRPr lang="en-IE"/>
          </a:p>
        </p:txBody>
      </p:sp>
    </p:spTree>
    <p:extLst>
      <p:ext uri="{BB962C8B-B14F-4D97-AF65-F5344CB8AC3E}">
        <p14:creationId xmlns:p14="http://schemas.microsoft.com/office/powerpoint/2010/main" val="1630872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200000"/>
              </a:lnSpc>
              <a:buFont typeface="Arial" panose="020B0604020202020204" pitchFamily="34" charset="0"/>
              <a:buNone/>
            </a:pPr>
            <a:endParaRPr lang="en-IE" baseline="0" dirty="0"/>
          </a:p>
        </p:txBody>
      </p:sp>
      <p:sp>
        <p:nvSpPr>
          <p:cNvPr id="4" name="Slide Number Placeholder 3"/>
          <p:cNvSpPr>
            <a:spLocks noGrp="1"/>
          </p:cNvSpPr>
          <p:nvPr>
            <p:ph type="sldNum" sz="quarter" idx="10"/>
          </p:nvPr>
        </p:nvSpPr>
        <p:spPr/>
        <p:txBody>
          <a:bodyPr/>
          <a:lstStyle/>
          <a:p>
            <a:fld id="{1BF67893-23E3-4928-8ED0-E6A93D962267}" type="slidenum">
              <a:rPr lang="en-IE" smtClean="0"/>
              <a:t>19</a:t>
            </a:fld>
            <a:endParaRPr lang="en-IE"/>
          </a:p>
        </p:txBody>
      </p:sp>
    </p:spTree>
    <p:extLst>
      <p:ext uri="{BB962C8B-B14F-4D97-AF65-F5344CB8AC3E}">
        <p14:creationId xmlns:p14="http://schemas.microsoft.com/office/powerpoint/2010/main" val="7361882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IE" baseline="0" dirty="0"/>
          </a:p>
        </p:txBody>
      </p:sp>
      <p:sp>
        <p:nvSpPr>
          <p:cNvPr id="4" name="Slide Number Placeholder 3"/>
          <p:cNvSpPr>
            <a:spLocks noGrp="1"/>
          </p:cNvSpPr>
          <p:nvPr>
            <p:ph type="sldNum" sz="quarter" idx="10"/>
          </p:nvPr>
        </p:nvSpPr>
        <p:spPr/>
        <p:txBody>
          <a:bodyPr/>
          <a:lstStyle/>
          <a:p>
            <a:fld id="{1BF67893-23E3-4928-8ED0-E6A93D962267}" type="slidenum">
              <a:rPr lang="en-IE" smtClean="0"/>
              <a:t>20</a:t>
            </a:fld>
            <a:endParaRPr lang="en-IE"/>
          </a:p>
        </p:txBody>
      </p:sp>
    </p:spTree>
    <p:extLst>
      <p:ext uri="{BB962C8B-B14F-4D97-AF65-F5344CB8AC3E}">
        <p14:creationId xmlns:p14="http://schemas.microsoft.com/office/powerpoint/2010/main" val="7192787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21</a:t>
            </a:fld>
            <a:endParaRPr lang="en-IE"/>
          </a:p>
        </p:txBody>
      </p:sp>
    </p:spTree>
    <p:extLst>
      <p:ext uri="{BB962C8B-B14F-4D97-AF65-F5344CB8AC3E}">
        <p14:creationId xmlns:p14="http://schemas.microsoft.com/office/powerpoint/2010/main" val="288295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4</a:t>
            </a:fld>
            <a:endParaRPr lang="en-IE"/>
          </a:p>
        </p:txBody>
      </p:sp>
    </p:spTree>
    <p:extLst>
      <p:ext uri="{BB962C8B-B14F-4D97-AF65-F5344CB8AC3E}">
        <p14:creationId xmlns:p14="http://schemas.microsoft.com/office/powerpoint/2010/main" val="19508743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1BF67893-23E3-4928-8ED0-E6A93D962267}" type="slidenum">
              <a:rPr lang="en-IE" smtClean="0"/>
              <a:t>22</a:t>
            </a:fld>
            <a:endParaRPr lang="en-IE"/>
          </a:p>
        </p:txBody>
      </p:sp>
    </p:spTree>
    <p:extLst>
      <p:ext uri="{BB962C8B-B14F-4D97-AF65-F5344CB8AC3E}">
        <p14:creationId xmlns:p14="http://schemas.microsoft.com/office/powerpoint/2010/main" val="6304409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24</a:t>
            </a:fld>
            <a:endParaRPr lang="en-IE"/>
          </a:p>
        </p:txBody>
      </p:sp>
    </p:spTree>
    <p:extLst>
      <p:ext uri="{BB962C8B-B14F-4D97-AF65-F5344CB8AC3E}">
        <p14:creationId xmlns:p14="http://schemas.microsoft.com/office/powerpoint/2010/main" val="33910241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25</a:t>
            </a:fld>
            <a:endParaRPr lang="en-IE"/>
          </a:p>
        </p:txBody>
      </p:sp>
    </p:spTree>
    <p:extLst>
      <p:ext uri="{BB962C8B-B14F-4D97-AF65-F5344CB8AC3E}">
        <p14:creationId xmlns:p14="http://schemas.microsoft.com/office/powerpoint/2010/main" val="11926202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5</a:t>
            </a:fld>
            <a:endParaRPr lang="en-IE"/>
          </a:p>
        </p:txBody>
      </p:sp>
    </p:spTree>
    <p:extLst>
      <p:ext uri="{BB962C8B-B14F-4D97-AF65-F5344CB8AC3E}">
        <p14:creationId xmlns:p14="http://schemas.microsoft.com/office/powerpoint/2010/main" val="357538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Trinity Electives – IT Services delivered on student allocation algorithm, analysis and reporting for this project.</a:t>
            </a:r>
          </a:p>
        </p:txBody>
      </p:sp>
      <p:sp>
        <p:nvSpPr>
          <p:cNvPr id="4" name="Slide Number Placeholder 3"/>
          <p:cNvSpPr>
            <a:spLocks noGrp="1"/>
          </p:cNvSpPr>
          <p:nvPr>
            <p:ph type="sldNum" sz="quarter" idx="5"/>
          </p:nvPr>
        </p:nvSpPr>
        <p:spPr/>
        <p:txBody>
          <a:bodyPr/>
          <a:lstStyle/>
          <a:p>
            <a:fld id="{711D79A7-40FA-4518-945D-4EFF55B1B6E2}" type="slidenum">
              <a:rPr lang="en-IE" smtClean="0"/>
              <a:t>6</a:t>
            </a:fld>
            <a:endParaRPr lang="en-IE"/>
          </a:p>
        </p:txBody>
      </p:sp>
    </p:spTree>
    <p:extLst>
      <p:ext uri="{BB962C8B-B14F-4D97-AF65-F5344CB8AC3E}">
        <p14:creationId xmlns:p14="http://schemas.microsoft.com/office/powerpoint/2010/main" val="3228658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Arial" panose="020B0604020202020204" pitchFamily="34" charset="0"/>
              <a:buChar char="•"/>
            </a:pPr>
            <a:r>
              <a:rPr lang="en-IE" sz="1200" dirty="0"/>
              <a:t>Retained our Green Flag status following an inspection by An </a:t>
            </a:r>
            <a:r>
              <a:rPr lang="en-IE" sz="1200" dirty="0" err="1"/>
              <a:t>Taisce</a:t>
            </a:r>
            <a:r>
              <a:rPr lang="en-IE" sz="1200" dirty="0"/>
              <a:t>. </a:t>
            </a:r>
          </a:p>
          <a:p>
            <a:endParaRPr lang="en-IE" dirty="0"/>
          </a:p>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7</a:t>
            </a:fld>
            <a:endParaRPr lang="en-IE"/>
          </a:p>
        </p:txBody>
      </p:sp>
    </p:spTree>
    <p:extLst>
      <p:ext uri="{BB962C8B-B14F-4D97-AF65-F5344CB8AC3E}">
        <p14:creationId xmlns:p14="http://schemas.microsoft.com/office/powerpoint/2010/main" val="1341231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8</a:t>
            </a:fld>
            <a:endParaRPr lang="en-IE"/>
          </a:p>
        </p:txBody>
      </p:sp>
    </p:spTree>
    <p:extLst>
      <p:ext uri="{BB962C8B-B14F-4D97-AF65-F5344CB8AC3E}">
        <p14:creationId xmlns:p14="http://schemas.microsoft.com/office/powerpoint/2010/main" val="3954444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Our new Space Management team have been busy getting to know all the various ‘nooks and crannies’ around the Estate and this will inform the need to use our space more effectively</a:t>
            </a:r>
          </a:p>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9</a:t>
            </a:fld>
            <a:endParaRPr lang="en-IE"/>
          </a:p>
        </p:txBody>
      </p:sp>
    </p:spTree>
    <p:extLst>
      <p:ext uri="{BB962C8B-B14F-4D97-AF65-F5344CB8AC3E}">
        <p14:creationId xmlns:p14="http://schemas.microsoft.com/office/powerpoint/2010/main" val="35996576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Recognised Sub Committee of Student Life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Collaborative Partnership Professional and Academics Services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UN Sustainable Goals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endParaRPr lang="en-IE" dirty="0"/>
          </a:p>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10</a:t>
            </a:fld>
            <a:endParaRPr lang="en-IE"/>
          </a:p>
        </p:txBody>
      </p:sp>
    </p:spTree>
    <p:extLst>
      <p:ext uri="{BB962C8B-B14F-4D97-AF65-F5344CB8AC3E}">
        <p14:creationId xmlns:p14="http://schemas.microsoft.com/office/powerpoint/2010/main" val="3502822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11D79A7-40FA-4518-945D-4EFF55B1B6E2}" type="slidenum">
              <a:rPr lang="en-IE" smtClean="0"/>
              <a:t>11</a:t>
            </a:fld>
            <a:endParaRPr lang="en-IE"/>
          </a:p>
        </p:txBody>
      </p:sp>
    </p:spTree>
    <p:extLst>
      <p:ext uri="{BB962C8B-B14F-4D97-AF65-F5344CB8AC3E}">
        <p14:creationId xmlns:p14="http://schemas.microsoft.com/office/powerpoint/2010/main" val="29826917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3C54-4F18-43CA-93C9-69564604E1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BAC13AC-434A-4EAA-897D-8ADCBE9656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F41A5939-271E-4940-ADF1-98B844764FC1}"/>
              </a:ext>
            </a:extLst>
          </p:cNvPr>
          <p:cNvSpPr>
            <a:spLocks noGrp="1"/>
          </p:cNvSpPr>
          <p:nvPr>
            <p:ph type="dt" sz="half" idx="10"/>
          </p:nvPr>
        </p:nvSpPr>
        <p:spPr/>
        <p:txBody>
          <a:bodyPr/>
          <a:lstStyle/>
          <a:p>
            <a:fld id="{3BD68E27-E1D6-499F-9E63-452E497B4094}" type="datetimeFigureOut">
              <a:rPr lang="en-IE" smtClean="0"/>
              <a:t>04/07/2019</a:t>
            </a:fld>
            <a:endParaRPr lang="en-IE"/>
          </a:p>
        </p:txBody>
      </p:sp>
      <p:sp>
        <p:nvSpPr>
          <p:cNvPr id="5" name="Footer Placeholder 4">
            <a:extLst>
              <a:ext uri="{FF2B5EF4-FFF2-40B4-BE49-F238E27FC236}">
                <a16:creationId xmlns:a16="http://schemas.microsoft.com/office/drawing/2014/main" id="{2C48C860-8BEA-4CE6-A5C4-FD67590D1A5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288F694-F3E2-40E8-836C-9062B3F6F325}"/>
              </a:ext>
            </a:extLst>
          </p:cNvPr>
          <p:cNvSpPr>
            <a:spLocks noGrp="1"/>
          </p:cNvSpPr>
          <p:nvPr>
            <p:ph type="sldNum" sz="quarter" idx="12"/>
          </p:nvPr>
        </p:nvSpPr>
        <p:spPr/>
        <p:txBody>
          <a:bodyPr/>
          <a:lstStyle/>
          <a:p>
            <a:fld id="{4921565B-FA13-4C32-B9B8-F0D44DB25EA9}" type="slidenum">
              <a:rPr lang="en-IE" smtClean="0"/>
              <a:t>‹#›</a:t>
            </a:fld>
            <a:endParaRPr lang="en-IE"/>
          </a:p>
        </p:txBody>
      </p:sp>
    </p:spTree>
    <p:extLst>
      <p:ext uri="{BB962C8B-B14F-4D97-AF65-F5344CB8AC3E}">
        <p14:creationId xmlns:p14="http://schemas.microsoft.com/office/powerpoint/2010/main" val="1800120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4FFE2-4216-40A3-BFFF-F68341833F16}"/>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E94B8354-FB79-4087-B986-7E3E330D76A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FAE093B-9DDB-4A35-9CB7-B2890E27ABD2}"/>
              </a:ext>
            </a:extLst>
          </p:cNvPr>
          <p:cNvSpPr>
            <a:spLocks noGrp="1"/>
          </p:cNvSpPr>
          <p:nvPr>
            <p:ph type="dt" sz="half" idx="10"/>
          </p:nvPr>
        </p:nvSpPr>
        <p:spPr/>
        <p:txBody>
          <a:bodyPr/>
          <a:lstStyle/>
          <a:p>
            <a:fld id="{3BD68E27-E1D6-499F-9E63-452E497B4094}" type="datetimeFigureOut">
              <a:rPr lang="en-IE" smtClean="0"/>
              <a:t>04/07/2019</a:t>
            </a:fld>
            <a:endParaRPr lang="en-IE"/>
          </a:p>
        </p:txBody>
      </p:sp>
      <p:sp>
        <p:nvSpPr>
          <p:cNvPr id="5" name="Footer Placeholder 4">
            <a:extLst>
              <a:ext uri="{FF2B5EF4-FFF2-40B4-BE49-F238E27FC236}">
                <a16:creationId xmlns:a16="http://schemas.microsoft.com/office/drawing/2014/main" id="{9CA075D6-98F1-4961-B24F-36CF16D404B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BA17018F-90AA-4D66-9DD7-756A640E2362}"/>
              </a:ext>
            </a:extLst>
          </p:cNvPr>
          <p:cNvSpPr>
            <a:spLocks noGrp="1"/>
          </p:cNvSpPr>
          <p:nvPr>
            <p:ph type="sldNum" sz="quarter" idx="12"/>
          </p:nvPr>
        </p:nvSpPr>
        <p:spPr/>
        <p:txBody>
          <a:bodyPr/>
          <a:lstStyle/>
          <a:p>
            <a:fld id="{4921565B-FA13-4C32-B9B8-F0D44DB25EA9}" type="slidenum">
              <a:rPr lang="en-IE" smtClean="0"/>
              <a:t>‹#›</a:t>
            </a:fld>
            <a:endParaRPr lang="en-IE"/>
          </a:p>
        </p:txBody>
      </p:sp>
    </p:spTree>
    <p:extLst>
      <p:ext uri="{BB962C8B-B14F-4D97-AF65-F5344CB8AC3E}">
        <p14:creationId xmlns:p14="http://schemas.microsoft.com/office/powerpoint/2010/main" val="2660426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BD77F14-948A-4E0F-BFE7-102884B1BF1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9BF06F2-EACA-48A0-9DC2-EEC8B688D20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2B0FA7B-FBC1-4342-8C5C-BA36305B112D}"/>
              </a:ext>
            </a:extLst>
          </p:cNvPr>
          <p:cNvSpPr>
            <a:spLocks noGrp="1"/>
          </p:cNvSpPr>
          <p:nvPr>
            <p:ph type="dt" sz="half" idx="10"/>
          </p:nvPr>
        </p:nvSpPr>
        <p:spPr/>
        <p:txBody>
          <a:bodyPr/>
          <a:lstStyle/>
          <a:p>
            <a:fld id="{3BD68E27-E1D6-499F-9E63-452E497B4094}" type="datetimeFigureOut">
              <a:rPr lang="en-IE" smtClean="0"/>
              <a:t>04/07/2019</a:t>
            </a:fld>
            <a:endParaRPr lang="en-IE"/>
          </a:p>
        </p:txBody>
      </p:sp>
      <p:sp>
        <p:nvSpPr>
          <p:cNvPr id="5" name="Footer Placeholder 4">
            <a:extLst>
              <a:ext uri="{FF2B5EF4-FFF2-40B4-BE49-F238E27FC236}">
                <a16:creationId xmlns:a16="http://schemas.microsoft.com/office/drawing/2014/main" id="{9E99C34C-2547-4B79-BDF7-9D7C0929564E}"/>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7D9AE95-FD3A-4282-9DCE-A21B9A2AA38E}"/>
              </a:ext>
            </a:extLst>
          </p:cNvPr>
          <p:cNvSpPr>
            <a:spLocks noGrp="1"/>
          </p:cNvSpPr>
          <p:nvPr>
            <p:ph type="sldNum" sz="quarter" idx="12"/>
          </p:nvPr>
        </p:nvSpPr>
        <p:spPr/>
        <p:txBody>
          <a:bodyPr/>
          <a:lstStyle/>
          <a:p>
            <a:fld id="{4921565B-FA13-4C32-B9B8-F0D44DB25EA9}" type="slidenum">
              <a:rPr lang="en-IE" smtClean="0"/>
              <a:t>‹#›</a:t>
            </a:fld>
            <a:endParaRPr lang="en-IE"/>
          </a:p>
        </p:txBody>
      </p:sp>
    </p:spTree>
    <p:extLst>
      <p:ext uri="{BB962C8B-B14F-4D97-AF65-F5344CB8AC3E}">
        <p14:creationId xmlns:p14="http://schemas.microsoft.com/office/powerpoint/2010/main" val="14984677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Content &amp; Imag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6585600" y="1438276"/>
            <a:ext cx="5606400" cy="5076825"/>
          </a:xfrm>
          <a:solidFill>
            <a:schemeClr val="accent4"/>
          </a:solidFill>
        </p:spPr>
        <p:txBody>
          <a:bodyPr tIns="0" anchor="ctr" anchorCtr="0"/>
          <a:lstStyle>
            <a:lvl1pPr algn="ctr">
              <a:defRPr sz="1600" b="0">
                <a:solidFill>
                  <a:schemeClr val="accent3"/>
                </a:solidFill>
              </a:defRPr>
            </a:lvl1pPr>
          </a:lstStyle>
          <a:p>
            <a:r>
              <a:rPr lang="en-GB"/>
              <a:t>IMAGE</a:t>
            </a:r>
          </a:p>
        </p:txBody>
      </p:sp>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1104901" y="1905000"/>
            <a:ext cx="5092700" cy="3987688"/>
          </a:xfrm>
        </p:spPr>
        <p:txBody>
          <a:bodyPr/>
          <a:lstStyle>
            <a:lvl1pPr marL="238125" indent="-238125">
              <a:spcBef>
                <a:spcPts val="850"/>
              </a:spcBef>
              <a:buClr>
                <a:schemeClr val="tx2"/>
              </a:buClr>
              <a:buFont typeface="Calibri" panose="020F0502020204030204" pitchFamily="34" charset="0"/>
              <a:buChar char="–"/>
              <a:defRPr sz="1400" b="0"/>
            </a:lvl1pPr>
            <a:lvl2pPr marL="503238" indent="-207963">
              <a:spcBef>
                <a:spcPts val="0"/>
              </a:spcBef>
              <a:spcAft>
                <a:spcPts val="567"/>
              </a:spcAft>
              <a:defRPr sz="1400" b="0"/>
            </a:lvl2pPr>
            <a:lvl3pPr>
              <a:defRPr sz="1400" b="0"/>
            </a:lvl3pPr>
            <a:lvl4pPr>
              <a:defRPr sz="1400" b="0"/>
            </a:lvl4pPr>
            <a:lvl5pPr>
              <a:defRPr sz="1400" b="0"/>
            </a:lvl5pPr>
          </a:lstStyle>
          <a:p>
            <a:pPr lvl="0"/>
            <a:r>
              <a:rPr lang="en-US"/>
              <a:t>Click to edit Master text styles</a:t>
            </a:r>
          </a:p>
          <a:p>
            <a:pPr lvl="1"/>
            <a:r>
              <a:rPr lang="en-US"/>
              <a:t>Second level</a:t>
            </a:r>
          </a:p>
        </p:txBody>
      </p:sp>
      <p:sp>
        <p:nvSpPr>
          <p:cNvPr id="6" name="Text Placeholder 5"/>
          <p:cNvSpPr>
            <a:spLocks noGrp="1"/>
          </p:cNvSpPr>
          <p:nvPr>
            <p:ph type="body" sz="quarter" idx="11"/>
          </p:nvPr>
        </p:nvSpPr>
        <p:spPr>
          <a:xfrm>
            <a:off x="1104900" y="914401"/>
            <a:ext cx="10001251" cy="276225"/>
          </a:xfrm>
        </p:spPr>
        <p:txBody>
          <a:bodyPr/>
          <a:lstStyle>
            <a:lvl1pPr>
              <a:defRPr sz="2000" b="0">
                <a:solidFill>
                  <a:schemeClr val="tx1"/>
                </a:solidFill>
              </a:defRPr>
            </a:lvl1pPr>
          </a:lstStyle>
          <a:p>
            <a:pPr lvl="0"/>
            <a:r>
              <a:rPr lang="en-US"/>
              <a:t>Click to edit Master text styles</a:t>
            </a:r>
          </a:p>
        </p:txBody>
      </p:sp>
      <p:sp>
        <p:nvSpPr>
          <p:cNvPr id="8" name="Rectangle 7"/>
          <p:cNvSpPr/>
          <p:nvPr userDrawn="1"/>
        </p:nvSpPr>
        <p:spPr>
          <a:xfrm>
            <a:off x="0" y="6498000"/>
            <a:ext cx="12192000" cy="360000"/>
          </a:xfrm>
          <a:prstGeom prst="rect">
            <a:avLst/>
          </a:prstGeom>
          <a:solidFill>
            <a:srgbClr val="0E73B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727075" indent="0" algn="l"/>
            <a:r>
              <a:rPr lang="en-GB" sz="1000" b="1"/>
              <a:t>Trinity College Dublin, </a:t>
            </a:r>
            <a:r>
              <a:rPr lang="en-GB" sz="1000"/>
              <a:t>The University of Dublin</a:t>
            </a:r>
          </a:p>
        </p:txBody>
      </p:sp>
      <p:cxnSp>
        <p:nvCxnSpPr>
          <p:cNvPr id="7" name="Straight Connector 6"/>
          <p:cNvCxnSpPr/>
          <p:nvPr userDrawn="1"/>
        </p:nvCxnSpPr>
        <p:spPr>
          <a:xfrm>
            <a:off x="0" y="1438275"/>
            <a:ext cx="12192000" cy="0"/>
          </a:xfrm>
          <a:prstGeom prst="line">
            <a:avLst/>
          </a:prstGeom>
          <a:ln w="9525">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8604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33BBB-6326-4485-9A1B-9FAF6F48245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4A1EAFF3-665A-40AF-9E59-713D1656311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F95E0AB-836B-4776-AA67-3E4FA89468BB}"/>
              </a:ext>
            </a:extLst>
          </p:cNvPr>
          <p:cNvSpPr>
            <a:spLocks noGrp="1"/>
          </p:cNvSpPr>
          <p:nvPr>
            <p:ph type="dt" sz="half" idx="10"/>
          </p:nvPr>
        </p:nvSpPr>
        <p:spPr/>
        <p:txBody>
          <a:bodyPr/>
          <a:lstStyle/>
          <a:p>
            <a:fld id="{3BD68E27-E1D6-499F-9E63-452E497B4094}" type="datetimeFigureOut">
              <a:rPr lang="en-IE" smtClean="0"/>
              <a:t>04/07/2019</a:t>
            </a:fld>
            <a:endParaRPr lang="en-IE"/>
          </a:p>
        </p:txBody>
      </p:sp>
      <p:sp>
        <p:nvSpPr>
          <p:cNvPr id="5" name="Footer Placeholder 4">
            <a:extLst>
              <a:ext uri="{FF2B5EF4-FFF2-40B4-BE49-F238E27FC236}">
                <a16:creationId xmlns:a16="http://schemas.microsoft.com/office/drawing/2014/main" id="{82B42942-660C-421E-A9C0-FF093D78789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C397583-2139-44DE-8A93-F67484ABC507}"/>
              </a:ext>
            </a:extLst>
          </p:cNvPr>
          <p:cNvSpPr>
            <a:spLocks noGrp="1"/>
          </p:cNvSpPr>
          <p:nvPr>
            <p:ph type="sldNum" sz="quarter" idx="12"/>
          </p:nvPr>
        </p:nvSpPr>
        <p:spPr/>
        <p:txBody>
          <a:bodyPr/>
          <a:lstStyle/>
          <a:p>
            <a:fld id="{4921565B-FA13-4C32-B9B8-F0D44DB25EA9}" type="slidenum">
              <a:rPr lang="en-IE" smtClean="0"/>
              <a:t>‹#›</a:t>
            </a:fld>
            <a:endParaRPr lang="en-IE"/>
          </a:p>
        </p:txBody>
      </p:sp>
    </p:spTree>
    <p:extLst>
      <p:ext uri="{BB962C8B-B14F-4D97-AF65-F5344CB8AC3E}">
        <p14:creationId xmlns:p14="http://schemas.microsoft.com/office/powerpoint/2010/main" val="13917341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0D239-CE4A-47A9-AE41-6AF15EFA4B3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FE67AF9-FB55-455D-A376-3213631BC6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8DB949C-B07B-4C75-B54C-A5096A6A11E6}"/>
              </a:ext>
            </a:extLst>
          </p:cNvPr>
          <p:cNvSpPr>
            <a:spLocks noGrp="1"/>
          </p:cNvSpPr>
          <p:nvPr>
            <p:ph type="dt" sz="half" idx="10"/>
          </p:nvPr>
        </p:nvSpPr>
        <p:spPr/>
        <p:txBody>
          <a:bodyPr/>
          <a:lstStyle/>
          <a:p>
            <a:fld id="{3BD68E27-E1D6-499F-9E63-452E497B4094}" type="datetimeFigureOut">
              <a:rPr lang="en-IE" smtClean="0"/>
              <a:t>04/07/2019</a:t>
            </a:fld>
            <a:endParaRPr lang="en-IE"/>
          </a:p>
        </p:txBody>
      </p:sp>
      <p:sp>
        <p:nvSpPr>
          <p:cNvPr id="5" name="Footer Placeholder 4">
            <a:extLst>
              <a:ext uri="{FF2B5EF4-FFF2-40B4-BE49-F238E27FC236}">
                <a16:creationId xmlns:a16="http://schemas.microsoft.com/office/drawing/2014/main" id="{952A0EC4-A9C8-43A5-9774-173D1953AA2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213C163-A3BC-4E1C-ADDF-05D524F23565}"/>
              </a:ext>
            </a:extLst>
          </p:cNvPr>
          <p:cNvSpPr>
            <a:spLocks noGrp="1"/>
          </p:cNvSpPr>
          <p:nvPr>
            <p:ph type="sldNum" sz="quarter" idx="12"/>
          </p:nvPr>
        </p:nvSpPr>
        <p:spPr/>
        <p:txBody>
          <a:bodyPr/>
          <a:lstStyle/>
          <a:p>
            <a:fld id="{4921565B-FA13-4C32-B9B8-F0D44DB25EA9}" type="slidenum">
              <a:rPr lang="en-IE" smtClean="0"/>
              <a:t>‹#›</a:t>
            </a:fld>
            <a:endParaRPr lang="en-IE"/>
          </a:p>
        </p:txBody>
      </p:sp>
    </p:spTree>
    <p:extLst>
      <p:ext uri="{BB962C8B-B14F-4D97-AF65-F5344CB8AC3E}">
        <p14:creationId xmlns:p14="http://schemas.microsoft.com/office/powerpoint/2010/main" val="1022046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5EB9F-9F91-45D8-894A-4AAD8A4440E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CA2A8E3-3351-440F-9D30-91496BF8D1B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5C45B97-237A-4DA6-88EC-BA2997692BC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6A65520-3750-4788-9E26-290B7E95464E}"/>
              </a:ext>
            </a:extLst>
          </p:cNvPr>
          <p:cNvSpPr>
            <a:spLocks noGrp="1"/>
          </p:cNvSpPr>
          <p:nvPr>
            <p:ph type="dt" sz="half" idx="10"/>
          </p:nvPr>
        </p:nvSpPr>
        <p:spPr/>
        <p:txBody>
          <a:bodyPr/>
          <a:lstStyle/>
          <a:p>
            <a:fld id="{3BD68E27-E1D6-499F-9E63-452E497B4094}" type="datetimeFigureOut">
              <a:rPr lang="en-IE" smtClean="0"/>
              <a:t>04/07/2019</a:t>
            </a:fld>
            <a:endParaRPr lang="en-IE"/>
          </a:p>
        </p:txBody>
      </p:sp>
      <p:sp>
        <p:nvSpPr>
          <p:cNvPr id="6" name="Footer Placeholder 5">
            <a:extLst>
              <a:ext uri="{FF2B5EF4-FFF2-40B4-BE49-F238E27FC236}">
                <a16:creationId xmlns:a16="http://schemas.microsoft.com/office/drawing/2014/main" id="{9D3C99C7-003C-41C3-97F2-84F834ED9F7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59E01BD-829E-4727-9AFA-F5BA6AEAF5B0}"/>
              </a:ext>
            </a:extLst>
          </p:cNvPr>
          <p:cNvSpPr>
            <a:spLocks noGrp="1"/>
          </p:cNvSpPr>
          <p:nvPr>
            <p:ph type="sldNum" sz="quarter" idx="12"/>
          </p:nvPr>
        </p:nvSpPr>
        <p:spPr/>
        <p:txBody>
          <a:bodyPr/>
          <a:lstStyle/>
          <a:p>
            <a:fld id="{4921565B-FA13-4C32-B9B8-F0D44DB25EA9}" type="slidenum">
              <a:rPr lang="en-IE" smtClean="0"/>
              <a:t>‹#›</a:t>
            </a:fld>
            <a:endParaRPr lang="en-IE"/>
          </a:p>
        </p:txBody>
      </p:sp>
    </p:spTree>
    <p:extLst>
      <p:ext uri="{BB962C8B-B14F-4D97-AF65-F5344CB8AC3E}">
        <p14:creationId xmlns:p14="http://schemas.microsoft.com/office/powerpoint/2010/main" val="2863254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07CFB-C651-47A7-86E7-DDE5BB533E76}"/>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9DC6BAD1-9610-431A-B96A-0E7168DF7F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0B91B715-56E1-41C6-840B-C7983AE137C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FB191EC9-937C-4409-B219-1D5FBC4DB2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614C24-B644-4E63-AD8B-28E8C84E41A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07C48B5-4C4E-442C-A661-43FF56E9A76A}"/>
              </a:ext>
            </a:extLst>
          </p:cNvPr>
          <p:cNvSpPr>
            <a:spLocks noGrp="1"/>
          </p:cNvSpPr>
          <p:nvPr>
            <p:ph type="dt" sz="half" idx="10"/>
          </p:nvPr>
        </p:nvSpPr>
        <p:spPr/>
        <p:txBody>
          <a:bodyPr/>
          <a:lstStyle/>
          <a:p>
            <a:fld id="{3BD68E27-E1D6-499F-9E63-452E497B4094}" type="datetimeFigureOut">
              <a:rPr lang="en-IE" smtClean="0"/>
              <a:t>04/07/2019</a:t>
            </a:fld>
            <a:endParaRPr lang="en-IE"/>
          </a:p>
        </p:txBody>
      </p:sp>
      <p:sp>
        <p:nvSpPr>
          <p:cNvPr id="8" name="Footer Placeholder 7">
            <a:extLst>
              <a:ext uri="{FF2B5EF4-FFF2-40B4-BE49-F238E27FC236}">
                <a16:creationId xmlns:a16="http://schemas.microsoft.com/office/drawing/2014/main" id="{2389B234-7C4B-497B-8CEE-5A4AD2D7448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069701D9-A467-46E2-965F-0C0DAFDAAB1A}"/>
              </a:ext>
            </a:extLst>
          </p:cNvPr>
          <p:cNvSpPr>
            <a:spLocks noGrp="1"/>
          </p:cNvSpPr>
          <p:nvPr>
            <p:ph type="sldNum" sz="quarter" idx="12"/>
          </p:nvPr>
        </p:nvSpPr>
        <p:spPr/>
        <p:txBody>
          <a:bodyPr/>
          <a:lstStyle/>
          <a:p>
            <a:fld id="{4921565B-FA13-4C32-B9B8-F0D44DB25EA9}" type="slidenum">
              <a:rPr lang="en-IE" smtClean="0"/>
              <a:t>‹#›</a:t>
            </a:fld>
            <a:endParaRPr lang="en-IE"/>
          </a:p>
        </p:txBody>
      </p:sp>
    </p:spTree>
    <p:extLst>
      <p:ext uri="{BB962C8B-B14F-4D97-AF65-F5344CB8AC3E}">
        <p14:creationId xmlns:p14="http://schemas.microsoft.com/office/powerpoint/2010/main" val="2571970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E8112-ABC8-48B1-8A03-917AFA05702D}"/>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8487C0BD-2156-4FC6-AE52-30BD0B1F5897}"/>
              </a:ext>
            </a:extLst>
          </p:cNvPr>
          <p:cNvSpPr>
            <a:spLocks noGrp="1"/>
          </p:cNvSpPr>
          <p:nvPr>
            <p:ph type="dt" sz="half" idx="10"/>
          </p:nvPr>
        </p:nvSpPr>
        <p:spPr/>
        <p:txBody>
          <a:bodyPr/>
          <a:lstStyle/>
          <a:p>
            <a:fld id="{3BD68E27-E1D6-499F-9E63-452E497B4094}" type="datetimeFigureOut">
              <a:rPr lang="en-IE" smtClean="0"/>
              <a:t>04/07/2019</a:t>
            </a:fld>
            <a:endParaRPr lang="en-IE"/>
          </a:p>
        </p:txBody>
      </p:sp>
      <p:sp>
        <p:nvSpPr>
          <p:cNvPr id="4" name="Footer Placeholder 3">
            <a:extLst>
              <a:ext uri="{FF2B5EF4-FFF2-40B4-BE49-F238E27FC236}">
                <a16:creationId xmlns:a16="http://schemas.microsoft.com/office/drawing/2014/main" id="{CCD85815-A63C-42E9-9949-CE13B939FD9A}"/>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A77E992-69B8-43D6-B751-C75CA41570E0}"/>
              </a:ext>
            </a:extLst>
          </p:cNvPr>
          <p:cNvSpPr>
            <a:spLocks noGrp="1"/>
          </p:cNvSpPr>
          <p:nvPr>
            <p:ph type="sldNum" sz="quarter" idx="12"/>
          </p:nvPr>
        </p:nvSpPr>
        <p:spPr/>
        <p:txBody>
          <a:bodyPr/>
          <a:lstStyle/>
          <a:p>
            <a:fld id="{4921565B-FA13-4C32-B9B8-F0D44DB25EA9}" type="slidenum">
              <a:rPr lang="en-IE" smtClean="0"/>
              <a:t>‹#›</a:t>
            </a:fld>
            <a:endParaRPr lang="en-IE"/>
          </a:p>
        </p:txBody>
      </p:sp>
    </p:spTree>
    <p:extLst>
      <p:ext uri="{BB962C8B-B14F-4D97-AF65-F5344CB8AC3E}">
        <p14:creationId xmlns:p14="http://schemas.microsoft.com/office/powerpoint/2010/main" val="25921015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80A9BA-5B26-405B-8732-1B9C4E28A63B}"/>
              </a:ext>
            </a:extLst>
          </p:cNvPr>
          <p:cNvSpPr>
            <a:spLocks noGrp="1"/>
          </p:cNvSpPr>
          <p:nvPr>
            <p:ph type="dt" sz="half" idx="10"/>
          </p:nvPr>
        </p:nvSpPr>
        <p:spPr/>
        <p:txBody>
          <a:bodyPr/>
          <a:lstStyle/>
          <a:p>
            <a:fld id="{3BD68E27-E1D6-499F-9E63-452E497B4094}" type="datetimeFigureOut">
              <a:rPr lang="en-IE" smtClean="0"/>
              <a:t>04/07/2019</a:t>
            </a:fld>
            <a:endParaRPr lang="en-IE"/>
          </a:p>
        </p:txBody>
      </p:sp>
      <p:sp>
        <p:nvSpPr>
          <p:cNvPr id="3" name="Footer Placeholder 2">
            <a:extLst>
              <a:ext uri="{FF2B5EF4-FFF2-40B4-BE49-F238E27FC236}">
                <a16:creationId xmlns:a16="http://schemas.microsoft.com/office/drawing/2014/main" id="{4E288458-E890-46EE-9434-E005AFFDB6B9}"/>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7A763CF-7363-4E34-9BDB-7AF8C7B964BB}"/>
              </a:ext>
            </a:extLst>
          </p:cNvPr>
          <p:cNvSpPr>
            <a:spLocks noGrp="1"/>
          </p:cNvSpPr>
          <p:nvPr>
            <p:ph type="sldNum" sz="quarter" idx="12"/>
          </p:nvPr>
        </p:nvSpPr>
        <p:spPr/>
        <p:txBody>
          <a:bodyPr/>
          <a:lstStyle/>
          <a:p>
            <a:fld id="{4921565B-FA13-4C32-B9B8-F0D44DB25EA9}" type="slidenum">
              <a:rPr lang="en-IE" smtClean="0"/>
              <a:t>‹#›</a:t>
            </a:fld>
            <a:endParaRPr lang="en-IE"/>
          </a:p>
        </p:txBody>
      </p:sp>
    </p:spTree>
    <p:extLst>
      <p:ext uri="{BB962C8B-B14F-4D97-AF65-F5344CB8AC3E}">
        <p14:creationId xmlns:p14="http://schemas.microsoft.com/office/powerpoint/2010/main" val="3532966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C2B2D-0DC0-40D0-9B02-7DA81F95C1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AC536130-333F-4A78-B67D-6450346FB1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F1487613-C271-4A1B-BAAD-EEBBF3D0EF9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932E62-7EE3-4231-8C38-2058D6E19C6F}"/>
              </a:ext>
            </a:extLst>
          </p:cNvPr>
          <p:cNvSpPr>
            <a:spLocks noGrp="1"/>
          </p:cNvSpPr>
          <p:nvPr>
            <p:ph type="dt" sz="half" idx="10"/>
          </p:nvPr>
        </p:nvSpPr>
        <p:spPr/>
        <p:txBody>
          <a:bodyPr/>
          <a:lstStyle/>
          <a:p>
            <a:fld id="{3BD68E27-E1D6-499F-9E63-452E497B4094}" type="datetimeFigureOut">
              <a:rPr lang="en-IE" smtClean="0"/>
              <a:t>04/07/2019</a:t>
            </a:fld>
            <a:endParaRPr lang="en-IE"/>
          </a:p>
        </p:txBody>
      </p:sp>
      <p:sp>
        <p:nvSpPr>
          <p:cNvPr id="6" name="Footer Placeholder 5">
            <a:extLst>
              <a:ext uri="{FF2B5EF4-FFF2-40B4-BE49-F238E27FC236}">
                <a16:creationId xmlns:a16="http://schemas.microsoft.com/office/drawing/2014/main" id="{448BDF81-371D-44F0-AAE0-5B773781B622}"/>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4B49A43-8FFC-49EE-918D-B13E5B20237C}"/>
              </a:ext>
            </a:extLst>
          </p:cNvPr>
          <p:cNvSpPr>
            <a:spLocks noGrp="1"/>
          </p:cNvSpPr>
          <p:nvPr>
            <p:ph type="sldNum" sz="quarter" idx="12"/>
          </p:nvPr>
        </p:nvSpPr>
        <p:spPr/>
        <p:txBody>
          <a:bodyPr/>
          <a:lstStyle/>
          <a:p>
            <a:fld id="{4921565B-FA13-4C32-B9B8-F0D44DB25EA9}" type="slidenum">
              <a:rPr lang="en-IE" smtClean="0"/>
              <a:t>‹#›</a:t>
            </a:fld>
            <a:endParaRPr lang="en-IE"/>
          </a:p>
        </p:txBody>
      </p:sp>
    </p:spTree>
    <p:extLst>
      <p:ext uri="{BB962C8B-B14F-4D97-AF65-F5344CB8AC3E}">
        <p14:creationId xmlns:p14="http://schemas.microsoft.com/office/powerpoint/2010/main" val="11752605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A3517-E377-462B-9C99-15286E4FE1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FC26281-82A9-4B9E-BF75-88769338A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B02191DD-4AAA-49D1-B58D-17E80012668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A9C92E3-06B0-4696-ABE3-F43C877EBD17}"/>
              </a:ext>
            </a:extLst>
          </p:cNvPr>
          <p:cNvSpPr>
            <a:spLocks noGrp="1"/>
          </p:cNvSpPr>
          <p:nvPr>
            <p:ph type="dt" sz="half" idx="10"/>
          </p:nvPr>
        </p:nvSpPr>
        <p:spPr/>
        <p:txBody>
          <a:bodyPr/>
          <a:lstStyle/>
          <a:p>
            <a:fld id="{3BD68E27-E1D6-499F-9E63-452E497B4094}" type="datetimeFigureOut">
              <a:rPr lang="en-IE" smtClean="0"/>
              <a:t>04/07/2019</a:t>
            </a:fld>
            <a:endParaRPr lang="en-IE"/>
          </a:p>
        </p:txBody>
      </p:sp>
      <p:sp>
        <p:nvSpPr>
          <p:cNvPr id="6" name="Footer Placeholder 5">
            <a:extLst>
              <a:ext uri="{FF2B5EF4-FFF2-40B4-BE49-F238E27FC236}">
                <a16:creationId xmlns:a16="http://schemas.microsoft.com/office/drawing/2014/main" id="{28C366A1-45C4-4947-A098-C7636E836058}"/>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0C5A3ACD-1A49-4E85-90F6-68D846B08407}"/>
              </a:ext>
            </a:extLst>
          </p:cNvPr>
          <p:cNvSpPr>
            <a:spLocks noGrp="1"/>
          </p:cNvSpPr>
          <p:nvPr>
            <p:ph type="sldNum" sz="quarter" idx="12"/>
          </p:nvPr>
        </p:nvSpPr>
        <p:spPr/>
        <p:txBody>
          <a:bodyPr/>
          <a:lstStyle/>
          <a:p>
            <a:fld id="{4921565B-FA13-4C32-B9B8-F0D44DB25EA9}" type="slidenum">
              <a:rPr lang="en-IE" smtClean="0"/>
              <a:t>‹#›</a:t>
            </a:fld>
            <a:endParaRPr lang="en-IE"/>
          </a:p>
        </p:txBody>
      </p:sp>
    </p:spTree>
    <p:extLst>
      <p:ext uri="{BB962C8B-B14F-4D97-AF65-F5344CB8AC3E}">
        <p14:creationId xmlns:p14="http://schemas.microsoft.com/office/powerpoint/2010/main" val="1945048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092444B-A05D-48F1-A260-0B8877CAE7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168CF8E-AB89-492D-9956-3D71D9C1F1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CCC68CE-8A99-4C0A-9ECC-AB02DDD355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D68E27-E1D6-499F-9E63-452E497B4094}" type="datetimeFigureOut">
              <a:rPr lang="en-IE" smtClean="0"/>
              <a:t>04/07/2019</a:t>
            </a:fld>
            <a:endParaRPr lang="en-IE"/>
          </a:p>
        </p:txBody>
      </p:sp>
      <p:sp>
        <p:nvSpPr>
          <p:cNvPr id="5" name="Footer Placeholder 4">
            <a:extLst>
              <a:ext uri="{FF2B5EF4-FFF2-40B4-BE49-F238E27FC236}">
                <a16:creationId xmlns:a16="http://schemas.microsoft.com/office/drawing/2014/main" id="{C99E0D94-73F2-4FA7-BD45-01878E2AA1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7155D4C5-4651-46B2-813D-349EBF19E5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21565B-FA13-4C32-B9B8-F0D44DB25EA9}" type="slidenum">
              <a:rPr lang="en-IE" smtClean="0"/>
              <a:t>‹#›</a:t>
            </a:fld>
            <a:endParaRPr lang="en-IE"/>
          </a:p>
        </p:txBody>
      </p:sp>
    </p:spTree>
    <p:extLst>
      <p:ext uri="{BB962C8B-B14F-4D97-AF65-F5344CB8AC3E}">
        <p14:creationId xmlns:p14="http://schemas.microsoft.com/office/powerpoint/2010/main" val="3375361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3.tiff"/><Relationship Id="rId7" Type="http://schemas.openxmlformats.org/officeDocument/2006/relationships/diagramColors" Target="../diagrams/colors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4.jpeg"/><Relationship Id="rId7" Type="http://schemas.openxmlformats.org/officeDocument/2006/relationships/diagramColors" Target="../diagrams/colors2.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diagramData" Target="../diagrams/data6.xml"/><Relationship Id="rId3" Type="http://schemas.openxmlformats.org/officeDocument/2006/relationships/diagramData" Target="../diagrams/data3.xml"/><Relationship Id="rId21" Type="http://schemas.openxmlformats.org/officeDocument/2006/relationships/diagramColors" Target="../diagrams/colors6.xml"/><Relationship Id="rId7" Type="http://schemas.microsoft.com/office/2007/relationships/diagramDrawing" Target="../diagrams/drawing3.xml"/><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notesSlide" Target="../notesSlides/notesSlide20.xml"/><Relationship Id="rId16" Type="http://schemas.openxmlformats.org/officeDocument/2006/relationships/diagramColors" Target="../diagrams/colors5.xml"/><Relationship Id="rId20" Type="http://schemas.openxmlformats.org/officeDocument/2006/relationships/diagramQuickStyle" Target="../diagrams/quickStyle6.xml"/><Relationship Id="rId1" Type="http://schemas.openxmlformats.org/officeDocument/2006/relationships/slideLayout" Target="../slideLayouts/slideLayout2.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19" Type="http://schemas.openxmlformats.org/officeDocument/2006/relationships/diagramLayout" Target="../diagrams/layout6.xml"/><Relationship Id="rId4" Type="http://schemas.openxmlformats.org/officeDocument/2006/relationships/diagramLayout" Target="../diagrams/layout3.xml"/><Relationship Id="rId9" Type="http://schemas.openxmlformats.org/officeDocument/2006/relationships/diagramLayout" Target="../diagrams/layout4.xml"/><Relationship Id="rId14" Type="http://schemas.openxmlformats.org/officeDocument/2006/relationships/diagramLayout" Target="../diagrams/layout5.xml"/><Relationship Id="rId22" Type="http://schemas.microsoft.com/office/2007/relationships/diagramDrawing" Target="../diagrams/drawing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2.jp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jpe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5" Type="http://schemas.openxmlformats.org/officeDocument/2006/relationships/image" Target="../media/image2.jp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C0B27210-D0CA-4654-B3E3-9ABB4F178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7BC2B9-346D-40C5-8FDE-2DB5A37A79F5}"/>
              </a:ext>
            </a:extLst>
          </p:cNvPr>
          <p:cNvSpPr>
            <a:spLocks noGrp="1"/>
          </p:cNvSpPr>
          <p:nvPr>
            <p:ph type="ctrTitle"/>
          </p:nvPr>
        </p:nvSpPr>
        <p:spPr>
          <a:xfrm>
            <a:off x="6746628" y="1783959"/>
            <a:ext cx="4645250" cy="2889114"/>
          </a:xfrm>
        </p:spPr>
        <p:txBody>
          <a:bodyPr anchor="b">
            <a:normAutofit/>
          </a:bodyPr>
          <a:lstStyle/>
          <a:p>
            <a:pPr algn="l"/>
            <a:r>
              <a:rPr lang="en-IE">
                <a:solidFill>
                  <a:schemeClr val="bg1"/>
                </a:solidFill>
              </a:rPr>
              <a:t>Corporate Services Division</a:t>
            </a:r>
          </a:p>
        </p:txBody>
      </p:sp>
      <p:sp>
        <p:nvSpPr>
          <p:cNvPr id="3" name="Subtitle 2">
            <a:extLst>
              <a:ext uri="{FF2B5EF4-FFF2-40B4-BE49-F238E27FC236}">
                <a16:creationId xmlns:a16="http://schemas.microsoft.com/office/drawing/2014/main" id="{5F22BF07-0542-45D3-A482-0892F9C400E6}"/>
              </a:ext>
            </a:extLst>
          </p:cNvPr>
          <p:cNvSpPr>
            <a:spLocks noGrp="1"/>
          </p:cNvSpPr>
          <p:nvPr>
            <p:ph type="subTitle" idx="1"/>
          </p:nvPr>
        </p:nvSpPr>
        <p:spPr>
          <a:xfrm>
            <a:off x="6746627" y="4750893"/>
            <a:ext cx="4645250" cy="1147863"/>
          </a:xfrm>
        </p:spPr>
        <p:txBody>
          <a:bodyPr anchor="t">
            <a:normAutofit lnSpcReduction="10000"/>
          </a:bodyPr>
          <a:lstStyle/>
          <a:p>
            <a:pPr algn="l"/>
            <a:r>
              <a:rPr lang="en-IE" dirty="0">
                <a:solidFill>
                  <a:schemeClr val="bg1"/>
                </a:solidFill>
              </a:rPr>
              <a:t>Summer Townhall</a:t>
            </a:r>
          </a:p>
          <a:p>
            <a:pPr algn="l"/>
            <a:endParaRPr lang="en-IE" sz="1900" dirty="0">
              <a:solidFill>
                <a:schemeClr val="bg1"/>
              </a:solidFill>
            </a:endParaRPr>
          </a:p>
          <a:p>
            <a:pPr algn="l"/>
            <a:r>
              <a:rPr lang="en-IE" sz="1900" dirty="0">
                <a:solidFill>
                  <a:schemeClr val="bg1"/>
                </a:solidFill>
              </a:rPr>
              <a:t>27 June 2019</a:t>
            </a:r>
          </a:p>
        </p:txBody>
      </p:sp>
      <p:sp>
        <p:nvSpPr>
          <p:cNvPr id="139" name="Freeform: Shape 138">
            <a:extLst>
              <a:ext uri="{FF2B5EF4-FFF2-40B4-BE49-F238E27FC236}">
                <a16:creationId xmlns:a16="http://schemas.microsoft.com/office/drawing/2014/main" id="{1DB7C82F-AB7E-4F0C-B829-FA1B9C4151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1" name="Freeform: Shape 140">
            <a:extLst>
              <a:ext uri="{FF2B5EF4-FFF2-40B4-BE49-F238E27FC236}">
                <a16:creationId xmlns:a16="http://schemas.microsoft.com/office/drawing/2014/main" id="{70B66945-4967-4040-926D-DCA44313CD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24154" cy="6858000"/>
          </a:xfrm>
          <a:custGeom>
            <a:avLst/>
            <a:gdLst>
              <a:gd name="connsiteX0" fmla="*/ 0 w 6024154"/>
              <a:gd name="connsiteY0" fmla="*/ 0 h 6858000"/>
              <a:gd name="connsiteX1" fmla="*/ 5953780 w 6024154"/>
              <a:gd name="connsiteY1" fmla="*/ 0 h 6858000"/>
              <a:gd name="connsiteX2" fmla="*/ 5989880 w 6024154"/>
              <a:gd name="connsiteY2" fmla="*/ 284091 h 6858000"/>
              <a:gd name="connsiteX3" fmla="*/ 6024154 w 6024154"/>
              <a:gd name="connsiteY3" fmla="*/ 962844 h 6858000"/>
              <a:gd name="connsiteX4" fmla="*/ 2549934 w 6024154"/>
              <a:gd name="connsiteY4" fmla="*/ 6800152 h 6858000"/>
              <a:gd name="connsiteX5" fmla="*/ 2436987 w 6024154"/>
              <a:gd name="connsiteY5" fmla="*/ 6858000 h 6858000"/>
              <a:gd name="connsiteX6" fmla="*/ 0 w 6024154"/>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076" name="Picture 4" descr="https://www.tcd.ie/identity/assets/logos/Logos%20page/jpg/Trinity_Main_Logo.jpg">
            <a:extLst>
              <a:ext uri="{FF2B5EF4-FFF2-40B4-BE49-F238E27FC236}">
                <a16:creationId xmlns:a16="http://schemas.microsoft.com/office/drawing/2014/main" id="{83D12FC4-572F-4D62-8356-8B72DCEA4635}"/>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1843458"/>
            <a:ext cx="5431844" cy="1873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94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C157357-43FF-4938-8546-179830C6E23F}"/>
              </a:ext>
            </a:extLst>
          </p:cNvPr>
          <p:cNvSpPr>
            <a:spLocks noGrp="1"/>
          </p:cNvSpPr>
          <p:nvPr>
            <p:ph type="subTitle" idx="1"/>
          </p:nvPr>
        </p:nvSpPr>
        <p:spPr>
          <a:xfrm>
            <a:off x="8174736" y="5294470"/>
            <a:ext cx="4241103" cy="1645921"/>
          </a:xfrm>
          <a:noFill/>
        </p:spPr>
        <p:txBody>
          <a:bodyPr>
            <a:normAutofit/>
          </a:bodyPr>
          <a:lstStyle/>
          <a:p>
            <a:pPr algn="l"/>
            <a:r>
              <a:rPr lang="en-IE" sz="3200" b="1" dirty="0">
                <a:solidFill>
                  <a:schemeClr val="accent1">
                    <a:lumMod val="75000"/>
                  </a:schemeClr>
                </a:solidFill>
              </a:rPr>
              <a:t>Collaboration</a:t>
            </a:r>
          </a:p>
          <a:p>
            <a:pPr algn="l"/>
            <a:endParaRPr lang="en-IE" sz="1000" b="1" dirty="0">
              <a:solidFill>
                <a:schemeClr val="accent1">
                  <a:lumMod val="75000"/>
                </a:schemeClr>
              </a:solidFill>
            </a:endParaRPr>
          </a:p>
        </p:txBody>
      </p:sp>
      <p:sp>
        <p:nvSpPr>
          <p:cNvPr id="6" name="Title 1">
            <a:extLst>
              <a:ext uri="{FF2B5EF4-FFF2-40B4-BE49-F238E27FC236}">
                <a16:creationId xmlns:a16="http://schemas.microsoft.com/office/drawing/2014/main" id="{A8B0A3C1-BAC7-4125-8FC7-6BCCF808EF81}"/>
              </a:ext>
            </a:extLst>
          </p:cNvPr>
          <p:cNvSpPr txBox="1">
            <a:spLocks/>
          </p:cNvSpPr>
          <p:nvPr/>
        </p:nvSpPr>
        <p:spPr>
          <a:xfrm>
            <a:off x="8174736" y="540543"/>
            <a:ext cx="3377183" cy="370889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chemeClr val="accent1">
                    <a:lumMod val="75000"/>
                  </a:schemeClr>
                </a:solidFill>
              </a:rPr>
              <a:t>Health Services</a:t>
            </a:r>
          </a:p>
          <a:p>
            <a:r>
              <a:rPr lang="en-IE" sz="3200" b="1" dirty="0">
                <a:solidFill>
                  <a:schemeClr val="accent1">
                    <a:lumMod val="75000"/>
                  </a:schemeClr>
                </a:solidFill>
              </a:rPr>
              <a:t>Sport</a:t>
            </a:r>
          </a:p>
          <a:p>
            <a:r>
              <a:rPr lang="en-IE" sz="3200" b="1" dirty="0">
                <a:solidFill>
                  <a:schemeClr val="accent1">
                    <a:lumMod val="75000"/>
                  </a:schemeClr>
                </a:solidFill>
              </a:rPr>
              <a:t>Disability</a:t>
            </a:r>
          </a:p>
          <a:p>
            <a:r>
              <a:rPr lang="en-IE" sz="3200" b="1" dirty="0">
                <a:solidFill>
                  <a:schemeClr val="accent1">
                    <a:lumMod val="75000"/>
                  </a:schemeClr>
                </a:solidFill>
              </a:rPr>
              <a:t>Counselling</a:t>
            </a:r>
          </a:p>
          <a:p>
            <a:r>
              <a:rPr lang="en-IE" sz="3200" b="1" dirty="0">
                <a:solidFill>
                  <a:schemeClr val="accent1">
                    <a:lumMod val="75000"/>
                  </a:schemeClr>
                </a:solidFill>
              </a:rPr>
              <a:t>Academics</a:t>
            </a:r>
          </a:p>
        </p:txBody>
      </p:sp>
      <p:pic>
        <p:nvPicPr>
          <p:cNvPr id="4098" name="Picture 2" descr="https://www.tcd.ie/collegehealth/assets/images/Structures/Circular2019.png">
            <a:extLst>
              <a:ext uri="{FF2B5EF4-FFF2-40B4-BE49-F238E27FC236}">
                <a16:creationId xmlns:a16="http://schemas.microsoft.com/office/drawing/2014/main" id="{03B124F1-3CA2-4470-9AB0-4DD9A9C841B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508" t="594"/>
          <a:stretch/>
        </p:blipFill>
        <p:spPr bwMode="auto">
          <a:xfrm>
            <a:off x="487682" y="540543"/>
            <a:ext cx="7034213" cy="5576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354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3">
            <a:extLst>
              <a:ext uri="{FF2B5EF4-FFF2-40B4-BE49-F238E27FC236}">
                <a16:creationId xmlns:a16="http://schemas.microsoft.com/office/drawing/2014/main" id="{76E84B7E-1FA2-4CFE-8D61-6FA79D08A722}"/>
              </a:ext>
            </a:extLst>
          </p:cNvPr>
          <p:cNvSpPr txBox="1">
            <a:spLocks/>
          </p:cNvSpPr>
          <p:nvPr/>
        </p:nvSpPr>
        <p:spPr>
          <a:xfrm>
            <a:off x="4424680" y="1003283"/>
            <a:ext cx="8245813" cy="471424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spcAft>
                <a:spcPts val="600"/>
              </a:spcAft>
              <a:buFont typeface="Arial" panose="020B0604020202020204" pitchFamily="34" charset="0"/>
              <a:buChar char="•"/>
            </a:pPr>
            <a:r>
              <a:rPr lang="en-IE" sz="2400" dirty="0">
                <a:solidFill>
                  <a:schemeClr val="accent1">
                    <a:lumMod val="75000"/>
                  </a:schemeClr>
                </a:solidFill>
                <a:latin typeface="+mn-lt"/>
              </a:rPr>
              <a:t>40,000 exams / court of examiners / results / cases</a:t>
            </a:r>
          </a:p>
          <a:p>
            <a:pPr marL="342900" indent="-342900">
              <a:spcAft>
                <a:spcPts val="600"/>
              </a:spcAft>
              <a:buFont typeface="Arial" panose="020B0604020202020204" pitchFamily="34" charset="0"/>
              <a:buChar char="•"/>
            </a:pPr>
            <a:r>
              <a:rPr lang="en-IE" sz="2400" dirty="0">
                <a:solidFill>
                  <a:schemeClr val="accent1">
                    <a:lumMod val="75000"/>
                  </a:schemeClr>
                </a:solidFill>
                <a:latin typeface="+mn-lt"/>
              </a:rPr>
              <a:t>2,000 graduates</a:t>
            </a:r>
          </a:p>
          <a:p>
            <a:pPr marL="342900" indent="-342900">
              <a:spcAft>
                <a:spcPts val="600"/>
              </a:spcAft>
              <a:buFont typeface="Arial" panose="020B0604020202020204" pitchFamily="34" charset="0"/>
              <a:buChar char="•"/>
            </a:pPr>
            <a:r>
              <a:rPr lang="en-IE" sz="2400" dirty="0">
                <a:solidFill>
                  <a:schemeClr val="accent1">
                    <a:lumMod val="75000"/>
                  </a:schemeClr>
                </a:solidFill>
                <a:latin typeface="+mn-lt"/>
              </a:rPr>
              <a:t>3,500 health appointments</a:t>
            </a:r>
          </a:p>
          <a:p>
            <a:pPr marL="342900" indent="-342900">
              <a:spcAft>
                <a:spcPts val="600"/>
              </a:spcAft>
              <a:buFont typeface="Arial" panose="020B0604020202020204" pitchFamily="34" charset="0"/>
              <a:buChar char="•"/>
            </a:pPr>
            <a:r>
              <a:rPr lang="en-IE" sz="2400" dirty="0">
                <a:solidFill>
                  <a:schemeClr val="accent1">
                    <a:lumMod val="75000"/>
                  </a:schemeClr>
                </a:solidFill>
                <a:latin typeface="+mn-lt"/>
              </a:rPr>
              <a:t>2,500 counselling appointments</a:t>
            </a:r>
          </a:p>
          <a:p>
            <a:pPr marL="342900" lvl="1" indent="-342900">
              <a:lnSpc>
                <a:spcPct val="90000"/>
              </a:lnSpc>
              <a:spcBef>
                <a:spcPct val="0"/>
              </a:spcBef>
              <a:spcAft>
                <a:spcPts val="600"/>
              </a:spcAft>
              <a:buFont typeface="Arial" panose="020B0604020202020204" pitchFamily="34" charset="0"/>
              <a:buChar char="•"/>
            </a:pPr>
            <a:r>
              <a:rPr lang="en-IE" sz="2400" dirty="0">
                <a:solidFill>
                  <a:schemeClr val="accent1">
                    <a:lumMod val="75000"/>
                  </a:schemeClr>
                </a:solidFill>
              </a:rPr>
              <a:t>550 disability students supported</a:t>
            </a:r>
          </a:p>
          <a:p>
            <a:pPr marL="342900" lvl="1" indent="-342900">
              <a:lnSpc>
                <a:spcPct val="90000"/>
              </a:lnSpc>
              <a:spcBef>
                <a:spcPct val="0"/>
              </a:spcBef>
              <a:spcAft>
                <a:spcPts val="600"/>
              </a:spcAft>
              <a:buFont typeface="Arial" panose="020B0604020202020204" pitchFamily="34" charset="0"/>
              <a:buChar char="•"/>
            </a:pPr>
            <a:r>
              <a:rPr lang="en-IE" sz="2400" dirty="0">
                <a:solidFill>
                  <a:schemeClr val="accent1">
                    <a:lumMod val="75000"/>
                  </a:schemeClr>
                </a:solidFill>
                <a:ea typeface="+mj-ea"/>
                <a:cs typeface="+mj-cs"/>
              </a:rPr>
              <a:t>Learning development </a:t>
            </a:r>
            <a:r>
              <a:rPr lang="en-IE" i="1" dirty="0">
                <a:solidFill>
                  <a:schemeClr val="accent1">
                    <a:lumMod val="75000"/>
                  </a:schemeClr>
                </a:solidFill>
                <a:ea typeface="+mj-ea"/>
                <a:cs typeface="+mj-cs"/>
              </a:rPr>
              <a:t>Exams, Procrastination, Thesis Writing</a:t>
            </a:r>
          </a:p>
          <a:p>
            <a:pPr marL="342900" indent="-342900">
              <a:spcAft>
                <a:spcPts val="600"/>
              </a:spcAft>
              <a:buFont typeface="Arial" panose="020B0604020202020204" pitchFamily="34" charset="0"/>
              <a:buChar char="•"/>
            </a:pPr>
            <a:r>
              <a:rPr lang="en-IE" sz="2400" dirty="0">
                <a:solidFill>
                  <a:schemeClr val="accent1">
                    <a:lumMod val="75000"/>
                  </a:schemeClr>
                </a:solidFill>
                <a:latin typeface="+mn-lt"/>
              </a:rPr>
              <a:t>Trinity Sport Awards, Regatta, Chariots of Fire</a:t>
            </a:r>
          </a:p>
          <a:p>
            <a:pPr marL="342900" indent="-342900">
              <a:spcAft>
                <a:spcPts val="600"/>
              </a:spcAft>
              <a:buFont typeface="Arial" panose="020B0604020202020204" pitchFamily="34" charset="0"/>
              <a:buChar char="•"/>
            </a:pPr>
            <a:r>
              <a:rPr lang="en-IE" sz="2400" dirty="0">
                <a:solidFill>
                  <a:schemeClr val="accent1">
                    <a:lumMod val="75000"/>
                  </a:schemeClr>
                </a:solidFill>
                <a:latin typeface="+mn-lt"/>
              </a:rPr>
              <a:t>Trinity Sport Code of Ethics</a:t>
            </a:r>
          </a:p>
          <a:p>
            <a:pPr marL="342900" lvl="1" indent="-342900">
              <a:lnSpc>
                <a:spcPct val="90000"/>
              </a:lnSpc>
              <a:spcBef>
                <a:spcPct val="0"/>
              </a:spcBef>
              <a:spcAft>
                <a:spcPts val="600"/>
              </a:spcAft>
              <a:buFont typeface="Arial" panose="020B0604020202020204" pitchFamily="34" charset="0"/>
              <a:buChar char="•"/>
            </a:pPr>
            <a:r>
              <a:rPr lang="en-IE" sz="2400" dirty="0">
                <a:solidFill>
                  <a:schemeClr val="accent1">
                    <a:lumMod val="75000"/>
                  </a:schemeClr>
                </a:solidFill>
              </a:rPr>
              <a:t>Major Critical Incident Masterclass</a:t>
            </a:r>
          </a:p>
          <a:p>
            <a:pPr marL="342900" lvl="1" indent="-342900">
              <a:lnSpc>
                <a:spcPct val="90000"/>
              </a:lnSpc>
              <a:spcBef>
                <a:spcPct val="0"/>
              </a:spcBef>
              <a:spcAft>
                <a:spcPts val="600"/>
              </a:spcAft>
              <a:buFont typeface="Arial" panose="020B0604020202020204" pitchFamily="34" charset="0"/>
              <a:buChar char="•"/>
            </a:pPr>
            <a:r>
              <a:rPr lang="en-IE" sz="2400" dirty="0">
                <a:solidFill>
                  <a:schemeClr val="accent1">
                    <a:lumMod val="75000"/>
                  </a:schemeClr>
                </a:solidFill>
              </a:rPr>
              <a:t>Nursery graduation, speech &amp; language programme</a:t>
            </a:r>
          </a:p>
          <a:p>
            <a:pPr marL="342900" lvl="1" indent="-342900">
              <a:lnSpc>
                <a:spcPct val="90000"/>
              </a:lnSpc>
              <a:spcBef>
                <a:spcPct val="0"/>
              </a:spcBef>
              <a:spcAft>
                <a:spcPts val="600"/>
              </a:spcAft>
              <a:buFont typeface="Arial" panose="020B0604020202020204" pitchFamily="34" charset="0"/>
              <a:buChar char="•"/>
            </a:pPr>
            <a:r>
              <a:rPr lang="en-IE" sz="2400" dirty="0">
                <a:solidFill>
                  <a:schemeClr val="accent1">
                    <a:lumMod val="75000"/>
                  </a:schemeClr>
                </a:solidFill>
                <a:ea typeface="+mj-ea"/>
                <a:cs typeface="+mj-cs"/>
              </a:rPr>
              <a:t>€9m debt recovered</a:t>
            </a:r>
            <a:endParaRPr lang="en-IE" sz="2400" i="1" dirty="0">
              <a:solidFill>
                <a:schemeClr val="accent1">
                  <a:lumMod val="75000"/>
                </a:schemeClr>
              </a:solidFill>
              <a:ea typeface="+mj-ea"/>
              <a:cs typeface="+mj-cs"/>
            </a:endParaRPr>
          </a:p>
          <a:p>
            <a:pPr marL="342900" lvl="1" indent="-342900">
              <a:lnSpc>
                <a:spcPct val="90000"/>
              </a:lnSpc>
              <a:spcBef>
                <a:spcPct val="0"/>
              </a:spcBef>
              <a:spcAft>
                <a:spcPts val="600"/>
              </a:spcAft>
              <a:buFont typeface="Arial" panose="020B0604020202020204" pitchFamily="34" charset="0"/>
              <a:buChar char="•"/>
            </a:pPr>
            <a:r>
              <a:rPr lang="en-IE" sz="2400" dirty="0">
                <a:solidFill>
                  <a:schemeClr val="accent1">
                    <a:lumMod val="75000"/>
                  </a:schemeClr>
                </a:solidFill>
                <a:ea typeface="+mj-ea"/>
                <a:cs typeface="+mj-cs"/>
              </a:rPr>
              <a:t>Analytics </a:t>
            </a:r>
            <a:r>
              <a:rPr lang="en-IE" i="1" dirty="0">
                <a:solidFill>
                  <a:schemeClr val="accent1">
                    <a:lumMod val="75000"/>
                  </a:schemeClr>
                </a:solidFill>
                <a:ea typeface="+mj-ea"/>
                <a:cs typeface="+mj-cs"/>
              </a:rPr>
              <a:t>Admissions, Finance, Mobility, Retention, Widening Participation</a:t>
            </a:r>
          </a:p>
        </p:txBody>
      </p:sp>
      <p:sp>
        <p:nvSpPr>
          <p:cNvPr id="9" name="TextBox 8">
            <a:extLst>
              <a:ext uri="{FF2B5EF4-FFF2-40B4-BE49-F238E27FC236}">
                <a16:creationId xmlns:a16="http://schemas.microsoft.com/office/drawing/2014/main" id="{B49164D0-49A1-4791-9E1D-34EEA0AAE1A4}"/>
              </a:ext>
            </a:extLst>
          </p:cNvPr>
          <p:cNvSpPr txBox="1"/>
          <p:nvPr/>
        </p:nvSpPr>
        <p:spPr>
          <a:xfrm>
            <a:off x="814363" y="4892357"/>
            <a:ext cx="3610317" cy="523220"/>
          </a:xfrm>
          <a:prstGeom prst="rect">
            <a:avLst/>
          </a:prstGeom>
          <a:noFill/>
        </p:spPr>
        <p:txBody>
          <a:bodyPr wrap="square" rtlCol="0">
            <a:spAutoFit/>
          </a:bodyPr>
          <a:lstStyle/>
          <a:p>
            <a:r>
              <a:rPr lang="en-IE" sz="2800" b="1" dirty="0">
                <a:solidFill>
                  <a:schemeClr val="tx1">
                    <a:lumMod val="85000"/>
                    <a:lumOff val="15000"/>
                  </a:schemeClr>
                </a:solidFill>
                <a:ea typeface="+mj-ea"/>
                <a:cs typeface="+mj-cs"/>
              </a:rPr>
              <a:t>Helped by all of CSD </a:t>
            </a:r>
            <a:endParaRPr lang="en-IE" sz="2800" b="1" dirty="0">
              <a:solidFill>
                <a:schemeClr val="tx1">
                  <a:lumMod val="85000"/>
                  <a:lumOff val="15000"/>
                </a:schemeClr>
              </a:solidFill>
            </a:endParaRPr>
          </a:p>
        </p:txBody>
      </p:sp>
      <p:grpSp>
        <p:nvGrpSpPr>
          <p:cNvPr id="3" name="Group 2">
            <a:extLst>
              <a:ext uri="{FF2B5EF4-FFF2-40B4-BE49-F238E27FC236}">
                <a16:creationId xmlns:a16="http://schemas.microsoft.com/office/drawing/2014/main" id="{DC2F7AF3-52F1-4740-878B-DB8D74412CA4}"/>
              </a:ext>
            </a:extLst>
          </p:cNvPr>
          <p:cNvGrpSpPr/>
          <p:nvPr/>
        </p:nvGrpSpPr>
        <p:grpSpPr>
          <a:xfrm>
            <a:off x="457200" y="1270000"/>
            <a:ext cx="3525520" cy="3362960"/>
            <a:chOff x="0" y="833120"/>
            <a:chExt cx="4714240" cy="4714240"/>
          </a:xfrm>
        </p:grpSpPr>
        <p:pic>
          <p:nvPicPr>
            <p:cNvPr id="2050" name="Picture 2" descr="https://northeurope1-mediap.svc.ms/transform/thumbnail?provider=spo&amp;inputFormat=jpg&amp;cs=fFNQTw&amp;docid=https%3A%2F%2Ftcdud.sharepoint.com%3A443%2F_api%2Fv2.0%2Fdrives%2Fb!kxJ70Q-L40WpBgKaqOt5x1NEsj8NuX1GpmOH_ARHwV3uRY319m5uQorujO7ETFZH%2Fitems%2F01KVAHJDTKWG6SDRGQBNFIXOA7SO7DL23N%3Fversion%3DPublished&amp;access_token=eyJ0eXAiOiJKV1QiLCJhbGciOiJub25lIn0.eyJhdWQiOiIwMDAwMDAwMy0wMDAwLTBmZjEtY2UwMC0wMDAwMDAwMDAwMDAvdGNkdWQuc2hhcmVwb2ludC5jb21AZDU5NWJlOGQtYjMwNi00NWY0LTgwNjQtOWU1YjgyZmJlNTJiIiwiaXNzIjoiMDAwMDAwMDMtMDAwMC0wZmYxLWNlMDAtMDAwMDAwMDAwMDAwIiwibmJmIjoiMTU2MTU5MTAwOCIsImV4cCI6IjE1NjE2MTI2MDgiLCJlbmRwb2ludHVybCI6IjM3Y0YyRW9BT0xwOWc3VEN3U2Q1TjBualYyNmJrZDI0VGhLQWMyb0N0dms9IiwiZW5kcG9pbnR1cmxMZW5ndGgiOiIxMTIiLCJpc2xvb3BiYWNrIjoiVHJ1ZSIsImNpZCI6Ik1HRTROR1ZoT1dVdFpEQXhNUzA1TURBd0xXTTBOR0l0WVRrd1pHWmxPV1kwT1RrdyIsInZlciI6Imhhc2hlZHByb29mdG9rZW4iLCJzaXRlaWQiOiJaREUzWWpFeU9UTXRPR0l3WmkwME5XVXpMV0U1TURZdE1ESTVZV0U0WldJM09XTTMiLCJuYW1laWQiOiIwIy5mfG1lbWJlcnNoaXB8d2FsbHNickB0Y2QuaWUiLCJuaWkiOiJtaWNyb3NvZnQuc2hhcmVwb2ludCIsImlzdXNlciI6InRydWUiLCJjYWNoZWtleSI6IjBoLmZ8bWVtYmVyc2hpcHwxMDAzYmZmZGFiZjQyOTRiQGxpdmUuY29tIiwidHQiOiIwIiwidXNlUGVyc2lzdGVudENvb2tpZSI6IjIifQ.TGZsTnNqTlNoNitXZmFoMnFQSEZ5Z0NONTNnRG8zVStKTG5EdW1EalF5WT0&amp;encodeFailures=1&amp;width=400&amp;height=400&amp;srcWidth=400&amp;srcHeight=400">
              <a:extLst>
                <a:ext uri="{FF2B5EF4-FFF2-40B4-BE49-F238E27FC236}">
                  <a16:creationId xmlns:a16="http://schemas.microsoft.com/office/drawing/2014/main" id="{19FBE1F2-4233-4C3E-84B4-902BA4A3A6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33120"/>
              <a:ext cx="4714240" cy="4714240"/>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a:extLst>
                <a:ext uri="{FF2B5EF4-FFF2-40B4-BE49-F238E27FC236}">
                  <a16:creationId xmlns:a16="http://schemas.microsoft.com/office/drawing/2014/main" id="{8EEA5A8C-66AA-4D00-BCC8-720CCA920C37}"/>
                </a:ext>
              </a:extLst>
            </p:cNvPr>
            <p:cNvSpPr/>
            <p:nvPr/>
          </p:nvSpPr>
          <p:spPr>
            <a:xfrm>
              <a:off x="1950238" y="1153160"/>
              <a:ext cx="563672" cy="563672"/>
            </a:xfrm>
            <a:prstGeom prst="ellipse">
              <a:avLst/>
            </a:prstGeom>
            <a:solidFill>
              <a:srgbClr val="FFFF00"/>
            </a:solidFill>
            <a:ln>
              <a:solidFill>
                <a:schemeClr val="accent4">
                  <a:lumMod val="40000"/>
                  <a:lumOff val="6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IE"/>
            </a:p>
          </p:txBody>
        </p:sp>
      </p:grpSp>
      <p:sp>
        <p:nvSpPr>
          <p:cNvPr id="8" name="TextBox 7">
            <a:extLst>
              <a:ext uri="{FF2B5EF4-FFF2-40B4-BE49-F238E27FC236}">
                <a16:creationId xmlns:a16="http://schemas.microsoft.com/office/drawing/2014/main" id="{CEFDAD87-F270-4186-919A-150639F19892}"/>
              </a:ext>
            </a:extLst>
          </p:cNvPr>
          <p:cNvSpPr txBox="1"/>
          <p:nvPr/>
        </p:nvSpPr>
        <p:spPr>
          <a:xfrm>
            <a:off x="3651966" y="76220"/>
            <a:ext cx="3610317" cy="523220"/>
          </a:xfrm>
          <a:prstGeom prst="rect">
            <a:avLst/>
          </a:prstGeom>
          <a:noFill/>
        </p:spPr>
        <p:txBody>
          <a:bodyPr wrap="square" rtlCol="0">
            <a:spAutoFit/>
          </a:bodyPr>
          <a:lstStyle/>
          <a:p>
            <a:r>
              <a:rPr lang="en-IE" sz="2800" b="1" dirty="0">
                <a:solidFill>
                  <a:schemeClr val="accent1">
                    <a:lumMod val="75000"/>
                  </a:schemeClr>
                </a:solidFill>
                <a:ea typeface="+mj-ea"/>
                <a:cs typeface="+mj-cs"/>
              </a:rPr>
              <a:t>Since April …</a:t>
            </a:r>
            <a:endParaRPr lang="en-IE" sz="2800" b="1" dirty="0">
              <a:solidFill>
                <a:schemeClr val="accent1">
                  <a:lumMod val="75000"/>
                </a:schemeClr>
              </a:solidFill>
            </a:endParaRPr>
          </a:p>
        </p:txBody>
      </p:sp>
    </p:spTree>
    <p:extLst>
      <p:ext uri="{BB962C8B-B14F-4D97-AF65-F5344CB8AC3E}">
        <p14:creationId xmlns:p14="http://schemas.microsoft.com/office/powerpoint/2010/main" val="27109100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0E5C48CB-E457-430A-A68A-3E2FAC06607F}"/>
              </a:ext>
            </a:extLst>
          </p:cNvPr>
          <p:cNvGraphicFramePr>
            <a:graphicFrameLocks/>
          </p:cNvGraphicFramePr>
          <p:nvPr>
            <p:extLst>
              <p:ext uri="{D42A27DB-BD31-4B8C-83A1-F6EECF244321}">
                <p14:modId xmlns:p14="http://schemas.microsoft.com/office/powerpoint/2010/main" val="859903166"/>
              </p:ext>
            </p:extLst>
          </p:nvPr>
        </p:nvGraphicFramePr>
        <p:xfrm>
          <a:off x="472787" y="961339"/>
          <a:ext cx="5756564" cy="5096561"/>
        </p:xfrm>
        <a:graphic>
          <a:graphicData uri="http://schemas.openxmlformats.org/drawingml/2006/chart">
            <c:chart xmlns:c="http://schemas.openxmlformats.org/drawingml/2006/chart" xmlns:r="http://schemas.openxmlformats.org/officeDocument/2006/relationships" r:id="rId3"/>
          </a:graphicData>
        </a:graphic>
      </p:graphicFrame>
      <p:sp>
        <p:nvSpPr>
          <p:cNvPr id="5" name="Subtitle 4">
            <a:extLst>
              <a:ext uri="{FF2B5EF4-FFF2-40B4-BE49-F238E27FC236}">
                <a16:creationId xmlns:a16="http://schemas.microsoft.com/office/drawing/2014/main" id="{79046E49-9512-4F54-A23D-5D8399D22295}"/>
              </a:ext>
            </a:extLst>
          </p:cNvPr>
          <p:cNvSpPr txBox="1">
            <a:spLocks/>
          </p:cNvSpPr>
          <p:nvPr/>
        </p:nvSpPr>
        <p:spPr>
          <a:xfrm>
            <a:off x="7934960" y="4571999"/>
            <a:ext cx="4175759" cy="164592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200" b="1" dirty="0">
                <a:solidFill>
                  <a:schemeClr val="accent1">
                    <a:lumMod val="75000"/>
                  </a:schemeClr>
                </a:solidFill>
              </a:rPr>
              <a:t>Trinity’s growing</a:t>
            </a:r>
          </a:p>
          <a:p>
            <a:pPr marL="0" indent="0">
              <a:buNone/>
            </a:pPr>
            <a:r>
              <a:rPr lang="en-IE" sz="3200" b="1" dirty="0">
                <a:solidFill>
                  <a:schemeClr val="accent1">
                    <a:lumMod val="75000"/>
                  </a:schemeClr>
                </a:solidFill>
              </a:rPr>
              <a:t>Recruitment pressures</a:t>
            </a:r>
          </a:p>
        </p:txBody>
      </p:sp>
      <p:sp>
        <p:nvSpPr>
          <p:cNvPr id="6" name="Title 1">
            <a:extLst>
              <a:ext uri="{FF2B5EF4-FFF2-40B4-BE49-F238E27FC236}">
                <a16:creationId xmlns:a16="http://schemas.microsoft.com/office/drawing/2014/main" id="{FAE2C221-A533-47CD-A380-359B35FB3250}"/>
              </a:ext>
            </a:extLst>
          </p:cNvPr>
          <p:cNvSpPr txBox="1">
            <a:spLocks/>
          </p:cNvSpPr>
          <p:nvPr/>
        </p:nvSpPr>
        <p:spPr>
          <a:xfrm>
            <a:off x="7934961" y="792481"/>
            <a:ext cx="3769358" cy="370889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IE" sz="3200" b="1" dirty="0">
                <a:solidFill>
                  <a:schemeClr val="accent1">
                    <a:lumMod val="75000"/>
                  </a:schemeClr>
                </a:solidFill>
              </a:rPr>
            </a:br>
            <a:r>
              <a:rPr lang="en-IE" sz="4000" b="1" dirty="0">
                <a:solidFill>
                  <a:schemeClr val="accent1">
                    <a:lumMod val="75000"/>
                  </a:schemeClr>
                </a:solidFill>
              </a:rPr>
              <a:t>HR</a:t>
            </a:r>
            <a:endParaRPr lang="en-IE" sz="3200" b="1" dirty="0">
              <a:solidFill>
                <a:schemeClr val="accent1">
                  <a:lumMod val="75000"/>
                </a:schemeClr>
              </a:solidFill>
            </a:endParaRPr>
          </a:p>
          <a:p>
            <a:r>
              <a:rPr lang="en-IE" sz="3200" b="1" dirty="0">
                <a:solidFill>
                  <a:schemeClr val="accent1">
                    <a:lumMod val="75000"/>
                  </a:schemeClr>
                </a:solidFill>
              </a:rPr>
              <a:t> </a:t>
            </a:r>
          </a:p>
        </p:txBody>
      </p:sp>
    </p:spTree>
    <p:extLst>
      <p:ext uri="{BB962C8B-B14F-4D97-AF65-F5344CB8AC3E}">
        <p14:creationId xmlns:p14="http://schemas.microsoft.com/office/powerpoint/2010/main" val="471456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9046E49-9512-4F54-A23D-5D8399D22295}"/>
              </a:ext>
            </a:extLst>
          </p:cNvPr>
          <p:cNvSpPr txBox="1">
            <a:spLocks/>
          </p:cNvSpPr>
          <p:nvPr/>
        </p:nvSpPr>
        <p:spPr>
          <a:xfrm>
            <a:off x="8470681" y="4136570"/>
            <a:ext cx="3090090" cy="164592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200" b="1" dirty="0">
                <a:solidFill>
                  <a:schemeClr val="accent1">
                    <a:lumMod val="75000"/>
                  </a:schemeClr>
                </a:solidFill>
              </a:rPr>
              <a:t>Retained Institutional Bronze</a:t>
            </a:r>
          </a:p>
        </p:txBody>
      </p:sp>
      <p:sp>
        <p:nvSpPr>
          <p:cNvPr id="6" name="Title 1">
            <a:extLst>
              <a:ext uri="{FF2B5EF4-FFF2-40B4-BE49-F238E27FC236}">
                <a16:creationId xmlns:a16="http://schemas.microsoft.com/office/drawing/2014/main" id="{FAE2C221-A533-47CD-A380-359B35FB3250}"/>
              </a:ext>
            </a:extLst>
          </p:cNvPr>
          <p:cNvSpPr txBox="1">
            <a:spLocks/>
          </p:cNvSpPr>
          <p:nvPr/>
        </p:nvSpPr>
        <p:spPr>
          <a:xfrm>
            <a:off x="8327135" y="792481"/>
            <a:ext cx="3377183" cy="370889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IE" sz="3200" b="1" dirty="0">
                <a:solidFill>
                  <a:schemeClr val="accent1">
                    <a:lumMod val="75000"/>
                  </a:schemeClr>
                </a:solidFill>
              </a:rPr>
            </a:br>
            <a:r>
              <a:rPr lang="en-IE" sz="3200" b="1" dirty="0">
                <a:solidFill>
                  <a:schemeClr val="accent1">
                    <a:lumMod val="75000"/>
                  </a:schemeClr>
                </a:solidFill>
              </a:rPr>
              <a:t>Equality &amp; Diversity</a:t>
            </a:r>
          </a:p>
          <a:p>
            <a:r>
              <a:rPr lang="en-IE" sz="3200" b="1" dirty="0">
                <a:solidFill>
                  <a:schemeClr val="accent1">
                    <a:lumMod val="75000"/>
                  </a:schemeClr>
                </a:solidFill>
              </a:rPr>
              <a:t> </a:t>
            </a:r>
          </a:p>
        </p:txBody>
      </p:sp>
      <p:pic>
        <p:nvPicPr>
          <p:cNvPr id="2050" name="Picture 2" descr="Image result for athena swan bronze award">
            <a:extLst>
              <a:ext uri="{FF2B5EF4-FFF2-40B4-BE49-F238E27FC236}">
                <a16:creationId xmlns:a16="http://schemas.microsoft.com/office/drawing/2014/main" id="{D4F2B447-452E-416B-BA18-D5E0F67421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238" y="1114425"/>
            <a:ext cx="6753225" cy="3714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628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C157357-43FF-4938-8546-179830C6E23F}"/>
              </a:ext>
            </a:extLst>
          </p:cNvPr>
          <p:cNvSpPr>
            <a:spLocks noGrp="1"/>
          </p:cNvSpPr>
          <p:nvPr>
            <p:ph type="subTitle" idx="1"/>
          </p:nvPr>
        </p:nvSpPr>
        <p:spPr>
          <a:xfrm>
            <a:off x="8174735" y="4571999"/>
            <a:ext cx="3377184" cy="1645921"/>
          </a:xfrm>
          <a:noFill/>
        </p:spPr>
        <p:txBody>
          <a:bodyPr>
            <a:normAutofit/>
          </a:bodyPr>
          <a:lstStyle/>
          <a:p>
            <a:pPr algn="l"/>
            <a:r>
              <a:rPr lang="en-IE" sz="3200" b="1" dirty="0">
                <a:solidFill>
                  <a:schemeClr val="accent1">
                    <a:lumMod val="75000"/>
                  </a:schemeClr>
                </a:solidFill>
              </a:rPr>
              <a:t>Disabled Bike Parking</a:t>
            </a:r>
          </a:p>
        </p:txBody>
      </p:sp>
      <p:sp>
        <p:nvSpPr>
          <p:cNvPr id="6" name="Title 1">
            <a:extLst>
              <a:ext uri="{FF2B5EF4-FFF2-40B4-BE49-F238E27FC236}">
                <a16:creationId xmlns:a16="http://schemas.microsoft.com/office/drawing/2014/main" id="{A8B0A3C1-BAC7-4125-8FC7-6BCCF808EF81}"/>
              </a:ext>
            </a:extLst>
          </p:cNvPr>
          <p:cNvSpPr txBox="1">
            <a:spLocks/>
          </p:cNvSpPr>
          <p:nvPr/>
        </p:nvSpPr>
        <p:spPr>
          <a:xfrm>
            <a:off x="8174736" y="540543"/>
            <a:ext cx="3377183" cy="370889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chemeClr val="accent1">
                    <a:lumMod val="75000"/>
                  </a:schemeClr>
                </a:solidFill>
              </a:rPr>
              <a:t>Health Services</a:t>
            </a:r>
          </a:p>
          <a:p>
            <a:r>
              <a:rPr lang="en-IE" sz="3200" b="1" dirty="0">
                <a:solidFill>
                  <a:schemeClr val="accent1">
                    <a:lumMod val="75000"/>
                  </a:schemeClr>
                </a:solidFill>
              </a:rPr>
              <a:t>Disability Services</a:t>
            </a:r>
          </a:p>
          <a:p>
            <a:r>
              <a:rPr lang="en-IE" sz="3200" b="1" dirty="0">
                <a:solidFill>
                  <a:schemeClr val="accent1">
                    <a:lumMod val="75000"/>
                  </a:schemeClr>
                </a:solidFill>
              </a:rPr>
              <a:t>Estates &amp; Facilities</a:t>
            </a:r>
          </a:p>
        </p:txBody>
      </p:sp>
      <p:pic>
        <p:nvPicPr>
          <p:cNvPr id="8" name="Picture 2" descr="Image result for disabled cycle parking trinity">
            <a:extLst>
              <a:ext uri="{FF2B5EF4-FFF2-40B4-BE49-F238E27FC236}">
                <a16:creationId xmlns:a16="http://schemas.microsoft.com/office/drawing/2014/main" id="{78A8D39C-C52F-4055-B02F-D2D3E89029A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038" y="540543"/>
            <a:ext cx="7648195" cy="56721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577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46" name="Picture 6" descr="Related image">
            <a:extLst>
              <a:ext uri="{FF2B5EF4-FFF2-40B4-BE49-F238E27FC236}">
                <a16:creationId xmlns:a16="http://schemas.microsoft.com/office/drawing/2014/main" id="{B5C37508-8B4F-47A8-950F-FF4A979DBF9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098" t="14198" r="7672" b="14368"/>
          <a:stretch/>
        </p:blipFill>
        <p:spPr bwMode="auto">
          <a:xfrm>
            <a:off x="-1" y="-30164"/>
            <a:ext cx="8122157" cy="688816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3">
            <a:extLst>
              <a:ext uri="{FF2B5EF4-FFF2-40B4-BE49-F238E27FC236}">
                <a16:creationId xmlns:a16="http://schemas.microsoft.com/office/drawing/2014/main" id="{3D8D425D-7538-4DAA-8685-D274A3A56AFE}"/>
              </a:ext>
            </a:extLst>
          </p:cNvPr>
          <p:cNvSpPr>
            <a:spLocks noGrp="1"/>
          </p:cNvSpPr>
          <p:nvPr>
            <p:ph type="title"/>
          </p:nvPr>
        </p:nvSpPr>
        <p:spPr>
          <a:xfrm>
            <a:off x="8473440" y="2103437"/>
            <a:ext cx="3486426" cy="1325563"/>
          </a:xfrm>
        </p:spPr>
        <p:txBody>
          <a:bodyPr>
            <a:normAutofit fontScale="90000"/>
          </a:bodyPr>
          <a:lstStyle/>
          <a:p>
            <a:r>
              <a:rPr lang="en-IE" b="1" dirty="0">
                <a:solidFill>
                  <a:schemeClr val="accent1">
                    <a:lumMod val="75000"/>
                  </a:schemeClr>
                </a:solidFill>
              </a:rPr>
              <a:t>Project Management Office (PMO)</a:t>
            </a:r>
          </a:p>
        </p:txBody>
      </p:sp>
      <p:sp>
        <p:nvSpPr>
          <p:cNvPr id="9" name="Subtitle 4">
            <a:extLst>
              <a:ext uri="{FF2B5EF4-FFF2-40B4-BE49-F238E27FC236}">
                <a16:creationId xmlns:a16="http://schemas.microsoft.com/office/drawing/2014/main" id="{D0F0BE50-92BC-4632-8DD5-C5ECA82F20CA}"/>
              </a:ext>
            </a:extLst>
          </p:cNvPr>
          <p:cNvSpPr txBox="1">
            <a:spLocks/>
          </p:cNvSpPr>
          <p:nvPr/>
        </p:nvSpPr>
        <p:spPr>
          <a:xfrm>
            <a:off x="8473440" y="4511039"/>
            <a:ext cx="3377184" cy="1645921"/>
          </a:xfrm>
          <a:prstGeom prst="rect">
            <a:avLst/>
          </a:prstGeom>
          <a:noFill/>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IE" sz="3200" b="1" dirty="0">
              <a:solidFill>
                <a:schemeClr val="accent1">
                  <a:lumMod val="75000"/>
                </a:schemeClr>
              </a:solidFill>
            </a:endParaRPr>
          </a:p>
          <a:p>
            <a:pPr marL="0" indent="0">
              <a:buNone/>
            </a:pPr>
            <a:r>
              <a:rPr lang="en-IE" sz="3200" b="1" dirty="0">
                <a:solidFill>
                  <a:schemeClr val="accent1">
                    <a:lumMod val="75000"/>
                  </a:schemeClr>
                </a:solidFill>
              </a:rPr>
              <a:t>Project Portfolio Management (PPM)</a:t>
            </a:r>
          </a:p>
        </p:txBody>
      </p:sp>
    </p:spTree>
    <p:extLst>
      <p:ext uri="{BB962C8B-B14F-4D97-AF65-F5344CB8AC3E}">
        <p14:creationId xmlns:p14="http://schemas.microsoft.com/office/powerpoint/2010/main" val="2661701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C157357-43FF-4938-8546-179830C6E23F}"/>
              </a:ext>
            </a:extLst>
          </p:cNvPr>
          <p:cNvSpPr>
            <a:spLocks noGrp="1"/>
          </p:cNvSpPr>
          <p:nvPr>
            <p:ph type="subTitle" idx="1"/>
          </p:nvPr>
        </p:nvSpPr>
        <p:spPr>
          <a:xfrm>
            <a:off x="8467154" y="1663066"/>
            <a:ext cx="3377184" cy="1645921"/>
          </a:xfrm>
          <a:noFill/>
        </p:spPr>
        <p:txBody>
          <a:bodyPr>
            <a:normAutofit/>
          </a:bodyPr>
          <a:lstStyle/>
          <a:p>
            <a:pPr algn="l"/>
            <a:r>
              <a:rPr lang="en-IE" sz="3200" b="1">
                <a:solidFill>
                  <a:schemeClr val="accent1">
                    <a:lumMod val="75000"/>
                  </a:schemeClr>
                </a:solidFill>
              </a:rPr>
              <a:t>CRU</a:t>
            </a:r>
            <a:endParaRPr lang="en-IE" sz="3200" b="1" dirty="0">
              <a:solidFill>
                <a:schemeClr val="accent1">
                  <a:lumMod val="75000"/>
                </a:schemeClr>
              </a:solidFill>
            </a:endParaRPr>
          </a:p>
          <a:p>
            <a:pPr algn="l"/>
            <a:r>
              <a:rPr lang="en-IE" sz="3200" b="1" dirty="0">
                <a:solidFill>
                  <a:schemeClr val="accent1">
                    <a:lumMod val="75000"/>
                  </a:schemeClr>
                </a:solidFill>
              </a:rPr>
              <a:t>Estates &amp; Facilities</a:t>
            </a:r>
          </a:p>
        </p:txBody>
      </p:sp>
      <p:sp>
        <p:nvSpPr>
          <p:cNvPr id="6" name="Title 1">
            <a:extLst>
              <a:ext uri="{FF2B5EF4-FFF2-40B4-BE49-F238E27FC236}">
                <a16:creationId xmlns:a16="http://schemas.microsoft.com/office/drawing/2014/main" id="{A8B0A3C1-BAC7-4125-8FC7-6BCCF808EF81}"/>
              </a:ext>
            </a:extLst>
          </p:cNvPr>
          <p:cNvSpPr txBox="1">
            <a:spLocks/>
          </p:cNvSpPr>
          <p:nvPr/>
        </p:nvSpPr>
        <p:spPr>
          <a:xfrm>
            <a:off x="8327135" y="3308987"/>
            <a:ext cx="3864865" cy="370889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3200" b="1" dirty="0">
              <a:solidFill>
                <a:schemeClr val="accent1">
                  <a:lumMod val="75000"/>
                </a:schemeClr>
              </a:solidFill>
            </a:endParaRPr>
          </a:p>
          <a:p>
            <a:endParaRPr lang="en-IE" sz="3200" b="1" dirty="0">
              <a:solidFill>
                <a:schemeClr val="accent1">
                  <a:lumMod val="75000"/>
                </a:schemeClr>
              </a:solidFill>
            </a:endParaRPr>
          </a:p>
          <a:p>
            <a:r>
              <a:rPr lang="en-IE" sz="4000" b="1" dirty="0">
                <a:solidFill>
                  <a:srgbClr val="FF0000"/>
                </a:solidFill>
              </a:rPr>
              <a:t>    </a:t>
            </a:r>
          </a:p>
        </p:txBody>
      </p:sp>
      <p:pic>
        <p:nvPicPr>
          <p:cNvPr id="8" name="Picture 7">
            <a:extLst>
              <a:ext uri="{FF2B5EF4-FFF2-40B4-BE49-F238E27FC236}">
                <a16:creationId xmlns:a16="http://schemas.microsoft.com/office/drawing/2014/main" id="{FC527A88-8F83-4C77-A39B-F006727179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6928" y="15100"/>
            <a:ext cx="8619365" cy="6842900"/>
          </a:xfrm>
          <a:prstGeom prst="rect">
            <a:avLst/>
          </a:prstGeom>
        </p:spPr>
      </p:pic>
    </p:spTree>
    <p:extLst>
      <p:ext uri="{BB962C8B-B14F-4D97-AF65-F5344CB8AC3E}">
        <p14:creationId xmlns:p14="http://schemas.microsoft.com/office/powerpoint/2010/main" val="36686160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5">
            <a:extLst>
              <a:ext uri="{FF2B5EF4-FFF2-40B4-BE49-F238E27FC236}">
                <a16:creationId xmlns:a16="http://schemas.microsoft.com/office/drawing/2014/main" id="{4A5D62CB-A282-4666-843D-47D7701548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5901"/>
            <a:ext cx="7321267" cy="1943161"/>
          </a:xfrm>
          <a:prstGeom prst="rect">
            <a:avLst/>
          </a:prstGeom>
        </p:spPr>
      </p:pic>
      <p:sp>
        <p:nvSpPr>
          <p:cNvPr id="5" name="Text Placeholder 3">
            <a:extLst>
              <a:ext uri="{FF2B5EF4-FFF2-40B4-BE49-F238E27FC236}">
                <a16:creationId xmlns:a16="http://schemas.microsoft.com/office/drawing/2014/main" id="{CCAC5366-7DD6-4120-94CF-DF1D4BE2863A}"/>
              </a:ext>
            </a:extLst>
          </p:cNvPr>
          <p:cNvSpPr txBox="1">
            <a:spLocks/>
          </p:cNvSpPr>
          <p:nvPr/>
        </p:nvSpPr>
        <p:spPr>
          <a:xfrm>
            <a:off x="2900361" y="791715"/>
            <a:ext cx="3529013" cy="527456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ct val="0"/>
              </a:spcBef>
              <a:buNone/>
            </a:pPr>
            <a:endParaRPr lang="en-IE" sz="3200" b="1" dirty="0">
              <a:solidFill>
                <a:schemeClr val="accent1">
                  <a:lumMod val="75000"/>
                </a:schemeClr>
              </a:solidFill>
              <a:latin typeface="+mj-lt"/>
              <a:ea typeface="+mj-ea"/>
              <a:cs typeface="+mj-cs"/>
            </a:endParaRPr>
          </a:p>
        </p:txBody>
      </p:sp>
      <p:sp>
        <p:nvSpPr>
          <p:cNvPr id="6" name="Subtitle 4">
            <a:extLst>
              <a:ext uri="{FF2B5EF4-FFF2-40B4-BE49-F238E27FC236}">
                <a16:creationId xmlns:a16="http://schemas.microsoft.com/office/drawing/2014/main" id="{DCAEB38C-8D49-4730-821D-FAF7FF47A4FC}"/>
              </a:ext>
            </a:extLst>
          </p:cNvPr>
          <p:cNvSpPr txBox="1">
            <a:spLocks/>
          </p:cNvSpPr>
          <p:nvPr/>
        </p:nvSpPr>
        <p:spPr>
          <a:xfrm>
            <a:off x="8174735" y="4571999"/>
            <a:ext cx="3377184" cy="164592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200" b="1" dirty="0">
                <a:solidFill>
                  <a:schemeClr val="accent1">
                    <a:lumMod val="75000"/>
                  </a:schemeClr>
                </a:solidFill>
              </a:rPr>
              <a:t>Shortlist  announced (30)</a:t>
            </a:r>
          </a:p>
          <a:p>
            <a:pPr marL="0" indent="0">
              <a:buNone/>
            </a:pPr>
            <a:endParaRPr lang="en-IE" sz="3200" b="1" dirty="0">
              <a:solidFill>
                <a:schemeClr val="accent1">
                  <a:lumMod val="75000"/>
                </a:schemeClr>
              </a:solidFill>
            </a:endParaRPr>
          </a:p>
          <a:p>
            <a:pPr marL="0" indent="0">
              <a:buNone/>
            </a:pPr>
            <a:endParaRPr lang="en-IE" sz="3200" b="1" dirty="0">
              <a:solidFill>
                <a:schemeClr val="accent1">
                  <a:lumMod val="75000"/>
                </a:schemeClr>
              </a:solidFill>
            </a:endParaRPr>
          </a:p>
        </p:txBody>
      </p:sp>
      <p:sp>
        <p:nvSpPr>
          <p:cNvPr id="7" name="Title 1">
            <a:extLst>
              <a:ext uri="{FF2B5EF4-FFF2-40B4-BE49-F238E27FC236}">
                <a16:creationId xmlns:a16="http://schemas.microsoft.com/office/drawing/2014/main" id="{8FB88011-D90A-4222-BC2B-7AFB06C6A440}"/>
              </a:ext>
            </a:extLst>
          </p:cNvPr>
          <p:cNvSpPr txBox="1">
            <a:spLocks/>
          </p:cNvSpPr>
          <p:nvPr/>
        </p:nvSpPr>
        <p:spPr>
          <a:xfrm>
            <a:off x="8174736" y="540543"/>
            <a:ext cx="3377183" cy="370889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10000"/>
              </a:lnSpc>
            </a:pPr>
            <a:r>
              <a:rPr lang="en-IE" sz="3200" b="1" dirty="0">
                <a:solidFill>
                  <a:schemeClr val="accent1">
                    <a:lumMod val="75000"/>
                  </a:schemeClr>
                </a:solidFill>
              </a:rPr>
              <a:t>Dining Hall </a:t>
            </a:r>
          </a:p>
          <a:p>
            <a:pPr>
              <a:lnSpc>
                <a:spcPct val="110000"/>
              </a:lnSpc>
            </a:pPr>
            <a:r>
              <a:rPr lang="en-IE" sz="3200" b="1" dirty="0">
                <a:solidFill>
                  <a:schemeClr val="accent1">
                    <a:lumMod val="75000"/>
                  </a:schemeClr>
                </a:solidFill>
              </a:rPr>
              <a:t>Monday July 15</a:t>
            </a:r>
            <a:r>
              <a:rPr lang="en-IE" sz="3200" b="1" baseline="30000" dirty="0">
                <a:solidFill>
                  <a:schemeClr val="accent1">
                    <a:lumMod val="75000"/>
                  </a:schemeClr>
                </a:solidFill>
              </a:rPr>
              <a:t>th</a:t>
            </a:r>
            <a:r>
              <a:rPr lang="en-IE" sz="3200" b="1" dirty="0">
                <a:solidFill>
                  <a:schemeClr val="accent1">
                    <a:lumMod val="75000"/>
                  </a:schemeClr>
                </a:solidFill>
              </a:rPr>
              <a:t> </a:t>
            </a:r>
          </a:p>
          <a:p>
            <a:pPr>
              <a:lnSpc>
                <a:spcPct val="110000"/>
              </a:lnSpc>
            </a:pPr>
            <a:r>
              <a:rPr lang="en-IE" sz="3200" b="1" dirty="0">
                <a:solidFill>
                  <a:schemeClr val="accent1">
                    <a:lumMod val="75000"/>
                  </a:schemeClr>
                </a:solidFill>
              </a:rPr>
              <a:t>3 pm</a:t>
            </a:r>
          </a:p>
          <a:p>
            <a:endParaRPr lang="en-IE" sz="3200" b="1" dirty="0">
              <a:solidFill>
                <a:schemeClr val="accent1">
                  <a:lumMod val="75000"/>
                </a:schemeClr>
              </a:solidFill>
            </a:endParaRPr>
          </a:p>
        </p:txBody>
      </p:sp>
    </p:spTree>
    <p:extLst>
      <p:ext uri="{BB962C8B-B14F-4D97-AF65-F5344CB8AC3E}">
        <p14:creationId xmlns:p14="http://schemas.microsoft.com/office/powerpoint/2010/main" val="789277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4232A4-317B-439D-808E-BB6CBC620337}"/>
              </a:ext>
            </a:extLst>
          </p:cNvPr>
          <p:cNvSpPr>
            <a:spLocks noGrp="1"/>
          </p:cNvSpPr>
          <p:nvPr>
            <p:ph type="title"/>
          </p:nvPr>
        </p:nvSpPr>
        <p:spPr>
          <a:xfrm>
            <a:off x="8554433" y="3090797"/>
            <a:ext cx="3409335" cy="1325563"/>
          </a:xfrm>
        </p:spPr>
        <p:txBody>
          <a:bodyPr>
            <a:normAutofit fontScale="90000"/>
          </a:bodyPr>
          <a:lstStyle/>
          <a:p>
            <a:r>
              <a:rPr lang="en-IE" b="1" dirty="0">
                <a:solidFill>
                  <a:schemeClr val="accent1">
                    <a:lumMod val="75000"/>
                  </a:schemeClr>
                </a:solidFill>
              </a:rPr>
              <a:t>Bernadine Rooney</a:t>
            </a:r>
            <a:br>
              <a:rPr lang="en-IE" b="1" dirty="0">
                <a:solidFill>
                  <a:schemeClr val="accent1">
                    <a:lumMod val="75000"/>
                  </a:schemeClr>
                </a:solidFill>
              </a:rPr>
            </a:br>
            <a:br>
              <a:rPr lang="en-IE" b="1" dirty="0">
                <a:solidFill>
                  <a:schemeClr val="accent1">
                    <a:lumMod val="75000"/>
                  </a:schemeClr>
                </a:solidFill>
              </a:rPr>
            </a:br>
            <a:br>
              <a:rPr lang="en-IE" b="1" dirty="0">
                <a:solidFill>
                  <a:schemeClr val="accent1">
                    <a:lumMod val="75000"/>
                  </a:schemeClr>
                </a:solidFill>
              </a:rPr>
            </a:br>
            <a:br>
              <a:rPr lang="en-IE" b="1" dirty="0">
                <a:solidFill>
                  <a:schemeClr val="accent1">
                    <a:lumMod val="75000"/>
                  </a:schemeClr>
                </a:solidFill>
              </a:rPr>
            </a:br>
            <a:r>
              <a:rPr lang="en-IE" b="1" dirty="0">
                <a:solidFill>
                  <a:schemeClr val="accent1">
                    <a:lumMod val="75000"/>
                  </a:schemeClr>
                </a:solidFill>
              </a:rPr>
              <a:t>Commercial Revenue Unit</a:t>
            </a:r>
          </a:p>
        </p:txBody>
      </p:sp>
      <p:sp>
        <p:nvSpPr>
          <p:cNvPr id="5" name="Content Placeholder 4">
            <a:extLst>
              <a:ext uri="{FF2B5EF4-FFF2-40B4-BE49-F238E27FC236}">
                <a16:creationId xmlns:a16="http://schemas.microsoft.com/office/drawing/2014/main" id="{39B3200E-06DA-4A94-98BA-43700D473907}"/>
              </a:ext>
            </a:extLst>
          </p:cNvPr>
          <p:cNvSpPr>
            <a:spLocks noGrp="1"/>
          </p:cNvSpPr>
          <p:nvPr>
            <p:ph idx="1"/>
          </p:nvPr>
        </p:nvSpPr>
        <p:spPr>
          <a:xfrm>
            <a:off x="228232" y="117763"/>
            <a:ext cx="7098219" cy="6622473"/>
          </a:xfrm>
          <a:solidFill>
            <a:srgbClr val="0070C0"/>
          </a:solidFill>
          <a:ln>
            <a:solidFill>
              <a:schemeClr val="accent1">
                <a:lumMod val="75000"/>
              </a:schemeClr>
            </a:solidFill>
          </a:ln>
        </p:spPr>
        <p:txBody>
          <a:bodyPr>
            <a:normAutofit/>
          </a:bodyPr>
          <a:lstStyle/>
          <a:p>
            <a:pPr marL="342900" indent="-342900"/>
            <a:endParaRPr lang="en-IE" sz="3200" dirty="0">
              <a:solidFill>
                <a:schemeClr val="bg1"/>
              </a:solidFill>
            </a:endParaRPr>
          </a:p>
          <a:p>
            <a:pPr marL="342900" indent="-342900"/>
            <a:endParaRPr lang="en-IE" sz="3200" dirty="0">
              <a:solidFill>
                <a:schemeClr val="bg1"/>
              </a:solidFill>
            </a:endParaRPr>
          </a:p>
          <a:p>
            <a:pPr marL="342900" indent="-342900"/>
            <a:endParaRPr lang="en-IE" sz="3200" dirty="0">
              <a:solidFill>
                <a:schemeClr val="bg1"/>
              </a:solidFill>
            </a:endParaRPr>
          </a:p>
          <a:p>
            <a:pPr marL="342900" indent="-342900"/>
            <a:endParaRPr lang="en-IE" sz="3200" dirty="0">
              <a:solidFill>
                <a:schemeClr val="bg1"/>
              </a:solidFill>
            </a:endParaRPr>
          </a:p>
          <a:p>
            <a:pPr marL="342900" indent="-342900"/>
            <a:endParaRPr lang="en-IE" sz="3200" dirty="0">
              <a:solidFill>
                <a:schemeClr val="bg1"/>
              </a:solidFill>
            </a:endParaRPr>
          </a:p>
          <a:p>
            <a:pPr marL="1463675" lvl="3" indent="0">
              <a:spcBef>
                <a:spcPts val="0"/>
              </a:spcBef>
              <a:spcAft>
                <a:spcPts val="1800"/>
              </a:spcAft>
              <a:buNone/>
            </a:pPr>
            <a:endParaRPr lang="en-IE" sz="3200" dirty="0">
              <a:solidFill>
                <a:schemeClr val="bg1"/>
              </a:solidFill>
            </a:endParaRPr>
          </a:p>
          <a:p>
            <a:pPr marL="3292475" lvl="7" indent="0" algn="ctr">
              <a:spcBef>
                <a:spcPts val="0"/>
              </a:spcBef>
              <a:spcAft>
                <a:spcPts val="1800"/>
              </a:spcAft>
              <a:buNone/>
            </a:pPr>
            <a:endParaRPr lang="en-IE" sz="3200" dirty="0">
              <a:solidFill>
                <a:schemeClr val="bg1"/>
              </a:solidFill>
            </a:endParaRPr>
          </a:p>
          <a:p>
            <a:pPr marL="3292475" lvl="7" indent="0">
              <a:spcBef>
                <a:spcPts val="0"/>
              </a:spcBef>
              <a:spcAft>
                <a:spcPts val="1800"/>
              </a:spcAft>
              <a:buNone/>
            </a:pPr>
            <a:r>
              <a:rPr lang="en-IE" sz="4400" dirty="0">
                <a:solidFill>
                  <a:srgbClr val="FFFF00"/>
                </a:solidFill>
              </a:rPr>
              <a:t>Summer Operations</a:t>
            </a:r>
            <a:endParaRPr lang="en-IE" sz="4800" dirty="0">
              <a:solidFill>
                <a:schemeClr val="bg1"/>
              </a:solidFill>
            </a:endParaRPr>
          </a:p>
        </p:txBody>
      </p:sp>
      <p:pic>
        <p:nvPicPr>
          <p:cNvPr id="6" name="Picture 2" descr="Image result for image of spotlight">
            <a:extLst>
              <a:ext uri="{FF2B5EF4-FFF2-40B4-BE49-F238E27FC236}">
                <a16:creationId xmlns:a16="http://schemas.microsoft.com/office/drawing/2014/main" id="{8A77849F-6348-4FBF-9104-6D8EFBF3A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32" y="796041"/>
            <a:ext cx="7408631" cy="276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2192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DD68826F-558E-4D12-89D0-A32CFEB4B31C}"/>
              </a:ext>
            </a:extLst>
          </p:cNvPr>
          <p:cNvPicPr>
            <a:picLocks noChangeAspect="1"/>
          </p:cNvPicPr>
          <p:nvPr/>
        </p:nvPicPr>
        <p:blipFill>
          <a:blip r:embed="rId3"/>
          <a:stretch>
            <a:fillRect/>
          </a:stretch>
        </p:blipFill>
        <p:spPr>
          <a:xfrm>
            <a:off x="9010410" y="5801650"/>
            <a:ext cx="2855836" cy="767549"/>
          </a:xfrm>
          <a:prstGeom prst="rect">
            <a:avLst/>
          </a:prstGeom>
        </p:spPr>
      </p:pic>
      <p:graphicFrame>
        <p:nvGraphicFramePr>
          <p:cNvPr id="2" name="Diagram 1"/>
          <p:cNvGraphicFramePr/>
          <p:nvPr>
            <p:extLst/>
          </p:nvPr>
        </p:nvGraphicFramePr>
        <p:xfrm>
          <a:off x="529388" y="382983"/>
          <a:ext cx="10988843" cy="6186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43472784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4232A4-317B-439D-808E-BB6CBC620337}"/>
              </a:ext>
            </a:extLst>
          </p:cNvPr>
          <p:cNvSpPr>
            <a:spLocks noGrp="1"/>
          </p:cNvSpPr>
          <p:nvPr>
            <p:ph type="title"/>
          </p:nvPr>
        </p:nvSpPr>
        <p:spPr>
          <a:xfrm>
            <a:off x="8593393" y="2479060"/>
            <a:ext cx="3409335" cy="1325563"/>
          </a:xfrm>
        </p:spPr>
        <p:txBody>
          <a:bodyPr>
            <a:normAutofit/>
          </a:bodyPr>
          <a:lstStyle/>
          <a:p>
            <a:r>
              <a:rPr lang="en-IE" b="1" dirty="0">
                <a:solidFill>
                  <a:schemeClr val="accent1">
                    <a:lumMod val="75000"/>
                  </a:schemeClr>
                </a:solidFill>
              </a:rPr>
              <a:t>Agenda</a:t>
            </a:r>
            <a:br>
              <a:rPr lang="en-IE" b="1" dirty="0">
                <a:solidFill>
                  <a:schemeClr val="accent1">
                    <a:lumMod val="75000"/>
                  </a:schemeClr>
                </a:solidFill>
              </a:rPr>
            </a:br>
            <a:endParaRPr lang="en-IE" b="1" dirty="0">
              <a:solidFill>
                <a:schemeClr val="accent1">
                  <a:lumMod val="75000"/>
                </a:schemeClr>
              </a:solidFill>
            </a:endParaRPr>
          </a:p>
        </p:txBody>
      </p:sp>
      <p:sp>
        <p:nvSpPr>
          <p:cNvPr id="5" name="Content Placeholder 4">
            <a:extLst>
              <a:ext uri="{FF2B5EF4-FFF2-40B4-BE49-F238E27FC236}">
                <a16:creationId xmlns:a16="http://schemas.microsoft.com/office/drawing/2014/main" id="{39B3200E-06DA-4A94-98BA-43700D473907}"/>
              </a:ext>
            </a:extLst>
          </p:cNvPr>
          <p:cNvSpPr>
            <a:spLocks noGrp="1"/>
          </p:cNvSpPr>
          <p:nvPr>
            <p:ph idx="1"/>
          </p:nvPr>
        </p:nvSpPr>
        <p:spPr>
          <a:xfrm>
            <a:off x="189271" y="157018"/>
            <a:ext cx="7098219" cy="6622473"/>
          </a:xfrm>
          <a:solidFill>
            <a:srgbClr val="0070C0"/>
          </a:solidFill>
          <a:ln>
            <a:solidFill>
              <a:schemeClr val="accent1">
                <a:lumMod val="75000"/>
              </a:schemeClr>
            </a:solidFill>
          </a:ln>
        </p:spPr>
        <p:txBody>
          <a:bodyPr>
            <a:normAutofit/>
          </a:bodyPr>
          <a:lstStyle/>
          <a:p>
            <a:pPr marL="342900" indent="-342900"/>
            <a:endParaRPr lang="en-IE" sz="3200" dirty="0">
              <a:solidFill>
                <a:schemeClr val="bg1"/>
              </a:solidFill>
            </a:endParaRPr>
          </a:p>
          <a:p>
            <a:pPr marL="342900" indent="-342900"/>
            <a:endParaRPr lang="en-IE" sz="3200" dirty="0">
              <a:solidFill>
                <a:schemeClr val="bg1"/>
              </a:solidFill>
            </a:endParaRPr>
          </a:p>
          <a:p>
            <a:pPr marL="720725" indent="-628650">
              <a:spcBef>
                <a:spcPts val="0"/>
              </a:spcBef>
              <a:spcAft>
                <a:spcPts val="1800"/>
              </a:spcAft>
              <a:buFont typeface="Wingdings" panose="05000000000000000000" pitchFamily="2" charset="2"/>
              <a:buChar char="v"/>
            </a:pPr>
            <a:r>
              <a:rPr lang="en-IE" sz="3200" dirty="0">
                <a:solidFill>
                  <a:schemeClr val="bg1"/>
                </a:solidFill>
              </a:rPr>
              <a:t>Welcome</a:t>
            </a:r>
          </a:p>
          <a:p>
            <a:pPr marL="720725" indent="-628650">
              <a:spcBef>
                <a:spcPts val="0"/>
              </a:spcBef>
              <a:spcAft>
                <a:spcPts val="1800"/>
              </a:spcAft>
              <a:buFont typeface="Wingdings" panose="05000000000000000000" pitchFamily="2" charset="2"/>
              <a:buChar char="v"/>
            </a:pPr>
            <a:r>
              <a:rPr lang="en-IE" sz="3200" dirty="0">
                <a:solidFill>
                  <a:schemeClr val="bg1"/>
                </a:solidFill>
              </a:rPr>
              <a:t>Trinity in 60 seconds</a:t>
            </a:r>
          </a:p>
          <a:p>
            <a:pPr marL="720725" indent="-628650">
              <a:spcBef>
                <a:spcPts val="0"/>
              </a:spcBef>
              <a:spcAft>
                <a:spcPts val="1800"/>
              </a:spcAft>
              <a:buFont typeface="Wingdings" panose="05000000000000000000" pitchFamily="2" charset="2"/>
              <a:buChar char="v"/>
            </a:pPr>
            <a:r>
              <a:rPr lang="en-IE" sz="3200" dirty="0">
                <a:solidFill>
                  <a:schemeClr val="bg1"/>
                </a:solidFill>
              </a:rPr>
              <a:t>CSD highlights</a:t>
            </a:r>
          </a:p>
          <a:p>
            <a:pPr marL="720725" indent="-628650">
              <a:spcBef>
                <a:spcPts val="0"/>
              </a:spcBef>
              <a:spcAft>
                <a:spcPts val="1800"/>
              </a:spcAft>
              <a:buFont typeface="Wingdings" panose="05000000000000000000" pitchFamily="2" charset="2"/>
              <a:buChar char="v"/>
            </a:pPr>
            <a:r>
              <a:rPr lang="en-IE" sz="3200" dirty="0">
                <a:solidFill>
                  <a:schemeClr val="bg1"/>
                </a:solidFill>
              </a:rPr>
              <a:t>Spotlight on Summer Operations</a:t>
            </a:r>
          </a:p>
          <a:p>
            <a:pPr lvl="2">
              <a:spcBef>
                <a:spcPts val="0"/>
              </a:spcBef>
              <a:spcAft>
                <a:spcPts val="1200"/>
              </a:spcAft>
            </a:pPr>
            <a:r>
              <a:rPr lang="en-IE" sz="2400" dirty="0">
                <a:solidFill>
                  <a:schemeClr val="bg1"/>
                </a:solidFill>
              </a:rPr>
              <a:t>Commercial Revenue Unit</a:t>
            </a:r>
          </a:p>
          <a:p>
            <a:pPr lvl="2">
              <a:spcBef>
                <a:spcPts val="0"/>
              </a:spcBef>
              <a:spcAft>
                <a:spcPts val="1200"/>
              </a:spcAft>
            </a:pPr>
            <a:r>
              <a:rPr lang="en-IE" sz="2400" dirty="0">
                <a:solidFill>
                  <a:schemeClr val="bg1"/>
                </a:solidFill>
              </a:rPr>
              <a:t>Academic Registry</a:t>
            </a:r>
            <a:endParaRPr lang="en-IE" sz="2800" dirty="0">
              <a:solidFill>
                <a:schemeClr val="bg1"/>
              </a:solidFill>
            </a:endParaRPr>
          </a:p>
          <a:p>
            <a:pPr marL="720725" indent="-628650">
              <a:spcBef>
                <a:spcPts val="0"/>
              </a:spcBef>
              <a:spcAft>
                <a:spcPts val="1800"/>
              </a:spcAft>
              <a:buFont typeface="Wingdings" panose="05000000000000000000" pitchFamily="2" charset="2"/>
              <a:buChar char="v"/>
            </a:pPr>
            <a:r>
              <a:rPr lang="en-IE" sz="3200" dirty="0">
                <a:solidFill>
                  <a:schemeClr val="bg1"/>
                </a:solidFill>
              </a:rPr>
              <a:t>Wrap up</a:t>
            </a:r>
          </a:p>
        </p:txBody>
      </p:sp>
    </p:spTree>
    <p:extLst>
      <p:ext uri="{BB962C8B-B14F-4D97-AF65-F5344CB8AC3E}">
        <p14:creationId xmlns:p14="http://schemas.microsoft.com/office/powerpoint/2010/main" val="695590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817" t="1311" r="2500" b="2045"/>
          <a:stretch/>
        </p:blipFill>
        <p:spPr>
          <a:xfrm>
            <a:off x="1098882" y="946484"/>
            <a:ext cx="1909010" cy="2723041"/>
          </a:xfrm>
          <a:prstGeom prst="rect">
            <a:avLst/>
          </a:prstGeom>
          <a:ln>
            <a:noFill/>
          </a:ln>
          <a:effectLst>
            <a:outerShdw blurRad="292100" dist="139700" dir="2700000" algn="tl" rotWithShape="0">
              <a:srgbClr val="333333">
                <a:alpha val="65000"/>
              </a:srgbClr>
            </a:outerShdw>
          </a:effectLst>
        </p:spPr>
      </p:pic>
      <p:graphicFrame>
        <p:nvGraphicFramePr>
          <p:cNvPr id="6" name="Diagram 5"/>
          <p:cNvGraphicFramePr/>
          <p:nvPr>
            <p:extLst/>
          </p:nvPr>
        </p:nvGraphicFramePr>
        <p:xfrm>
          <a:off x="3545306" y="946484"/>
          <a:ext cx="8363284" cy="49672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545306" y="361709"/>
            <a:ext cx="5085347" cy="584775"/>
          </a:xfrm>
          <a:prstGeom prst="rect">
            <a:avLst/>
          </a:prstGeom>
          <a:noFill/>
        </p:spPr>
        <p:txBody>
          <a:bodyPr wrap="square" rtlCol="0">
            <a:spAutoFit/>
          </a:bodyPr>
          <a:lstStyle/>
          <a:p>
            <a:r>
              <a:rPr lang="en-IE" sz="3200" dirty="0"/>
              <a:t>Guest Satisfaction KPIs 2019</a:t>
            </a:r>
          </a:p>
        </p:txBody>
      </p:sp>
      <p:pic>
        <p:nvPicPr>
          <p:cNvPr id="9" name="Picture 8"/>
          <p:cNvPicPr>
            <a:picLocks noChangeAspect="1"/>
          </p:cNvPicPr>
          <p:nvPr/>
        </p:nvPicPr>
        <p:blipFill rotWithShape="1">
          <a:blip r:embed="rId9" cstate="print">
            <a:extLst>
              <a:ext uri="{28A0092B-C50C-407E-A947-70E740481C1C}">
                <a14:useLocalDpi xmlns:a14="http://schemas.microsoft.com/office/drawing/2010/main" val="0"/>
              </a:ext>
            </a:extLst>
          </a:blip>
          <a:srcRect l="4261" t="5544" r="6341" b="7829"/>
          <a:stretch/>
        </p:blipFill>
        <p:spPr>
          <a:xfrm>
            <a:off x="866272" y="3955810"/>
            <a:ext cx="2374231" cy="23006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0601715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A4232A4-317B-439D-808E-BB6CBC620337}"/>
              </a:ext>
            </a:extLst>
          </p:cNvPr>
          <p:cNvSpPr>
            <a:spLocks noGrp="1"/>
          </p:cNvSpPr>
          <p:nvPr>
            <p:ph type="title"/>
          </p:nvPr>
        </p:nvSpPr>
        <p:spPr>
          <a:xfrm>
            <a:off x="8554433" y="3090797"/>
            <a:ext cx="3409335" cy="1325563"/>
          </a:xfrm>
        </p:spPr>
        <p:txBody>
          <a:bodyPr>
            <a:normAutofit fontScale="90000"/>
          </a:bodyPr>
          <a:lstStyle/>
          <a:p>
            <a:r>
              <a:rPr lang="en-IE" b="1" dirty="0">
                <a:solidFill>
                  <a:schemeClr val="accent1">
                    <a:lumMod val="75000"/>
                  </a:schemeClr>
                </a:solidFill>
              </a:rPr>
              <a:t>Leona Coady</a:t>
            </a:r>
            <a:br>
              <a:rPr lang="en-IE" b="1" dirty="0">
                <a:solidFill>
                  <a:schemeClr val="accent1">
                    <a:lumMod val="75000"/>
                  </a:schemeClr>
                </a:solidFill>
              </a:rPr>
            </a:br>
            <a:br>
              <a:rPr lang="en-IE" b="1" dirty="0">
                <a:solidFill>
                  <a:schemeClr val="accent1">
                    <a:lumMod val="75000"/>
                  </a:schemeClr>
                </a:solidFill>
              </a:rPr>
            </a:br>
            <a:br>
              <a:rPr lang="en-IE" b="1" dirty="0">
                <a:solidFill>
                  <a:schemeClr val="accent1">
                    <a:lumMod val="75000"/>
                  </a:schemeClr>
                </a:solidFill>
              </a:rPr>
            </a:br>
            <a:br>
              <a:rPr lang="en-IE" b="1" dirty="0">
                <a:solidFill>
                  <a:schemeClr val="accent1">
                    <a:lumMod val="75000"/>
                  </a:schemeClr>
                </a:solidFill>
              </a:rPr>
            </a:br>
            <a:r>
              <a:rPr lang="en-IE" b="1" dirty="0">
                <a:solidFill>
                  <a:schemeClr val="accent1">
                    <a:lumMod val="75000"/>
                  </a:schemeClr>
                </a:solidFill>
              </a:rPr>
              <a:t>Academic Registry</a:t>
            </a:r>
          </a:p>
        </p:txBody>
      </p:sp>
      <p:sp>
        <p:nvSpPr>
          <p:cNvPr id="5" name="Content Placeholder 4">
            <a:extLst>
              <a:ext uri="{FF2B5EF4-FFF2-40B4-BE49-F238E27FC236}">
                <a16:creationId xmlns:a16="http://schemas.microsoft.com/office/drawing/2014/main" id="{39B3200E-06DA-4A94-98BA-43700D473907}"/>
              </a:ext>
            </a:extLst>
          </p:cNvPr>
          <p:cNvSpPr>
            <a:spLocks noGrp="1"/>
          </p:cNvSpPr>
          <p:nvPr>
            <p:ph idx="1"/>
          </p:nvPr>
        </p:nvSpPr>
        <p:spPr>
          <a:xfrm>
            <a:off x="228232" y="117763"/>
            <a:ext cx="7098219" cy="6622473"/>
          </a:xfrm>
          <a:solidFill>
            <a:srgbClr val="0070C0"/>
          </a:solidFill>
          <a:ln>
            <a:solidFill>
              <a:schemeClr val="accent1">
                <a:lumMod val="75000"/>
              </a:schemeClr>
            </a:solidFill>
          </a:ln>
        </p:spPr>
        <p:txBody>
          <a:bodyPr>
            <a:normAutofit/>
          </a:bodyPr>
          <a:lstStyle/>
          <a:p>
            <a:pPr marL="342900" indent="-342900"/>
            <a:endParaRPr lang="en-IE" sz="3200" dirty="0">
              <a:solidFill>
                <a:schemeClr val="bg1"/>
              </a:solidFill>
            </a:endParaRPr>
          </a:p>
          <a:p>
            <a:pPr marL="342900" indent="-342900"/>
            <a:endParaRPr lang="en-IE" sz="3200" dirty="0">
              <a:solidFill>
                <a:schemeClr val="bg1"/>
              </a:solidFill>
            </a:endParaRPr>
          </a:p>
          <a:p>
            <a:pPr marL="342900" indent="-342900"/>
            <a:endParaRPr lang="en-IE" sz="3200" dirty="0">
              <a:solidFill>
                <a:schemeClr val="bg1"/>
              </a:solidFill>
            </a:endParaRPr>
          </a:p>
          <a:p>
            <a:pPr marL="342900" indent="-342900"/>
            <a:endParaRPr lang="en-IE" sz="3200" dirty="0">
              <a:solidFill>
                <a:schemeClr val="bg1"/>
              </a:solidFill>
            </a:endParaRPr>
          </a:p>
          <a:p>
            <a:pPr marL="342900" indent="-342900"/>
            <a:endParaRPr lang="en-IE" sz="3200" dirty="0">
              <a:solidFill>
                <a:schemeClr val="bg1"/>
              </a:solidFill>
            </a:endParaRPr>
          </a:p>
          <a:p>
            <a:pPr marL="1463675" lvl="3" indent="0">
              <a:spcBef>
                <a:spcPts val="0"/>
              </a:spcBef>
              <a:spcAft>
                <a:spcPts val="1800"/>
              </a:spcAft>
              <a:buNone/>
            </a:pPr>
            <a:endParaRPr lang="en-IE" sz="3200" dirty="0">
              <a:solidFill>
                <a:schemeClr val="bg1"/>
              </a:solidFill>
            </a:endParaRPr>
          </a:p>
          <a:p>
            <a:pPr marL="3292475" lvl="7" indent="0" algn="ctr">
              <a:spcBef>
                <a:spcPts val="0"/>
              </a:spcBef>
              <a:spcAft>
                <a:spcPts val="1800"/>
              </a:spcAft>
              <a:buNone/>
            </a:pPr>
            <a:endParaRPr lang="en-IE" sz="3200" dirty="0">
              <a:solidFill>
                <a:schemeClr val="bg1"/>
              </a:solidFill>
            </a:endParaRPr>
          </a:p>
          <a:p>
            <a:pPr marL="3292475" lvl="7" indent="0">
              <a:spcBef>
                <a:spcPts val="0"/>
              </a:spcBef>
              <a:spcAft>
                <a:spcPts val="1800"/>
              </a:spcAft>
              <a:buNone/>
            </a:pPr>
            <a:r>
              <a:rPr lang="en-IE" sz="4400" dirty="0">
                <a:solidFill>
                  <a:srgbClr val="FFFF00"/>
                </a:solidFill>
              </a:rPr>
              <a:t>Summer Operations</a:t>
            </a:r>
            <a:endParaRPr lang="en-IE" sz="4800" dirty="0">
              <a:solidFill>
                <a:schemeClr val="bg1"/>
              </a:solidFill>
            </a:endParaRPr>
          </a:p>
        </p:txBody>
      </p:sp>
      <p:pic>
        <p:nvPicPr>
          <p:cNvPr id="6" name="Picture 2" descr="Image result for image of spotlight">
            <a:extLst>
              <a:ext uri="{FF2B5EF4-FFF2-40B4-BE49-F238E27FC236}">
                <a16:creationId xmlns:a16="http://schemas.microsoft.com/office/drawing/2014/main" id="{8A77849F-6348-4FBF-9104-6D8EFBF3A1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32" y="796041"/>
            <a:ext cx="7408631" cy="27607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408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flipH="1">
            <a:off x="2572236" y="1851987"/>
            <a:ext cx="58057" cy="500601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276211" y="1851987"/>
            <a:ext cx="58057" cy="500601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0476390" y="1851986"/>
            <a:ext cx="58057" cy="500601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7873647" y="1851987"/>
            <a:ext cx="58057" cy="5006013"/>
          </a:xfrm>
          <a:prstGeom prst="line">
            <a:avLst/>
          </a:prstGeom>
          <a:ln>
            <a:prstDash val="sysDot"/>
          </a:ln>
        </p:spPr>
        <p:style>
          <a:lnRef idx="1">
            <a:schemeClr val="accent1"/>
          </a:lnRef>
          <a:fillRef idx="0">
            <a:schemeClr val="accent1"/>
          </a:fillRef>
          <a:effectRef idx="0">
            <a:schemeClr val="accent1"/>
          </a:effectRef>
          <a:fontRef idx="minor">
            <a:schemeClr val="tx1"/>
          </a:fontRef>
        </p:style>
      </p:cxnSp>
      <p:graphicFrame>
        <p:nvGraphicFramePr>
          <p:cNvPr id="4" name="Diagram 3"/>
          <p:cNvGraphicFramePr/>
          <p:nvPr>
            <p:extLst/>
          </p:nvPr>
        </p:nvGraphicFramePr>
        <p:xfrm>
          <a:off x="-109062" y="1112872"/>
          <a:ext cx="13754847" cy="9546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nvPr>
        </p:nvGraphicFramePr>
        <p:xfrm>
          <a:off x="0" y="2484000"/>
          <a:ext cx="11025520" cy="114833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6" name="Diagram 5"/>
          <p:cNvGraphicFramePr/>
          <p:nvPr>
            <p:extLst/>
          </p:nvPr>
        </p:nvGraphicFramePr>
        <p:xfrm>
          <a:off x="0" y="3421314"/>
          <a:ext cx="11446136" cy="248400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7" name="Diagram 6"/>
          <p:cNvGraphicFramePr/>
          <p:nvPr>
            <p:extLst/>
          </p:nvPr>
        </p:nvGraphicFramePr>
        <p:xfrm>
          <a:off x="-349282" y="5608851"/>
          <a:ext cx="11795418" cy="77280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8" name="TextBox 7"/>
          <p:cNvSpPr txBox="1"/>
          <p:nvPr/>
        </p:nvSpPr>
        <p:spPr>
          <a:xfrm>
            <a:off x="363070" y="235382"/>
            <a:ext cx="1640541" cy="769441"/>
          </a:xfrm>
          <a:prstGeom prst="rect">
            <a:avLst/>
          </a:prstGeom>
          <a:noFill/>
        </p:spPr>
        <p:txBody>
          <a:bodyPr wrap="square" rtlCol="0">
            <a:spAutoFit/>
          </a:bodyPr>
          <a:lstStyle/>
          <a:p>
            <a:r>
              <a:rPr lang="en-IE" sz="4400" b="1" dirty="0">
                <a:solidFill>
                  <a:prstClr val="black"/>
                </a:solidFill>
              </a:rPr>
              <a:t>2019</a:t>
            </a:r>
            <a:endParaRPr lang="en-GB" b="1" dirty="0">
              <a:solidFill>
                <a:prstClr val="black"/>
              </a:solidFill>
            </a:endParaRPr>
          </a:p>
        </p:txBody>
      </p:sp>
      <p:sp>
        <p:nvSpPr>
          <p:cNvPr id="14" name="TextBox 13"/>
          <p:cNvSpPr txBox="1"/>
          <p:nvPr/>
        </p:nvSpPr>
        <p:spPr>
          <a:xfrm>
            <a:off x="7893424" y="0"/>
            <a:ext cx="3937435" cy="954107"/>
          </a:xfrm>
          <a:prstGeom prst="rect">
            <a:avLst/>
          </a:prstGeom>
          <a:noFill/>
        </p:spPr>
        <p:txBody>
          <a:bodyPr wrap="square" rtlCol="0">
            <a:spAutoFit/>
          </a:bodyPr>
          <a:lstStyle/>
          <a:p>
            <a:pPr algn="r"/>
            <a:r>
              <a:rPr lang="en-IE" sz="2800" b="1" dirty="0">
                <a:solidFill>
                  <a:prstClr val="black"/>
                </a:solidFill>
              </a:rPr>
              <a:t>Academic Registry </a:t>
            </a:r>
          </a:p>
          <a:p>
            <a:pPr algn="r"/>
            <a:r>
              <a:rPr lang="en-IE" sz="2800" b="1" dirty="0">
                <a:solidFill>
                  <a:prstClr val="black"/>
                </a:solidFill>
              </a:rPr>
              <a:t>2019 Summer Timeline</a:t>
            </a:r>
            <a:endParaRPr lang="en-GB" sz="2800" b="1" dirty="0">
              <a:solidFill>
                <a:prstClr val="black"/>
              </a:solidFill>
            </a:endParaRPr>
          </a:p>
        </p:txBody>
      </p:sp>
    </p:spTree>
    <p:extLst>
      <p:ext uri="{BB962C8B-B14F-4D97-AF65-F5344CB8AC3E}">
        <p14:creationId xmlns:p14="http://schemas.microsoft.com/office/powerpoint/2010/main" val="1433801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838200" y="420209"/>
            <a:ext cx="10515600" cy="1325563"/>
          </a:xfrm>
        </p:spPr>
        <p:txBody>
          <a:bodyPr/>
          <a:lstStyle/>
          <a:p>
            <a:r>
              <a:rPr lang="en-IE" b="1" dirty="0"/>
              <a:t>ACADEMIC REGISTRY PROJECTS … in progress</a:t>
            </a:r>
            <a:endParaRPr lang="en-GB" b="1" dirty="0"/>
          </a:p>
        </p:txBody>
      </p:sp>
      <p:graphicFrame>
        <p:nvGraphicFramePr>
          <p:cNvPr id="4" name="Content Placeholder 3"/>
          <p:cNvGraphicFramePr>
            <a:graphicFrameLocks noGrp="1"/>
          </p:cNvGraphicFramePr>
          <p:nvPr>
            <p:ph idx="1"/>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967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202641" y="1971150"/>
            <a:ext cx="1386673" cy="58280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46" name="Oval 45"/>
          <p:cNvSpPr/>
          <p:nvPr/>
        </p:nvSpPr>
        <p:spPr>
          <a:xfrm>
            <a:off x="202642" y="3628345"/>
            <a:ext cx="1386673" cy="58280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48" name="Oval 47"/>
          <p:cNvSpPr/>
          <p:nvPr/>
        </p:nvSpPr>
        <p:spPr>
          <a:xfrm>
            <a:off x="7696666" y="5516030"/>
            <a:ext cx="1386673" cy="58280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49" name="Oval 48"/>
          <p:cNvSpPr/>
          <p:nvPr/>
        </p:nvSpPr>
        <p:spPr>
          <a:xfrm>
            <a:off x="5356019" y="5608654"/>
            <a:ext cx="1386673" cy="582805"/>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50" name="Oval 49"/>
          <p:cNvSpPr/>
          <p:nvPr/>
        </p:nvSpPr>
        <p:spPr>
          <a:xfrm>
            <a:off x="3182503" y="5575322"/>
            <a:ext cx="1386673" cy="582805"/>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51" name="Oval 50"/>
          <p:cNvSpPr/>
          <p:nvPr/>
        </p:nvSpPr>
        <p:spPr>
          <a:xfrm>
            <a:off x="198155" y="5529936"/>
            <a:ext cx="1386673" cy="582805"/>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54" name="Oval 53"/>
          <p:cNvSpPr/>
          <p:nvPr/>
        </p:nvSpPr>
        <p:spPr>
          <a:xfrm>
            <a:off x="10312729" y="5224627"/>
            <a:ext cx="1386673" cy="58280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55" name="Oval 54"/>
          <p:cNvSpPr/>
          <p:nvPr/>
        </p:nvSpPr>
        <p:spPr>
          <a:xfrm>
            <a:off x="10470383" y="3492802"/>
            <a:ext cx="1386673" cy="582805"/>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56" name="Oval 55"/>
          <p:cNvSpPr/>
          <p:nvPr/>
        </p:nvSpPr>
        <p:spPr>
          <a:xfrm>
            <a:off x="7895976" y="1487667"/>
            <a:ext cx="1386673" cy="582805"/>
          </a:xfrm>
          <a:prstGeom prst="ellipse">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57" name="Oval 56"/>
          <p:cNvSpPr/>
          <p:nvPr/>
        </p:nvSpPr>
        <p:spPr>
          <a:xfrm>
            <a:off x="2584693" y="1555409"/>
            <a:ext cx="1386673" cy="582805"/>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58" name="Oval 57"/>
          <p:cNvSpPr/>
          <p:nvPr/>
        </p:nvSpPr>
        <p:spPr>
          <a:xfrm>
            <a:off x="5109111" y="1487667"/>
            <a:ext cx="1386673" cy="582805"/>
          </a:xfrm>
          <a:prstGeom prst="ellipse">
            <a:avLst/>
          </a:prstGeom>
          <a:blipFill dpi="0" rotWithShape="1">
            <a:blip r:embed="rId1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6" name="TextBox 5"/>
          <p:cNvSpPr txBox="1"/>
          <p:nvPr/>
        </p:nvSpPr>
        <p:spPr>
          <a:xfrm>
            <a:off x="118706" y="2725795"/>
            <a:ext cx="3063797" cy="400110"/>
          </a:xfrm>
          <a:prstGeom prst="rect">
            <a:avLst/>
          </a:prstGeom>
          <a:noFill/>
          <a:ln>
            <a:noFill/>
          </a:ln>
        </p:spPr>
        <p:txBody>
          <a:bodyPr wrap="square" rtlCol="0">
            <a:spAutoFit/>
          </a:bodyPr>
          <a:lstStyle/>
          <a:p>
            <a:r>
              <a:rPr lang="en-IE" sz="2000" dirty="0">
                <a:solidFill>
                  <a:schemeClr val="accent1">
                    <a:lumMod val="75000"/>
                  </a:schemeClr>
                </a:solidFill>
              </a:rPr>
              <a:t>Commercial Revenue Unit </a:t>
            </a:r>
          </a:p>
        </p:txBody>
      </p:sp>
      <p:sp>
        <p:nvSpPr>
          <p:cNvPr id="59" name="TextBox 58"/>
          <p:cNvSpPr txBox="1"/>
          <p:nvPr/>
        </p:nvSpPr>
        <p:spPr>
          <a:xfrm>
            <a:off x="2796939" y="2195600"/>
            <a:ext cx="1598852" cy="400110"/>
          </a:xfrm>
          <a:prstGeom prst="rect">
            <a:avLst/>
          </a:prstGeom>
          <a:noFill/>
          <a:ln>
            <a:noFill/>
          </a:ln>
        </p:spPr>
        <p:txBody>
          <a:bodyPr wrap="square" rtlCol="0">
            <a:spAutoFit/>
          </a:bodyPr>
          <a:lstStyle/>
          <a:p>
            <a:r>
              <a:rPr lang="en-IE" sz="2000" dirty="0">
                <a:solidFill>
                  <a:schemeClr val="accent1">
                    <a:lumMod val="75000"/>
                  </a:schemeClr>
                </a:solidFill>
              </a:rPr>
              <a:t>IT Services </a:t>
            </a:r>
          </a:p>
        </p:txBody>
      </p:sp>
      <p:sp>
        <p:nvSpPr>
          <p:cNvPr id="60" name="TextBox 59"/>
          <p:cNvSpPr txBox="1"/>
          <p:nvPr/>
        </p:nvSpPr>
        <p:spPr>
          <a:xfrm>
            <a:off x="8083008" y="2262552"/>
            <a:ext cx="927544" cy="400110"/>
          </a:xfrm>
          <a:prstGeom prst="rect">
            <a:avLst/>
          </a:prstGeom>
          <a:noFill/>
          <a:ln>
            <a:noFill/>
          </a:ln>
        </p:spPr>
        <p:txBody>
          <a:bodyPr wrap="square" rtlCol="0">
            <a:spAutoFit/>
          </a:bodyPr>
          <a:lstStyle/>
          <a:p>
            <a:r>
              <a:rPr lang="en-IE" sz="2000" dirty="0">
                <a:solidFill>
                  <a:schemeClr val="accent1">
                    <a:lumMod val="75000"/>
                  </a:schemeClr>
                </a:solidFill>
              </a:rPr>
              <a:t>HR</a:t>
            </a:r>
          </a:p>
        </p:txBody>
      </p:sp>
      <p:sp>
        <p:nvSpPr>
          <p:cNvPr id="61" name="TextBox 60"/>
          <p:cNvSpPr txBox="1"/>
          <p:nvPr/>
        </p:nvSpPr>
        <p:spPr>
          <a:xfrm>
            <a:off x="4978829" y="2039314"/>
            <a:ext cx="3027446" cy="400110"/>
          </a:xfrm>
          <a:prstGeom prst="rect">
            <a:avLst/>
          </a:prstGeom>
          <a:noFill/>
          <a:ln>
            <a:noFill/>
          </a:ln>
        </p:spPr>
        <p:txBody>
          <a:bodyPr wrap="square" rtlCol="0">
            <a:spAutoFit/>
          </a:bodyPr>
          <a:lstStyle/>
          <a:p>
            <a:r>
              <a:rPr lang="en-IE" sz="2000" dirty="0">
                <a:solidFill>
                  <a:schemeClr val="accent1">
                    <a:lumMod val="75000"/>
                  </a:schemeClr>
                </a:solidFill>
              </a:rPr>
              <a:t>Estates &amp; Facilities </a:t>
            </a:r>
          </a:p>
        </p:txBody>
      </p:sp>
      <p:sp>
        <p:nvSpPr>
          <p:cNvPr id="62" name="TextBox 61"/>
          <p:cNvSpPr txBox="1"/>
          <p:nvPr/>
        </p:nvSpPr>
        <p:spPr>
          <a:xfrm>
            <a:off x="10003387" y="5928099"/>
            <a:ext cx="3148483" cy="400110"/>
          </a:xfrm>
          <a:prstGeom prst="rect">
            <a:avLst/>
          </a:prstGeom>
          <a:noFill/>
          <a:ln>
            <a:noFill/>
          </a:ln>
        </p:spPr>
        <p:txBody>
          <a:bodyPr wrap="square" rtlCol="0">
            <a:spAutoFit/>
          </a:bodyPr>
          <a:lstStyle/>
          <a:p>
            <a:r>
              <a:rPr lang="en-IE" sz="2000" dirty="0">
                <a:solidFill>
                  <a:schemeClr val="accent1">
                    <a:lumMod val="75000"/>
                  </a:schemeClr>
                </a:solidFill>
              </a:rPr>
              <a:t>Student Counselling</a:t>
            </a:r>
          </a:p>
        </p:txBody>
      </p:sp>
      <p:sp>
        <p:nvSpPr>
          <p:cNvPr id="63" name="TextBox 62"/>
          <p:cNvSpPr txBox="1"/>
          <p:nvPr/>
        </p:nvSpPr>
        <p:spPr>
          <a:xfrm>
            <a:off x="10771859" y="4185692"/>
            <a:ext cx="927544" cy="400110"/>
          </a:xfrm>
          <a:prstGeom prst="rect">
            <a:avLst/>
          </a:prstGeom>
          <a:noFill/>
          <a:ln>
            <a:noFill/>
          </a:ln>
        </p:spPr>
        <p:txBody>
          <a:bodyPr wrap="square" rtlCol="0">
            <a:spAutoFit/>
          </a:bodyPr>
          <a:lstStyle/>
          <a:p>
            <a:r>
              <a:rPr lang="en-IE" sz="2000" dirty="0">
                <a:solidFill>
                  <a:schemeClr val="accent1">
                    <a:lumMod val="75000"/>
                  </a:schemeClr>
                </a:solidFill>
              </a:rPr>
              <a:t>Sport</a:t>
            </a:r>
          </a:p>
        </p:txBody>
      </p:sp>
      <p:sp>
        <p:nvSpPr>
          <p:cNvPr id="64" name="TextBox 63"/>
          <p:cNvSpPr txBox="1"/>
          <p:nvPr/>
        </p:nvSpPr>
        <p:spPr>
          <a:xfrm>
            <a:off x="5156246" y="6191459"/>
            <a:ext cx="2013268" cy="400110"/>
          </a:xfrm>
          <a:prstGeom prst="rect">
            <a:avLst/>
          </a:prstGeom>
          <a:noFill/>
          <a:ln>
            <a:noFill/>
          </a:ln>
        </p:spPr>
        <p:txBody>
          <a:bodyPr wrap="square" rtlCol="0">
            <a:spAutoFit/>
          </a:bodyPr>
          <a:lstStyle/>
          <a:p>
            <a:r>
              <a:rPr lang="en-IE" sz="2000" dirty="0">
                <a:solidFill>
                  <a:schemeClr val="accent1">
                    <a:lumMod val="75000"/>
                  </a:schemeClr>
                </a:solidFill>
              </a:rPr>
              <a:t>Health Service </a:t>
            </a:r>
          </a:p>
        </p:txBody>
      </p:sp>
      <p:sp>
        <p:nvSpPr>
          <p:cNvPr id="65" name="TextBox 64"/>
          <p:cNvSpPr txBox="1"/>
          <p:nvPr/>
        </p:nvSpPr>
        <p:spPr>
          <a:xfrm>
            <a:off x="7397450" y="6100348"/>
            <a:ext cx="3226205" cy="400110"/>
          </a:xfrm>
          <a:prstGeom prst="rect">
            <a:avLst/>
          </a:prstGeom>
          <a:noFill/>
          <a:ln>
            <a:noFill/>
          </a:ln>
        </p:spPr>
        <p:txBody>
          <a:bodyPr wrap="square" rtlCol="0">
            <a:spAutoFit/>
          </a:bodyPr>
          <a:lstStyle/>
          <a:p>
            <a:r>
              <a:rPr lang="en-IE" sz="2000" dirty="0">
                <a:solidFill>
                  <a:schemeClr val="accent1">
                    <a:lumMod val="75000"/>
                  </a:schemeClr>
                </a:solidFill>
              </a:rPr>
              <a:t>Disability Services  </a:t>
            </a:r>
          </a:p>
        </p:txBody>
      </p:sp>
      <p:sp>
        <p:nvSpPr>
          <p:cNvPr id="66" name="TextBox 65"/>
          <p:cNvSpPr txBox="1"/>
          <p:nvPr/>
        </p:nvSpPr>
        <p:spPr>
          <a:xfrm>
            <a:off x="2923538" y="6160526"/>
            <a:ext cx="1806562" cy="400110"/>
          </a:xfrm>
          <a:prstGeom prst="rect">
            <a:avLst/>
          </a:prstGeom>
          <a:noFill/>
          <a:ln>
            <a:noFill/>
          </a:ln>
        </p:spPr>
        <p:txBody>
          <a:bodyPr wrap="square" rtlCol="0">
            <a:spAutoFit/>
          </a:bodyPr>
          <a:lstStyle/>
          <a:p>
            <a:r>
              <a:rPr lang="en-IE" sz="2000" dirty="0">
                <a:solidFill>
                  <a:schemeClr val="accent1">
                    <a:lumMod val="75000"/>
                  </a:schemeClr>
                </a:solidFill>
              </a:rPr>
              <a:t>Day Nursery </a:t>
            </a:r>
          </a:p>
        </p:txBody>
      </p:sp>
      <p:sp>
        <p:nvSpPr>
          <p:cNvPr id="67" name="TextBox 66"/>
          <p:cNvSpPr txBox="1"/>
          <p:nvPr/>
        </p:nvSpPr>
        <p:spPr>
          <a:xfrm>
            <a:off x="198155" y="4329904"/>
            <a:ext cx="2782317" cy="400110"/>
          </a:xfrm>
          <a:prstGeom prst="rect">
            <a:avLst/>
          </a:prstGeom>
          <a:noFill/>
          <a:ln>
            <a:noFill/>
          </a:ln>
        </p:spPr>
        <p:txBody>
          <a:bodyPr wrap="square" rtlCol="0">
            <a:spAutoFit/>
          </a:bodyPr>
          <a:lstStyle/>
          <a:p>
            <a:r>
              <a:rPr lang="en-IE" sz="2000" dirty="0">
                <a:solidFill>
                  <a:schemeClr val="accent1">
                    <a:lumMod val="75000"/>
                  </a:schemeClr>
                </a:solidFill>
              </a:rPr>
              <a:t>Diversity &amp; Inclusion</a:t>
            </a:r>
          </a:p>
        </p:txBody>
      </p:sp>
      <p:sp>
        <p:nvSpPr>
          <p:cNvPr id="68" name="TextBox 67"/>
          <p:cNvSpPr txBox="1"/>
          <p:nvPr/>
        </p:nvSpPr>
        <p:spPr>
          <a:xfrm>
            <a:off x="137446" y="6112741"/>
            <a:ext cx="3005532" cy="400110"/>
          </a:xfrm>
          <a:prstGeom prst="rect">
            <a:avLst/>
          </a:prstGeom>
          <a:noFill/>
          <a:ln>
            <a:noFill/>
          </a:ln>
        </p:spPr>
        <p:txBody>
          <a:bodyPr wrap="square" rtlCol="0">
            <a:spAutoFit/>
          </a:bodyPr>
          <a:lstStyle/>
          <a:p>
            <a:r>
              <a:rPr lang="en-IE" sz="2000" dirty="0">
                <a:solidFill>
                  <a:schemeClr val="accent1">
                    <a:lumMod val="75000"/>
                  </a:schemeClr>
                </a:solidFill>
              </a:rPr>
              <a:t>Academic Registry </a:t>
            </a:r>
          </a:p>
        </p:txBody>
      </p:sp>
      <p:sp>
        <p:nvSpPr>
          <p:cNvPr id="69" name="Oval 68"/>
          <p:cNvSpPr/>
          <p:nvPr/>
        </p:nvSpPr>
        <p:spPr>
          <a:xfrm>
            <a:off x="10301821" y="1949124"/>
            <a:ext cx="1386673" cy="582805"/>
          </a:xfrm>
          <a:prstGeom prst="ellipse">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70" name="TextBox 69"/>
          <p:cNvSpPr txBox="1"/>
          <p:nvPr/>
        </p:nvSpPr>
        <p:spPr>
          <a:xfrm>
            <a:off x="10771859" y="2630255"/>
            <a:ext cx="927544" cy="400110"/>
          </a:xfrm>
          <a:prstGeom prst="rect">
            <a:avLst/>
          </a:prstGeom>
          <a:noFill/>
          <a:ln>
            <a:noFill/>
          </a:ln>
        </p:spPr>
        <p:txBody>
          <a:bodyPr wrap="square" rtlCol="0">
            <a:spAutoFit/>
          </a:bodyPr>
          <a:lstStyle/>
          <a:p>
            <a:r>
              <a:rPr lang="en-IE" sz="2000" dirty="0">
                <a:solidFill>
                  <a:schemeClr val="accent1">
                    <a:lumMod val="75000"/>
                  </a:schemeClr>
                </a:solidFill>
              </a:rPr>
              <a:t>PMO</a:t>
            </a:r>
          </a:p>
        </p:txBody>
      </p:sp>
      <p:pic>
        <p:nvPicPr>
          <p:cNvPr id="4" name="Picture 3">
            <a:extLst>
              <a:ext uri="{FF2B5EF4-FFF2-40B4-BE49-F238E27FC236}">
                <a16:creationId xmlns:a16="http://schemas.microsoft.com/office/drawing/2014/main" id="{7DF96968-6E50-49CD-83E9-39F478ADA72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53191" y="3111725"/>
            <a:ext cx="3011768" cy="2004195"/>
          </a:xfrm>
          <a:prstGeom prst="rect">
            <a:avLst/>
          </a:prstGeom>
          <a:ln/>
        </p:spPr>
        <p:style>
          <a:lnRef idx="2">
            <a:schemeClr val="accent1"/>
          </a:lnRef>
          <a:fillRef idx="1">
            <a:schemeClr val="lt1"/>
          </a:fillRef>
          <a:effectRef idx="0">
            <a:schemeClr val="accent1"/>
          </a:effectRef>
          <a:fontRef idx="minor">
            <a:schemeClr val="dk1"/>
          </a:fontRef>
        </p:style>
      </p:pic>
      <p:sp>
        <p:nvSpPr>
          <p:cNvPr id="35" name="Title 1">
            <a:extLst>
              <a:ext uri="{FF2B5EF4-FFF2-40B4-BE49-F238E27FC236}">
                <a16:creationId xmlns:a16="http://schemas.microsoft.com/office/drawing/2014/main" id="{4A132156-1D75-4750-9444-EE6E12282D5C}"/>
              </a:ext>
            </a:extLst>
          </p:cNvPr>
          <p:cNvSpPr txBox="1">
            <a:spLocks/>
          </p:cNvSpPr>
          <p:nvPr/>
        </p:nvSpPr>
        <p:spPr>
          <a:xfrm>
            <a:off x="2345529" y="491809"/>
            <a:ext cx="7500939" cy="56160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1">
                    <a:lumMod val="75000"/>
                  </a:schemeClr>
                </a:solidFill>
              </a:rPr>
              <a:t>One Team</a:t>
            </a:r>
          </a:p>
        </p:txBody>
      </p:sp>
    </p:spTree>
    <p:extLst>
      <p:ext uri="{BB962C8B-B14F-4D97-AF65-F5344CB8AC3E}">
        <p14:creationId xmlns:p14="http://schemas.microsoft.com/office/powerpoint/2010/main" val="2936768556"/>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0"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3441" y="125015"/>
            <a:ext cx="7877903" cy="6607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9467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37077" y="79373"/>
            <a:ext cx="7500939" cy="1492634"/>
          </a:xfrm>
        </p:spPr>
        <p:txBody>
          <a:bodyPr>
            <a:normAutofit/>
          </a:bodyPr>
          <a:lstStyle/>
          <a:p>
            <a:pPr algn="ctr"/>
            <a:r>
              <a:rPr lang="en-GB" sz="3600" b="1" dirty="0">
                <a:solidFill>
                  <a:schemeClr val="accent1">
                    <a:lumMod val="75000"/>
                  </a:schemeClr>
                </a:solidFill>
              </a:rPr>
              <a:t>Trinity in 60 seconds</a:t>
            </a:r>
            <a:br>
              <a:rPr lang="en-GB" sz="3600" b="1" dirty="0">
                <a:solidFill>
                  <a:schemeClr val="accent1">
                    <a:lumMod val="75000"/>
                  </a:schemeClr>
                </a:solidFill>
              </a:rPr>
            </a:br>
            <a:r>
              <a:rPr lang="en-GB" sz="2700" b="1" dirty="0">
                <a:solidFill>
                  <a:schemeClr val="accent1">
                    <a:lumMod val="75000"/>
                  </a:schemeClr>
                </a:solidFill>
              </a:rPr>
              <a:t>Chief Operating Officer</a:t>
            </a:r>
            <a:br>
              <a:rPr lang="en-GB" sz="2700" b="1" dirty="0">
                <a:solidFill>
                  <a:schemeClr val="accent1">
                    <a:lumMod val="75000"/>
                  </a:schemeClr>
                </a:solidFill>
              </a:rPr>
            </a:br>
            <a:r>
              <a:rPr lang="en-GB" sz="2700" b="1" dirty="0">
                <a:solidFill>
                  <a:schemeClr val="accent1">
                    <a:lumMod val="75000"/>
                  </a:schemeClr>
                </a:solidFill>
              </a:rPr>
              <a:t>Geraldine Ruane</a:t>
            </a:r>
          </a:p>
        </p:txBody>
      </p:sp>
      <p:sp>
        <p:nvSpPr>
          <p:cNvPr id="22" name="TextBox 21"/>
          <p:cNvSpPr txBox="1"/>
          <p:nvPr/>
        </p:nvSpPr>
        <p:spPr>
          <a:xfrm>
            <a:off x="257423" y="2216505"/>
            <a:ext cx="4448587" cy="3970318"/>
          </a:xfrm>
          <a:prstGeom prst="rect">
            <a:avLst/>
          </a:prstGeom>
          <a:noFill/>
          <a:ln w="12700">
            <a:noFill/>
          </a:ln>
        </p:spPr>
        <p:txBody>
          <a:bodyPr wrap="square" rtlCol="0">
            <a:spAutoFit/>
          </a:bodyPr>
          <a:lstStyle/>
          <a:p>
            <a:r>
              <a:rPr lang="en-IE" sz="2800" dirty="0">
                <a:solidFill>
                  <a:schemeClr val="accent1">
                    <a:lumMod val="75000"/>
                  </a:schemeClr>
                </a:solidFill>
              </a:rPr>
              <a:t>Philanthropic campaign</a:t>
            </a:r>
          </a:p>
          <a:p>
            <a:r>
              <a:rPr lang="en-IE" sz="2800" dirty="0">
                <a:solidFill>
                  <a:schemeClr val="accent1">
                    <a:lumMod val="75000"/>
                  </a:schemeClr>
                </a:solidFill>
              </a:rPr>
              <a:t> </a:t>
            </a:r>
          </a:p>
          <a:p>
            <a:r>
              <a:rPr lang="en-IE" sz="2800" dirty="0">
                <a:solidFill>
                  <a:schemeClr val="accent1">
                    <a:lumMod val="75000"/>
                  </a:schemeClr>
                </a:solidFill>
              </a:rPr>
              <a:t>Business School</a:t>
            </a:r>
          </a:p>
          <a:p>
            <a:r>
              <a:rPr lang="en-IE" sz="2800" dirty="0">
                <a:solidFill>
                  <a:schemeClr val="accent1">
                    <a:lumMod val="75000"/>
                  </a:schemeClr>
                </a:solidFill>
              </a:rPr>
              <a:t> </a:t>
            </a:r>
          </a:p>
          <a:p>
            <a:r>
              <a:rPr lang="en-IE" sz="2800" dirty="0">
                <a:solidFill>
                  <a:schemeClr val="accent1">
                    <a:lumMod val="75000"/>
                  </a:schemeClr>
                </a:solidFill>
              </a:rPr>
              <a:t>E3 Learning Foundry</a:t>
            </a:r>
          </a:p>
          <a:p>
            <a:endParaRPr lang="en-IE" sz="2800" dirty="0">
              <a:solidFill>
                <a:schemeClr val="accent1">
                  <a:lumMod val="75000"/>
                </a:schemeClr>
              </a:solidFill>
            </a:endParaRPr>
          </a:p>
          <a:p>
            <a:r>
              <a:rPr lang="en-IE" sz="2800" dirty="0">
                <a:solidFill>
                  <a:schemeClr val="accent1">
                    <a:lumMod val="75000"/>
                  </a:schemeClr>
                </a:solidFill>
              </a:rPr>
              <a:t>Quality reviews</a:t>
            </a:r>
          </a:p>
          <a:p>
            <a:endParaRPr lang="en-IE" sz="2800" dirty="0">
              <a:solidFill>
                <a:schemeClr val="accent1">
                  <a:lumMod val="75000"/>
                </a:schemeClr>
              </a:solidFill>
            </a:endParaRPr>
          </a:p>
          <a:p>
            <a:r>
              <a:rPr lang="en-IE" sz="2800" dirty="0">
                <a:solidFill>
                  <a:schemeClr val="accent1">
                    <a:lumMod val="75000"/>
                  </a:schemeClr>
                </a:solidFill>
              </a:rPr>
              <a:t>Strategic plan</a:t>
            </a:r>
          </a:p>
        </p:txBody>
      </p:sp>
      <p:pic>
        <p:nvPicPr>
          <p:cNvPr id="4" name="Picture 3">
            <a:extLst>
              <a:ext uri="{FF2B5EF4-FFF2-40B4-BE49-F238E27FC236}">
                <a16:creationId xmlns:a16="http://schemas.microsoft.com/office/drawing/2014/main" id="{CD3247DC-EDF3-4C3A-9375-088BEB643D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2371019"/>
            <a:ext cx="4953769" cy="366129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8016" y="177296"/>
            <a:ext cx="1330744" cy="1190625"/>
          </a:xfrm>
          <a:prstGeom prst="rect">
            <a:avLst/>
          </a:prstGeom>
        </p:spPr>
      </p:pic>
    </p:spTree>
    <p:extLst>
      <p:ext uri="{BB962C8B-B14F-4D97-AF65-F5344CB8AC3E}">
        <p14:creationId xmlns:p14="http://schemas.microsoft.com/office/powerpoint/2010/main" val="204107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val 4"/>
          <p:cNvSpPr/>
          <p:nvPr/>
        </p:nvSpPr>
        <p:spPr>
          <a:xfrm>
            <a:off x="202641" y="1971150"/>
            <a:ext cx="1386673" cy="582805"/>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46" name="Oval 45"/>
          <p:cNvSpPr/>
          <p:nvPr/>
        </p:nvSpPr>
        <p:spPr>
          <a:xfrm>
            <a:off x="202642" y="3628345"/>
            <a:ext cx="1386673" cy="582805"/>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48" name="Oval 47"/>
          <p:cNvSpPr/>
          <p:nvPr/>
        </p:nvSpPr>
        <p:spPr>
          <a:xfrm>
            <a:off x="7696666" y="5516030"/>
            <a:ext cx="1386673" cy="582805"/>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49" name="Oval 48"/>
          <p:cNvSpPr/>
          <p:nvPr/>
        </p:nvSpPr>
        <p:spPr>
          <a:xfrm>
            <a:off x="5356019" y="5608654"/>
            <a:ext cx="1386673" cy="582805"/>
          </a:xfrm>
          <a:prstGeom prst="ellipse">
            <a:avLst/>
          </a:pr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50" name="Oval 49"/>
          <p:cNvSpPr/>
          <p:nvPr/>
        </p:nvSpPr>
        <p:spPr>
          <a:xfrm>
            <a:off x="3182503" y="5575322"/>
            <a:ext cx="1386673" cy="582805"/>
          </a:xfrm>
          <a:prstGeom prst="ellipse">
            <a:avLst/>
          </a:pr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51" name="Oval 50"/>
          <p:cNvSpPr/>
          <p:nvPr/>
        </p:nvSpPr>
        <p:spPr>
          <a:xfrm>
            <a:off x="198155" y="5529936"/>
            <a:ext cx="1386673" cy="582805"/>
          </a:xfrm>
          <a:prstGeom prst="ellipse">
            <a:avLst/>
          </a:pr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54" name="Oval 53"/>
          <p:cNvSpPr/>
          <p:nvPr/>
        </p:nvSpPr>
        <p:spPr>
          <a:xfrm>
            <a:off x="10312729" y="5224627"/>
            <a:ext cx="1386673" cy="582805"/>
          </a:xfrm>
          <a:prstGeom prst="ellipse">
            <a:avLst/>
          </a:prstGeom>
          <a:blipFill dpi="0" rotWithShape="1">
            <a:blip r:embed="rId9"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55" name="Oval 54"/>
          <p:cNvSpPr/>
          <p:nvPr/>
        </p:nvSpPr>
        <p:spPr>
          <a:xfrm>
            <a:off x="10470383" y="3492802"/>
            <a:ext cx="1386673" cy="582805"/>
          </a:xfrm>
          <a:prstGeom prst="ellipse">
            <a:avLst/>
          </a:prstGeom>
          <a:blipFill dpi="0" rotWithShape="1">
            <a:blip r:embed="rId10"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56" name="Oval 55"/>
          <p:cNvSpPr/>
          <p:nvPr/>
        </p:nvSpPr>
        <p:spPr>
          <a:xfrm>
            <a:off x="7895976" y="1487667"/>
            <a:ext cx="1386673" cy="582805"/>
          </a:xfrm>
          <a:prstGeom prst="ellipse">
            <a:avLst/>
          </a:prstGeom>
          <a:blipFill dpi="0" rotWithShape="1">
            <a:blip r:embed="rId1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57" name="Oval 56"/>
          <p:cNvSpPr/>
          <p:nvPr/>
        </p:nvSpPr>
        <p:spPr>
          <a:xfrm>
            <a:off x="2584693" y="1555409"/>
            <a:ext cx="1386673" cy="582805"/>
          </a:xfrm>
          <a:prstGeom prst="ellipse">
            <a:avLst/>
          </a:prstGeom>
          <a:blipFill dpi="0" rotWithShape="1">
            <a:blip r:embed="rId1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58" name="Oval 57"/>
          <p:cNvSpPr/>
          <p:nvPr/>
        </p:nvSpPr>
        <p:spPr>
          <a:xfrm>
            <a:off x="5109111" y="1487667"/>
            <a:ext cx="1386673" cy="582805"/>
          </a:xfrm>
          <a:prstGeom prst="ellipse">
            <a:avLst/>
          </a:prstGeom>
          <a:blipFill dpi="0" rotWithShape="1">
            <a:blip r:embed="rId1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6" name="TextBox 5"/>
          <p:cNvSpPr txBox="1"/>
          <p:nvPr/>
        </p:nvSpPr>
        <p:spPr>
          <a:xfrm>
            <a:off x="118706" y="2725795"/>
            <a:ext cx="3063797" cy="400110"/>
          </a:xfrm>
          <a:prstGeom prst="rect">
            <a:avLst/>
          </a:prstGeom>
          <a:noFill/>
          <a:ln>
            <a:noFill/>
          </a:ln>
        </p:spPr>
        <p:txBody>
          <a:bodyPr wrap="square" rtlCol="0">
            <a:spAutoFit/>
          </a:bodyPr>
          <a:lstStyle/>
          <a:p>
            <a:r>
              <a:rPr lang="en-IE" sz="2000" dirty="0">
                <a:solidFill>
                  <a:schemeClr val="accent1">
                    <a:lumMod val="75000"/>
                  </a:schemeClr>
                </a:solidFill>
              </a:rPr>
              <a:t>Commercial Revenue Unit </a:t>
            </a:r>
          </a:p>
        </p:txBody>
      </p:sp>
      <p:sp>
        <p:nvSpPr>
          <p:cNvPr id="59" name="TextBox 58"/>
          <p:cNvSpPr txBox="1"/>
          <p:nvPr/>
        </p:nvSpPr>
        <p:spPr>
          <a:xfrm>
            <a:off x="2796939" y="2195600"/>
            <a:ext cx="1598852" cy="400110"/>
          </a:xfrm>
          <a:prstGeom prst="rect">
            <a:avLst/>
          </a:prstGeom>
          <a:noFill/>
          <a:ln>
            <a:noFill/>
          </a:ln>
        </p:spPr>
        <p:txBody>
          <a:bodyPr wrap="square" rtlCol="0">
            <a:spAutoFit/>
          </a:bodyPr>
          <a:lstStyle/>
          <a:p>
            <a:r>
              <a:rPr lang="en-IE" sz="2000" dirty="0">
                <a:solidFill>
                  <a:schemeClr val="accent1">
                    <a:lumMod val="75000"/>
                  </a:schemeClr>
                </a:solidFill>
              </a:rPr>
              <a:t>IT Services </a:t>
            </a:r>
          </a:p>
        </p:txBody>
      </p:sp>
      <p:sp>
        <p:nvSpPr>
          <p:cNvPr id="60" name="TextBox 59"/>
          <p:cNvSpPr txBox="1"/>
          <p:nvPr/>
        </p:nvSpPr>
        <p:spPr>
          <a:xfrm>
            <a:off x="8083008" y="2262552"/>
            <a:ext cx="927544" cy="400110"/>
          </a:xfrm>
          <a:prstGeom prst="rect">
            <a:avLst/>
          </a:prstGeom>
          <a:noFill/>
          <a:ln>
            <a:noFill/>
          </a:ln>
        </p:spPr>
        <p:txBody>
          <a:bodyPr wrap="square" rtlCol="0">
            <a:spAutoFit/>
          </a:bodyPr>
          <a:lstStyle/>
          <a:p>
            <a:r>
              <a:rPr lang="en-IE" sz="2000" dirty="0">
                <a:solidFill>
                  <a:schemeClr val="accent1">
                    <a:lumMod val="75000"/>
                  </a:schemeClr>
                </a:solidFill>
              </a:rPr>
              <a:t>HR</a:t>
            </a:r>
          </a:p>
        </p:txBody>
      </p:sp>
      <p:sp>
        <p:nvSpPr>
          <p:cNvPr id="61" name="TextBox 60"/>
          <p:cNvSpPr txBox="1"/>
          <p:nvPr/>
        </p:nvSpPr>
        <p:spPr>
          <a:xfrm>
            <a:off x="4978829" y="2039314"/>
            <a:ext cx="3027446" cy="400110"/>
          </a:xfrm>
          <a:prstGeom prst="rect">
            <a:avLst/>
          </a:prstGeom>
          <a:noFill/>
          <a:ln>
            <a:noFill/>
          </a:ln>
        </p:spPr>
        <p:txBody>
          <a:bodyPr wrap="square" rtlCol="0">
            <a:spAutoFit/>
          </a:bodyPr>
          <a:lstStyle/>
          <a:p>
            <a:r>
              <a:rPr lang="en-IE" sz="2000" dirty="0">
                <a:solidFill>
                  <a:schemeClr val="accent1">
                    <a:lumMod val="75000"/>
                  </a:schemeClr>
                </a:solidFill>
              </a:rPr>
              <a:t>Estates &amp; Facilities </a:t>
            </a:r>
          </a:p>
        </p:txBody>
      </p:sp>
      <p:sp>
        <p:nvSpPr>
          <p:cNvPr id="62" name="TextBox 61"/>
          <p:cNvSpPr txBox="1"/>
          <p:nvPr/>
        </p:nvSpPr>
        <p:spPr>
          <a:xfrm>
            <a:off x="10003387" y="5928099"/>
            <a:ext cx="3148483" cy="400110"/>
          </a:xfrm>
          <a:prstGeom prst="rect">
            <a:avLst/>
          </a:prstGeom>
          <a:noFill/>
          <a:ln>
            <a:noFill/>
          </a:ln>
        </p:spPr>
        <p:txBody>
          <a:bodyPr wrap="square" rtlCol="0">
            <a:spAutoFit/>
          </a:bodyPr>
          <a:lstStyle/>
          <a:p>
            <a:r>
              <a:rPr lang="en-IE" sz="2000" dirty="0">
                <a:solidFill>
                  <a:schemeClr val="accent1">
                    <a:lumMod val="75000"/>
                  </a:schemeClr>
                </a:solidFill>
              </a:rPr>
              <a:t>Student Counselling</a:t>
            </a:r>
          </a:p>
        </p:txBody>
      </p:sp>
      <p:sp>
        <p:nvSpPr>
          <p:cNvPr id="63" name="TextBox 62"/>
          <p:cNvSpPr txBox="1"/>
          <p:nvPr/>
        </p:nvSpPr>
        <p:spPr>
          <a:xfrm>
            <a:off x="10771859" y="4185692"/>
            <a:ext cx="927544" cy="400110"/>
          </a:xfrm>
          <a:prstGeom prst="rect">
            <a:avLst/>
          </a:prstGeom>
          <a:noFill/>
          <a:ln>
            <a:noFill/>
          </a:ln>
        </p:spPr>
        <p:txBody>
          <a:bodyPr wrap="square" rtlCol="0">
            <a:spAutoFit/>
          </a:bodyPr>
          <a:lstStyle/>
          <a:p>
            <a:r>
              <a:rPr lang="en-IE" sz="2000" dirty="0">
                <a:solidFill>
                  <a:schemeClr val="accent1">
                    <a:lumMod val="75000"/>
                  </a:schemeClr>
                </a:solidFill>
              </a:rPr>
              <a:t>Sport</a:t>
            </a:r>
          </a:p>
        </p:txBody>
      </p:sp>
      <p:sp>
        <p:nvSpPr>
          <p:cNvPr id="64" name="TextBox 63"/>
          <p:cNvSpPr txBox="1"/>
          <p:nvPr/>
        </p:nvSpPr>
        <p:spPr>
          <a:xfrm>
            <a:off x="5156246" y="6191459"/>
            <a:ext cx="2013268" cy="400110"/>
          </a:xfrm>
          <a:prstGeom prst="rect">
            <a:avLst/>
          </a:prstGeom>
          <a:noFill/>
          <a:ln>
            <a:noFill/>
          </a:ln>
        </p:spPr>
        <p:txBody>
          <a:bodyPr wrap="square" rtlCol="0">
            <a:spAutoFit/>
          </a:bodyPr>
          <a:lstStyle/>
          <a:p>
            <a:r>
              <a:rPr lang="en-IE" sz="2000" dirty="0">
                <a:solidFill>
                  <a:schemeClr val="accent1">
                    <a:lumMod val="75000"/>
                  </a:schemeClr>
                </a:solidFill>
              </a:rPr>
              <a:t>Health Service </a:t>
            </a:r>
          </a:p>
        </p:txBody>
      </p:sp>
      <p:sp>
        <p:nvSpPr>
          <p:cNvPr id="65" name="TextBox 64"/>
          <p:cNvSpPr txBox="1"/>
          <p:nvPr/>
        </p:nvSpPr>
        <p:spPr>
          <a:xfrm>
            <a:off x="7397450" y="6100348"/>
            <a:ext cx="3226205" cy="400110"/>
          </a:xfrm>
          <a:prstGeom prst="rect">
            <a:avLst/>
          </a:prstGeom>
          <a:noFill/>
          <a:ln>
            <a:noFill/>
          </a:ln>
        </p:spPr>
        <p:txBody>
          <a:bodyPr wrap="square" rtlCol="0">
            <a:spAutoFit/>
          </a:bodyPr>
          <a:lstStyle/>
          <a:p>
            <a:r>
              <a:rPr lang="en-IE" sz="2000" dirty="0">
                <a:solidFill>
                  <a:schemeClr val="accent1">
                    <a:lumMod val="75000"/>
                  </a:schemeClr>
                </a:solidFill>
              </a:rPr>
              <a:t>Disability Services  </a:t>
            </a:r>
          </a:p>
        </p:txBody>
      </p:sp>
      <p:sp>
        <p:nvSpPr>
          <p:cNvPr id="66" name="TextBox 65"/>
          <p:cNvSpPr txBox="1"/>
          <p:nvPr/>
        </p:nvSpPr>
        <p:spPr>
          <a:xfrm>
            <a:off x="2923538" y="6160526"/>
            <a:ext cx="1806562" cy="400110"/>
          </a:xfrm>
          <a:prstGeom prst="rect">
            <a:avLst/>
          </a:prstGeom>
          <a:noFill/>
          <a:ln>
            <a:noFill/>
          </a:ln>
        </p:spPr>
        <p:txBody>
          <a:bodyPr wrap="square" rtlCol="0">
            <a:spAutoFit/>
          </a:bodyPr>
          <a:lstStyle/>
          <a:p>
            <a:r>
              <a:rPr lang="en-IE" sz="2000" dirty="0">
                <a:solidFill>
                  <a:schemeClr val="accent1">
                    <a:lumMod val="75000"/>
                  </a:schemeClr>
                </a:solidFill>
              </a:rPr>
              <a:t>Day Nursery </a:t>
            </a:r>
          </a:p>
        </p:txBody>
      </p:sp>
      <p:sp>
        <p:nvSpPr>
          <p:cNvPr id="67" name="TextBox 66"/>
          <p:cNvSpPr txBox="1"/>
          <p:nvPr/>
        </p:nvSpPr>
        <p:spPr>
          <a:xfrm>
            <a:off x="198155" y="4329904"/>
            <a:ext cx="2782317" cy="400110"/>
          </a:xfrm>
          <a:prstGeom prst="rect">
            <a:avLst/>
          </a:prstGeom>
          <a:noFill/>
          <a:ln>
            <a:noFill/>
          </a:ln>
        </p:spPr>
        <p:txBody>
          <a:bodyPr wrap="square" rtlCol="0">
            <a:spAutoFit/>
          </a:bodyPr>
          <a:lstStyle/>
          <a:p>
            <a:r>
              <a:rPr lang="en-IE" sz="2000" dirty="0">
                <a:solidFill>
                  <a:schemeClr val="accent1">
                    <a:lumMod val="75000"/>
                  </a:schemeClr>
                </a:solidFill>
              </a:rPr>
              <a:t>Diversity &amp; Inclusion</a:t>
            </a:r>
          </a:p>
        </p:txBody>
      </p:sp>
      <p:sp>
        <p:nvSpPr>
          <p:cNvPr id="68" name="TextBox 67"/>
          <p:cNvSpPr txBox="1"/>
          <p:nvPr/>
        </p:nvSpPr>
        <p:spPr>
          <a:xfrm>
            <a:off x="137446" y="6112741"/>
            <a:ext cx="3005532" cy="400110"/>
          </a:xfrm>
          <a:prstGeom prst="rect">
            <a:avLst/>
          </a:prstGeom>
          <a:noFill/>
          <a:ln>
            <a:noFill/>
          </a:ln>
        </p:spPr>
        <p:txBody>
          <a:bodyPr wrap="square" rtlCol="0">
            <a:spAutoFit/>
          </a:bodyPr>
          <a:lstStyle/>
          <a:p>
            <a:r>
              <a:rPr lang="en-IE" sz="2000" dirty="0">
                <a:solidFill>
                  <a:schemeClr val="accent1">
                    <a:lumMod val="75000"/>
                  </a:schemeClr>
                </a:solidFill>
              </a:rPr>
              <a:t>Academic Registry </a:t>
            </a:r>
          </a:p>
        </p:txBody>
      </p:sp>
      <p:sp>
        <p:nvSpPr>
          <p:cNvPr id="69" name="Oval 68"/>
          <p:cNvSpPr/>
          <p:nvPr/>
        </p:nvSpPr>
        <p:spPr>
          <a:xfrm>
            <a:off x="10301821" y="1949124"/>
            <a:ext cx="1386673" cy="582805"/>
          </a:xfrm>
          <a:prstGeom prst="ellipse">
            <a:avLst/>
          </a:prstGeom>
          <a:blipFill dpi="0" rotWithShape="1">
            <a:blip r:embed="rId14"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2000">
              <a:solidFill>
                <a:schemeClr val="accent1">
                  <a:lumMod val="75000"/>
                </a:schemeClr>
              </a:solidFill>
            </a:endParaRPr>
          </a:p>
        </p:txBody>
      </p:sp>
      <p:sp>
        <p:nvSpPr>
          <p:cNvPr id="70" name="TextBox 69"/>
          <p:cNvSpPr txBox="1"/>
          <p:nvPr/>
        </p:nvSpPr>
        <p:spPr>
          <a:xfrm>
            <a:off x="10771859" y="2630255"/>
            <a:ext cx="927544" cy="400110"/>
          </a:xfrm>
          <a:prstGeom prst="rect">
            <a:avLst/>
          </a:prstGeom>
          <a:noFill/>
          <a:ln>
            <a:noFill/>
          </a:ln>
        </p:spPr>
        <p:txBody>
          <a:bodyPr wrap="square" rtlCol="0">
            <a:spAutoFit/>
          </a:bodyPr>
          <a:lstStyle/>
          <a:p>
            <a:r>
              <a:rPr lang="en-IE" sz="2000" dirty="0">
                <a:solidFill>
                  <a:schemeClr val="accent1">
                    <a:lumMod val="75000"/>
                  </a:schemeClr>
                </a:solidFill>
              </a:rPr>
              <a:t>PMO</a:t>
            </a:r>
          </a:p>
        </p:txBody>
      </p:sp>
      <p:pic>
        <p:nvPicPr>
          <p:cNvPr id="4" name="Picture 3">
            <a:extLst>
              <a:ext uri="{FF2B5EF4-FFF2-40B4-BE49-F238E27FC236}">
                <a16:creationId xmlns:a16="http://schemas.microsoft.com/office/drawing/2014/main" id="{7DF96968-6E50-49CD-83E9-39F478ADA72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853191" y="3111725"/>
            <a:ext cx="3011768" cy="2004195"/>
          </a:xfrm>
          <a:prstGeom prst="rect">
            <a:avLst/>
          </a:prstGeom>
          <a:ln/>
        </p:spPr>
        <p:style>
          <a:lnRef idx="2">
            <a:schemeClr val="accent1"/>
          </a:lnRef>
          <a:fillRef idx="1">
            <a:schemeClr val="lt1"/>
          </a:fillRef>
          <a:effectRef idx="0">
            <a:schemeClr val="accent1"/>
          </a:effectRef>
          <a:fontRef idx="minor">
            <a:schemeClr val="dk1"/>
          </a:fontRef>
        </p:style>
      </p:pic>
      <p:sp>
        <p:nvSpPr>
          <p:cNvPr id="35" name="Title 1">
            <a:extLst>
              <a:ext uri="{FF2B5EF4-FFF2-40B4-BE49-F238E27FC236}">
                <a16:creationId xmlns:a16="http://schemas.microsoft.com/office/drawing/2014/main" id="{4A132156-1D75-4750-9444-EE6E12282D5C}"/>
              </a:ext>
            </a:extLst>
          </p:cNvPr>
          <p:cNvSpPr txBox="1">
            <a:spLocks/>
          </p:cNvSpPr>
          <p:nvPr/>
        </p:nvSpPr>
        <p:spPr>
          <a:xfrm>
            <a:off x="2345529" y="491809"/>
            <a:ext cx="7500939" cy="561600"/>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b="1" dirty="0">
                <a:solidFill>
                  <a:schemeClr val="accent1">
                    <a:lumMod val="75000"/>
                  </a:schemeClr>
                </a:solidFill>
              </a:rPr>
              <a:t>Around CSD</a:t>
            </a:r>
          </a:p>
        </p:txBody>
      </p:sp>
    </p:spTree>
    <p:extLst>
      <p:ext uri="{BB962C8B-B14F-4D97-AF65-F5344CB8AC3E}">
        <p14:creationId xmlns:p14="http://schemas.microsoft.com/office/powerpoint/2010/main" val="2255586420"/>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C157357-43FF-4938-8546-179830C6E23F}"/>
              </a:ext>
            </a:extLst>
          </p:cNvPr>
          <p:cNvSpPr>
            <a:spLocks noGrp="1"/>
          </p:cNvSpPr>
          <p:nvPr>
            <p:ph type="subTitle" idx="1"/>
          </p:nvPr>
        </p:nvSpPr>
        <p:spPr>
          <a:xfrm>
            <a:off x="8174735" y="4571999"/>
            <a:ext cx="3377184" cy="1645921"/>
          </a:xfrm>
          <a:noFill/>
        </p:spPr>
        <p:txBody>
          <a:bodyPr>
            <a:normAutofit/>
          </a:bodyPr>
          <a:lstStyle/>
          <a:p>
            <a:pPr algn="l"/>
            <a:r>
              <a:rPr lang="en-IE" sz="3200" b="1" dirty="0">
                <a:solidFill>
                  <a:schemeClr val="accent1">
                    <a:lumMod val="75000"/>
                  </a:schemeClr>
                </a:solidFill>
              </a:rPr>
              <a:t>Business School</a:t>
            </a:r>
          </a:p>
        </p:txBody>
      </p:sp>
      <p:pic>
        <p:nvPicPr>
          <p:cNvPr id="1026" name="Picture 2" descr="Image result for new business school trinity">
            <a:extLst>
              <a:ext uri="{FF2B5EF4-FFF2-40B4-BE49-F238E27FC236}">
                <a16:creationId xmlns:a16="http://schemas.microsoft.com/office/drawing/2014/main" id="{BEEC4C26-5402-439F-B6C5-B5A3D895DE7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040" r="17040"/>
          <a:stretch/>
        </p:blipFill>
        <p:spPr bwMode="auto">
          <a:xfrm>
            <a:off x="20" y="10"/>
            <a:ext cx="7534636" cy="685799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A8B0A3C1-BAC7-4125-8FC7-6BCCF808EF81}"/>
              </a:ext>
            </a:extLst>
          </p:cNvPr>
          <p:cNvSpPr txBox="1">
            <a:spLocks/>
          </p:cNvSpPr>
          <p:nvPr/>
        </p:nvSpPr>
        <p:spPr>
          <a:xfrm>
            <a:off x="8327135" y="792481"/>
            <a:ext cx="3377183" cy="370889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chemeClr val="accent1">
                    <a:lumMod val="75000"/>
                  </a:schemeClr>
                </a:solidFill>
              </a:rPr>
              <a:t>IT Services</a:t>
            </a:r>
            <a:br>
              <a:rPr lang="en-IE" sz="3200" b="1" dirty="0">
                <a:solidFill>
                  <a:schemeClr val="accent1">
                    <a:lumMod val="75000"/>
                  </a:schemeClr>
                </a:solidFill>
              </a:rPr>
            </a:br>
            <a:r>
              <a:rPr lang="en-IE" sz="3200" b="1" dirty="0">
                <a:solidFill>
                  <a:schemeClr val="accent1">
                    <a:lumMod val="75000"/>
                  </a:schemeClr>
                </a:solidFill>
              </a:rPr>
              <a:t>Estates &amp; Facilities</a:t>
            </a:r>
          </a:p>
        </p:txBody>
      </p:sp>
    </p:spTree>
    <p:extLst>
      <p:ext uri="{BB962C8B-B14F-4D97-AF65-F5344CB8AC3E}">
        <p14:creationId xmlns:p14="http://schemas.microsoft.com/office/powerpoint/2010/main" val="519166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question mark">
            <a:extLst>
              <a:ext uri="{FF2B5EF4-FFF2-40B4-BE49-F238E27FC236}">
                <a16:creationId xmlns:a16="http://schemas.microsoft.com/office/drawing/2014/main" id="{1C133FA9-F83A-47CF-B08B-A2973DE0FF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601" r="28164" b="476"/>
          <a:stretch/>
        </p:blipFill>
        <p:spPr bwMode="auto">
          <a:xfrm>
            <a:off x="5176957" y="19724754"/>
            <a:ext cx="1143458" cy="1455556"/>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132A2C0E-2735-48EF-8A2F-90E6AB9621DE}"/>
              </a:ext>
            </a:extLst>
          </p:cNvPr>
          <p:cNvSpPr txBox="1">
            <a:spLocks/>
          </p:cNvSpPr>
          <p:nvPr/>
        </p:nvSpPr>
        <p:spPr>
          <a:xfrm>
            <a:off x="8174735" y="640081"/>
            <a:ext cx="3377183" cy="370889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chemeClr val="accent1">
                    <a:lumMod val="75000"/>
                  </a:schemeClr>
                </a:solidFill>
              </a:rPr>
              <a:t>IT Services</a:t>
            </a:r>
            <a:br>
              <a:rPr lang="en-IE" sz="3200" b="1" dirty="0">
                <a:solidFill>
                  <a:schemeClr val="accent1">
                    <a:lumMod val="75000"/>
                  </a:schemeClr>
                </a:solidFill>
              </a:rPr>
            </a:br>
            <a:r>
              <a:rPr lang="en-IE" sz="3200" b="1" dirty="0">
                <a:solidFill>
                  <a:schemeClr val="accent1">
                    <a:lumMod val="75000"/>
                  </a:schemeClr>
                </a:solidFill>
              </a:rPr>
              <a:t>Academic Registry</a:t>
            </a:r>
          </a:p>
        </p:txBody>
      </p:sp>
      <p:sp>
        <p:nvSpPr>
          <p:cNvPr id="18" name="Subtitle 4">
            <a:extLst>
              <a:ext uri="{FF2B5EF4-FFF2-40B4-BE49-F238E27FC236}">
                <a16:creationId xmlns:a16="http://schemas.microsoft.com/office/drawing/2014/main" id="{14012DB6-D24E-45CE-B97C-456FD15EE294}"/>
              </a:ext>
            </a:extLst>
          </p:cNvPr>
          <p:cNvSpPr txBox="1">
            <a:spLocks/>
          </p:cNvSpPr>
          <p:nvPr/>
        </p:nvSpPr>
        <p:spPr>
          <a:xfrm>
            <a:off x="8174735" y="5263661"/>
            <a:ext cx="3377184" cy="1645921"/>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200" b="1" dirty="0">
                <a:solidFill>
                  <a:schemeClr val="accent1">
                    <a:lumMod val="75000"/>
                  </a:schemeClr>
                </a:solidFill>
              </a:rPr>
              <a:t>Trinity Electives</a:t>
            </a:r>
          </a:p>
        </p:txBody>
      </p:sp>
      <p:pic>
        <p:nvPicPr>
          <p:cNvPr id="14" name="Picture 13">
            <a:extLst>
              <a:ext uri="{FF2B5EF4-FFF2-40B4-BE49-F238E27FC236}">
                <a16:creationId xmlns:a16="http://schemas.microsoft.com/office/drawing/2014/main" id="{E133027E-C28A-4B18-A7E1-DC687B4524B6}"/>
              </a:ext>
            </a:extLst>
          </p:cNvPr>
          <p:cNvPicPr>
            <a:picLocks noChangeAspect="1"/>
          </p:cNvPicPr>
          <p:nvPr/>
        </p:nvPicPr>
        <p:blipFill>
          <a:blip r:embed="rId4"/>
          <a:stretch>
            <a:fillRect/>
          </a:stretch>
        </p:blipFill>
        <p:spPr>
          <a:xfrm>
            <a:off x="251395" y="157162"/>
            <a:ext cx="6838950" cy="6543675"/>
          </a:xfrm>
          <a:prstGeom prst="rect">
            <a:avLst/>
          </a:prstGeom>
        </p:spPr>
      </p:pic>
      <p:pic>
        <p:nvPicPr>
          <p:cNvPr id="15" name="Picture 14">
            <a:extLst>
              <a:ext uri="{FF2B5EF4-FFF2-40B4-BE49-F238E27FC236}">
                <a16:creationId xmlns:a16="http://schemas.microsoft.com/office/drawing/2014/main" id="{0AC4C4A6-1029-4919-BF70-D36A422E9EDA}"/>
              </a:ext>
            </a:extLst>
          </p:cNvPr>
          <p:cNvPicPr>
            <a:picLocks noChangeAspect="1"/>
          </p:cNvPicPr>
          <p:nvPr/>
        </p:nvPicPr>
        <p:blipFill>
          <a:blip r:embed="rId5"/>
          <a:stretch>
            <a:fillRect/>
          </a:stretch>
        </p:blipFill>
        <p:spPr>
          <a:xfrm>
            <a:off x="295759" y="142820"/>
            <a:ext cx="6838950" cy="6558017"/>
          </a:xfrm>
          <a:prstGeom prst="rect">
            <a:avLst/>
          </a:prstGeom>
        </p:spPr>
      </p:pic>
      <p:grpSp>
        <p:nvGrpSpPr>
          <p:cNvPr id="2" name="Group 1">
            <a:extLst>
              <a:ext uri="{FF2B5EF4-FFF2-40B4-BE49-F238E27FC236}">
                <a16:creationId xmlns:a16="http://schemas.microsoft.com/office/drawing/2014/main" id="{930177E1-D393-47C1-B40C-D4D252D7EE2A}"/>
              </a:ext>
            </a:extLst>
          </p:cNvPr>
          <p:cNvGrpSpPr/>
          <p:nvPr/>
        </p:nvGrpSpPr>
        <p:grpSpPr>
          <a:xfrm>
            <a:off x="307290" y="104991"/>
            <a:ext cx="6815888" cy="6595846"/>
            <a:chOff x="307290" y="104991"/>
            <a:chExt cx="6815888" cy="6595846"/>
          </a:xfrm>
        </p:grpSpPr>
        <p:pic>
          <p:nvPicPr>
            <p:cNvPr id="16" name="Picture 15">
              <a:extLst>
                <a:ext uri="{FF2B5EF4-FFF2-40B4-BE49-F238E27FC236}">
                  <a16:creationId xmlns:a16="http://schemas.microsoft.com/office/drawing/2014/main" id="{C1BBA1DE-F598-450E-AC08-39DA5D869C95}"/>
                </a:ext>
              </a:extLst>
            </p:cNvPr>
            <p:cNvPicPr>
              <a:picLocks noChangeAspect="1"/>
            </p:cNvPicPr>
            <p:nvPr/>
          </p:nvPicPr>
          <p:blipFill>
            <a:blip r:embed="rId6"/>
            <a:stretch>
              <a:fillRect/>
            </a:stretch>
          </p:blipFill>
          <p:spPr>
            <a:xfrm>
              <a:off x="307290" y="104991"/>
              <a:ext cx="6815888" cy="6595846"/>
            </a:xfrm>
            <a:prstGeom prst="rect">
              <a:avLst/>
            </a:prstGeom>
          </p:spPr>
        </p:pic>
        <p:pic>
          <p:nvPicPr>
            <p:cNvPr id="1026" name="Picture 2" descr="Image result for question mark">
              <a:extLst>
                <a:ext uri="{FF2B5EF4-FFF2-40B4-BE49-F238E27FC236}">
                  <a16:creationId xmlns:a16="http://schemas.microsoft.com/office/drawing/2014/main" id="{739401CA-4C86-4060-9135-20DB25EF6F8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6957" y="4764067"/>
              <a:ext cx="1700453" cy="170045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93777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xit" presetSubtype="1" fill="hold" nodeType="withEffect">
                                  <p:stCondLst>
                                    <p:cond delay="0"/>
                                  </p:stCondLst>
                                  <p:childTnLst>
                                    <p:anim calcmode="lin" valueType="num">
                                      <p:cBhvr additive="base">
                                        <p:cTn id="6" dur="20000"/>
                                        <p:tgtEl>
                                          <p:spTgt spid="14"/>
                                        </p:tgtEl>
                                        <p:attrNameLst>
                                          <p:attrName>ppt_y</p:attrName>
                                        </p:attrNameLst>
                                      </p:cBhvr>
                                      <p:tavLst>
                                        <p:tav tm="0">
                                          <p:val>
                                            <p:strVal val="#ppt_y"/>
                                          </p:val>
                                        </p:tav>
                                        <p:tav tm="100000">
                                          <p:val>
                                            <p:strVal val="#ppt_y-#ppt_h*1.125000"/>
                                          </p:val>
                                        </p:tav>
                                      </p:tavLst>
                                    </p:anim>
                                    <p:animEffect transition="out" filter="wipe(up)">
                                      <p:cBhvr>
                                        <p:cTn id="7" dur="20000"/>
                                        <p:tgtEl>
                                          <p:spTgt spid="14"/>
                                        </p:tgtEl>
                                      </p:cBhvr>
                                    </p:animEffect>
                                    <p:set>
                                      <p:cBhvr>
                                        <p:cTn id="8" dur="1" fill="hold">
                                          <p:stCondLst>
                                            <p:cond delay="19999"/>
                                          </p:stCondLst>
                                        </p:cTn>
                                        <p:tgtEl>
                                          <p:spTgt spid="14"/>
                                        </p:tgtEl>
                                        <p:attrNameLst>
                                          <p:attrName>style.visibility</p:attrName>
                                        </p:attrNameLst>
                                      </p:cBhvr>
                                      <p:to>
                                        <p:strVal val="hidden"/>
                                      </p:to>
                                    </p:set>
                                  </p:childTnLst>
                                </p:cTn>
                              </p:par>
                              <p:par>
                                <p:cTn id="9" presetID="12" presetClass="entr" presetSubtype="4"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20000"/>
                                        <p:tgtEl>
                                          <p:spTgt spid="15"/>
                                        </p:tgtEl>
                                        <p:attrNameLst>
                                          <p:attrName>ppt_y</p:attrName>
                                        </p:attrNameLst>
                                      </p:cBhvr>
                                      <p:tavLst>
                                        <p:tav tm="0">
                                          <p:val>
                                            <p:strVal val="#ppt_y+#ppt_h*1.125000"/>
                                          </p:val>
                                        </p:tav>
                                        <p:tav tm="100000">
                                          <p:val>
                                            <p:strVal val="#ppt_y"/>
                                          </p:val>
                                        </p:tav>
                                      </p:tavLst>
                                    </p:anim>
                                    <p:animEffect transition="in" filter="wipe(up)">
                                      <p:cBhvr>
                                        <p:cTn id="12" dur="20000"/>
                                        <p:tgtEl>
                                          <p:spTgt spid="15"/>
                                        </p:tgtEl>
                                      </p:cBhvr>
                                    </p:animEffect>
                                  </p:childTnLst>
                                </p:cTn>
                              </p:par>
                            </p:childTnLst>
                          </p:cTn>
                        </p:par>
                        <p:par>
                          <p:cTn id="13" fill="hold">
                            <p:stCondLst>
                              <p:cond delay="20000"/>
                            </p:stCondLst>
                            <p:childTnLst>
                              <p:par>
                                <p:cTn id="14" presetID="12" presetClass="exit" presetSubtype="1" fill="hold" nodeType="afterEffect">
                                  <p:stCondLst>
                                    <p:cond delay="0"/>
                                  </p:stCondLst>
                                  <p:childTnLst>
                                    <p:anim calcmode="lin" valueType="num">
                                      <p:cBhvr additive="base">
                                        <p:cTn id="15" dur="20000"/>
                                        <p:tgtEl>
                                          <p:spTgt spid="15"/>
                                        </p:tgtEl>
                                        <p:attrNameLst>
                                          <p:attrName>ppt_y</p:attrName>
                                        </p:attrNameLst>
                                      </p:cBhvr>
                                      <p:tavLst>
                                        <p:tav tm="0">
                                          <p:val>
                                            <p:strVal val="#ppt_y"/>
                                          </p:val>
                                        </p:tav>
                                        <p:tav tm="100000">
                                          <p:val>
                                            <p:strVal val="#ppt_y-#ppt_h*1.125000"/>
                                          </p:val>
                                        </p:tav>
                                      </p:tavLst>
                                    </p:anim>
                                    <p:animEffect transition="out" filter="wipe(up)">
                                      <p:cBhvr>
                                        <p:cTn id="16" dur="20000"/>
                                        <p:tgtEl>
                                          <p:spTgt spid="15"/>
                                        </p:tgtEl>
                                      </p:cBhvr>
                                    </p:animEffect>
                                    <p:set>
                                      <p:cBhvr>
                                        <p:cTn id="17" dur="1" fill="hold">
                                          <p:stCondLst>
                                            <p:cond delay="19999"/>
                                          </p:stCondLst>
                                        </p:cTn>
                                        <p:tgtEl>
                                          <p:spTgt spid="15"/>
                                        </p:tgtEl>
                                        <p:attrNameLst>
                                          <p:attrName>style.visibility</p:attrName>
                                        </p:attrNameLst>
                                      </p:cBhvr>
                                      <p:to>
                                        <p:strVal val="hidden"/>
                                      </p:to>
                                    </p:set>
                                  </p:childTnLst>
                                </p:cTn>
                              </p:par>
                              <p:par>
                                <p:cTn id="18" presetID="12" presetClass="entr" presetSubtype="4"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20000"/>
                                        <p:tgtEl>
                                          <p:spTgt spid="2"/>
                                        </p:tgtEl>
                                        <p:attrNameLst>
                                          <p:attrName>ppt_y</p:attrName>
                                        </p:attrNameLst>
                                      </p:cBhvr>
                                      <p:tavLst>
                                        <p:tav tm="0">
                                          <p:val>
                                            <p:strVal val="#ppt_y+#ppt_h*1.125000"/>
                                          </p:val>
                                        </p:tav>
                                        <p:tav tm="100000">
                                          <p:val>
                                            <p:strVal val="#ppt_y"/>
                                          </p:val>
                                        </p:tav>
                                      </p:tavLst>
                                    </p:anim>
                                    <p:animEffect transition="in" filter="wipe(up)">
                                      <p:cBhvr>
                                        <p:cTn id="21" dur="20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C157357-43FF-4938-8546-179830C6E23F}"/>
              </a:ext>
            </a:extLst>
          </p:cNvPr>
          <p:cNvSpPr>
            <a:spLocks noGrp="1"/>
          </p:cNvSpPr>
          <p:nvPr>
            <p:ph type="subTitle" idx="1"/>
          </p:nvPr>
        </p:nvSpPr>
        <p:spPr>
          <a:xfrm>
            <a:off x="8174735" y="4571999"/>
            <a:ext cx="3377184" cy="1645921"/>
          </a:xfrm>
          <a:noFill/>
        </p:spPr>
        <p:txBody>
          <a:bodyPr>
            <a:normAutofit/>
          </a:bodyPr>
          <a:lstStyle/>
          <a:p>
            <a:pPr algn="l"/>
            <a:r>
              <a:rPr lang="en-IE" sz="3200" b="1" dirty="0">
                <a:solidFill>
                  <a:schemeClr val="accent1">
                    <a:lumMod val="75000"/>
                  </a:schemeClr>
                </a:solidFill>
              </a:rPr>
              <a:t>Green Flag</a:t>
            </a:r>
          </a:p>
        </p:txBody>
      </p:sp>
      <p:sp>
        <p:nvSpPr>
          <p:cNvPr id="6" name="Title 1">
            <a:extLst>
              <a:ext uri="{FF2B5EF4-FFF2-40B4-BE49-F238E27FC236}">
                <a16:creationId xmlns:a16="http://schemas.microsoft.com/office/drawing/2014/main" id="{A8B0A3C1-BAC7-4125-8FC7-6BCCF808EF81}"/>
              </a:ext>
            </a:extLst>
          </p:cNvPr>
          <p:cNvSpPr txBox="1">
            <a:spLocks/>
          </p:cNvSpPr>
          <p:nvPr/>
        </p:nvSpPr>
        <p:spPr>
          <a:xfrm>
            <a:off x="8327135" y="792481"/>
            <a:ext cx="3377183" cy="370889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chemeClr val="accent1">
                    <a:lumMod val="75000"/>
                  </a:schemeClr>
                </a:solidFill>
              </a:rPr>
              <a:t>Estates &amp; Facilities</a:t>
            </a:r>
          </a:p>
          <a:p>
            <a:r>
              <a:rPr lang="en-IE" sz="3200" b="1" dirty="0">
                <a:solidFill>
                  <a:schemeClr val="accent1">
                    <a:lumMod val="75000"/>
                  </a:schemeClr>
                </a:solidFill>
              </a:rPr>
              <a:t>Everyone</a:t>
            </a:r>
          </a:p>
        </p:txBody>
      </p:sp>
      <p:pic>
        <p:nvPicPr>
          <p:cNvPr id="7" name="Picture 6">
            <a:extLst>
              <a:ext uri="{FF2B5EF4-FFF2-40B4-BE49-F238E27FC236}">
                <a16:creationId xmlns:a16="http://schemas.microsoft.com/office/drawing/2014/main" id="{471630F9-C39E-41A4-8BD3-72BF307339E2}"/>
              </a:ext>
            </a:extLst>
          </p:cNvPr>
          <p:cNvPicPr>
            <a:picLocks noChangeAspect="1"/>
          </p:cNvPicPr>
          <p:nvPr/>
        </p:nvPicPr>
        <p:blipFill rotWithShape="1">
          <a:blip r:embed="rId3"/>
          <a:srcRect l="15218" t="118" r="14895" b="-118"/>
          <a:stretch/>
        </p:blipFill>
        <p:spPr>
          <a:xfrm>
            <a:off x="-82591" y="0"/>
            <a:ext cx="7879572" cy="6862271"/>
          </a:xfrm>
          <a:prstGeom prst="rect">
            <a:avLst/>
          </a:prstGeom>
        </p:spPr>
      </p:pic>
    </p:spTree>
    <p:extLst>
      <p:ext uri="{BB962C8B-B14F-4D97-AF65-F5344CB8AC3E}">
        <p14:creationId xmlns:p14="http://schemas.microsoft.com/office/powerpoint/2010/main" val="4001772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C157357-43FF-4938-8546-179830C6E23F}"/>
              </a:ext>
            </a:extLst>
          </p:cNvPr>
          <p:cNvSpPr>
            <a:spLocks noGrp="1"/>
          </p:cNvSpPr>
          <p:nvPr>
            <p:ph type="subTitle" idx="1"/>
          </p:nvPr>
        </p:nvSpPr>
        <p:spPr>
          <a:xfrm>
            <a:off x="8174735" y="4571999"/>
            <a:ext cx="3377184" cy="1645921"/>
          </a:xfrm>
          <a:noFill/>
        </p:spPr>
        <p:txBody>
          <a:bodyPr>
            <a:normAutofit lnSpcReduction="10000"/>
          </a:bodyPr>
          <a:lstStyle/>
          <a:p>
            <a:pPr algn="l"/>
            <a:endParaRPr lang="en-IE" sz="3200" b="1" dirty="0">
              <a:solidFill>
                <a:schemeClr val="accent1">
                  <a:lumMod val="75000"/>
                </a:schemeClr>
              </a:solidFill>
            </a:endParaRPr>
          </a:p>
          <a:p>
            <a:pPr algn="l"/>
            <a:r>
              <a:rPr lang="en-IE" sz="3200" b="1" dirty="0">
                <a:solidFill>
                  <a:schemeClr val="accent1">
                    <a:lumMod val="75000"/>
                  </a:schemeClr>
                </a:solidFill>
              </a:rPr>
              <a:t>Maintenance</a:t>
            </a:r>
          </a:p>
          <a:p>
            <a:pPr algn="l"/>
            <a:r>
              <a:rPr lang="en-IE" sz="3200" b="1" dirty="0">
                <a:solidFill>
                  <a:schemeClr val="accent1">
                    <a:lumMod val="75000"/>
                  </a:schemeClr>
                </a:solidFill>
              </a:rPr>
              <a:t>Show Gardens</a:t>
            </a:r>
          </a:p>
        </p:txBody>
      </p:sp>
      <p:sp>
        <p:nvSpPr>
          <p:cNvPr id="6" name="Title 1">
            <a:extLst>
              <a:ext uri="{FF2B5EF4-FFF2-40B4-BE49-F238E27FC236}">
                <a16:creationId xmlns:a16="http://schemas.microsoft.com/office/drawing/2014/main" id="{A8B0A3C1-BAC7-4125-8FC7-6BCCF808EF81}"/>
              </a:ext>
            </a:extLst>
          </p:cNvPr>
          <p:cNvSpPr txBox="1">
            <a:spLocks/>
          </p:cNvSpPr>
          <p:nvPr/>
        </p:nvSpPr>
        <p:spPr>
          <a:xfrm>
            <a:off x="8327135" y="792481"/>
            <a:ext cx="3377183" cy="370889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IE" sz="3200" b="1" dirty="0">
                <a:solidFill>
                  <a:schemeClr val="accent1">
                    <a:lumMod val="75000"/>
                  </a:schemeClr>
                </a:solidFill>
              </a:rPr>
            </a:br>
            <a:r>
              <a:rPr lang="en-IE" sz="3200" b="1" dirty="0">
                <a:solidFill>
                  <a:schemeClr val="accent1">
                    <a:lumMod val="75000"/>
                  </a:schemeClr>
                </a:solidFill>
              </a:rPr>
              <a:t>Estates &amp; Facilities</a:t>
            </a:r>
          </a:p>
          <a:p>
            <a:r>
              <a:rPr lang="en-IE" sz="3200" b="1" dirty="0">
                <a:solidFill>
                  <a:schemeClr val="accent1">
                    <a:lumMod val="75000"/>
                  </a:schemeClr>
                </a:solidFill>
              </a:rPr>
              <a:t>E3 </a:t>
            </a:r>
          </a:p>
        </p:txBody>
      </p:sp>
      <p:pic>
        <p:nvPicPr>
          <p:cNvPr id="2" name="Picture 2" descr="Image result for tcd landscaping">
            <a:extLst>
              <a:ext uri="{FF2B5EF4-FFF2-40B4-BE49-F238E27FC236}">
                <a16:creationId xmlns:a16="http://schemas.microsoft.com/office/drawing/2014/main" id="{43FAA040-F428-4033-8F26-FA6722F394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6337" y="0"/>
            <a:ext cx="816428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79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5C157357-43FF-4938-8546-179830C6E23F}"/>
              </a:ext>
            </a:extLst>
          </p:cNvPr>
          <p:cNvSpPr>
            <a:spLocks noGrp="1"/>
          </p:cNvSpPr>
          <p:nvPr>
            <p:ph type="subTitle" idx="1"/>
          </p:nvPr>
        </p:nvSpPr>
        <p:spPr>
          <a:xfrm>
            <a:off x="8174734" y="4571999"/>
            <a:ext cx="3529583" cy="1645921"/>
          </a:xfrm>
          <a:noFill/>
        </p:spPr>
        <p:txBody>
          <a:bodyPr>
            <a:normAutofit/>
          </a:bodyPr>
          <a:lstStyle/>
          <a:p>
            <a:pPr algn="l"/>
            <a:r>
              <a:rPr lang="en-IE" sz="3200" b="1" dirty="0">
                <a:solidFill>
                  <a:schemeClr val="accent1">
                    <a:lumMod val="75000"/>
                  </a:schemeClr>
                </a:solidFill>
              </a:rPr>
              <a:t>Space Management</a:t>
            </a:r>
          </a:p>
        </p:txBody>
      </p:sp>
      <p:sp>
        <p:nvSpPr>
          <p:cNvPr id="6" name="Title 1">
            <a:extLst>
              <a:ext uri="{FF2B5EF4-FFF2-40B4-BE49-F238E27FC236}">
                <a16:creationId xmlns:a16="http://schemas.microsoft.com/office/drawing/2014/main" id="{A8B0A3C1-BAC7-4125-8FC7-6BCCF808EF81}"/>
              </a:ext>
            </a:extLst>
          </p:cNvPr>
          <p:cNvSpPr txBox="1">
            <a:spLocks/>
          </p:cNvSpPr>
          <p:nvPr/>
        </p:nvSpPr>
        <p:spPr>
          <a:xfrm>
            <a:off x="8327135" y="792481"/>
            <a:ext cx="3377183" cy="3708895"/>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b="1" dirty="0">
                <a:solidFill>
                  <a:schemeClr val="accent1">
                    <a:lumMod val="75000"/>
                  </a:schemeClr>
                </a:solidFill>
              </a:rPr>
              <a:t>Facilities</a:t>
            </a:r>
          </a:p>
        </p:txBody>
      </p:sp>
      <p:pic>
        <p:nvPicPr>
          <p:cNvPr id="2050" name="Picture 2" descr="Image result for nooks and crannies">
            <a:extLst>
              <a:ext uri="{FF2B5EF4-FFF2-40B4-BE49-F238E27FC236}">
                <a16:creationId xmlns:a16="http://schemas.microsoft.com/office/drawing/2014/main" id="{5CB1CBC4-E39C-4C0F-AC88-5C867A2D95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076"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9501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TotalTime>
  <Words>646</Words>
  <Application>Microsoft Office PowerPoint</Application>
  <PresentationFormat>Widescreen</PresentationFormat>
  <Paragraphs>231</Paragraphs>
  <Slides>25</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Wingdings</vt:lpstr>
      <vt:lpstr>Office Theme</vt:lpstr>
      <vt:lpstr>Corporate Services Division</vt:lpstr>
      <vt:lpstr>Agenda </vt:lpstr>
      <vt:lpstr>Trinity in 60 seconds Chief Operating Officer Geraldine Ruane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Management Office (PMO)</vt:lpstr>
      <vt:lpstr>PowerPoint Presentation</vt:lpstr>
      <vt:lpstr>PowerPoint Presentation</vt:lpstr>
      <vt:lpstr>Bernadine Rooney    Commercial Revenue Unit</vt:lpstr>
      <vt:lpstr>PowerPoint Presentation</vt:lpstr>
      <vt:lpstr>PowerPoint Presentation</vt:lpstr>
      <vt:lpstr>Leona Coady    Academic Registry</vt:lpstr>
      <vt:lpstr>PowerPoint Presentation</vt:lpstr>
      <vt:lpstr>ACADEMIC REGISTRY PROJECTS … in progress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Services Division</dc:title>
  <dc:creator>Breda Walls</dc:creator>
  <cp:lastModifiedBy>Helen Hanley</cp:lastModifiedBy>
  <cp:revision>6</cp:revision>
  <dcterms:created xsi:type="dcterms:W3CDTF">2019-06-26T23:52:38Z</dcterms:created>
  <dcterms:modified xsi:type="dcterms:W3CDTF">2019-07-04T08:00:58Z</dcterms:modified>
</cp:coreProperties>
</file>