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407" r:id="rId2"/>
    <p:sldId id="40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CFF"/>
    <a:srgbClr val="43501C"/>
    <a:srgbClr val="1A3210"/>
    <a:srgbClr val="39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89"/>
  </p:normalViewPr>
  <p:slideViewPr>
    <p:cSldViewPr snapToObjects="1">
      <p:cViewPr varScale="1">
        <p:scale>
          <a:sx n="147" d="100"/>
          <a:sy n="147" d="100"/>
        </p:scale>
        <p:origin x="14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F33D4-CE0C-6440-B477-CCFDE8F89A06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6FAC-3235-F14D-B993-698B80111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9C7-20D5-1A4F-8DF9-0DA3E177B964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F44-C446-C149-9A18-31C067CF7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278B6D-72A4-0176-A09B-1C238AE62F4E}"/>
              </a:ext>
            </a:extLst>
          </p:cNvPr>
          <p:cNvSpPr txBox="1"/>
          <p:nvPr/>
        </p:nvSpPr>
        <p:spPr>
          <a:xfrm>
            <a:off x="1547664" y="197970"/>
            <a:ext cx="649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Map of Locations Visited During Wexford Field Trip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90BA1-D094-FFA4-CE53-0AAD5C14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2" y="899390"/>
            <a:ext cx="8723255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98E61-B303-80DF-1001-9E01B00A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32382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8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dept. Geological Sciences, Stockholm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Dickens</dc:creator>
  <cp:lastModifiedBy>Gerald Dickens</cp:lastModifiedBy>
  <cp:revision>83</cp:revision>
  <dcterms:created xsi:type="dcterms:W3CDTF">2015-12-11T01:18:44Z</dcterms:created>
  <dcterms:modified xsi:type="dcterms:W3CDTF">2023-03-17T15:53:13Z</dcterms:modified>
</cp:coreProperties>
</file>