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1" r:id="rId4"/>
    <p:sldId id="263" r:id="rId5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73B9"/>
    <a:srgbClr val="3E6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27" autoAdjust="0"/>
  </p:normalViewPr>
  <p:slideViewPr>
    <p:cSldViewPr snapToGrid="0" showGuides="1">
      <p:cViewPr varScale="1">
        <p:scale>
          <a:sx n="104" d="100"/>
          <a:sy n="104" d="100"/>
        </p:scale>
        <p:origin x="126" y="132"/>
      </p:cViewPr>
      <p:guideLst>
        <p:guide orient="horz" pos="4319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-372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1" y="4724956"/>
            <a:ext cx="4908331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9449911"/>
            <a:ext cx="835124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" t="3974" r="3958" b="5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289400"/>
            <a:ext cx="7500938" cy="361800"/>
          </a:xfrm>
        </p:spPr>
        <p:txBody>
          <a:bodyPr/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525798"/>
            <a:ext cx="3020400" cy="807254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28675" y="5481750"/>
            <a:ext cx="4679325" cy="979374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Careers Advisory Service</a:t>
            </a:r>
          </a:p>
          <a:p>
            <a:pPr lvl="1"/>
            <a:r>
              <a:rPr lang="en-US" dirty="0" smtClean="0"/>
              <a:t>7-9 South Leinster St</a:t>
            </a:r>
          </a:p>
          <a:p>
            <a:pPr lvl="1"/>
            <a:r>
              <a:rPr lang="en-US" dirty="0" smtClean="0"/>
              <a:t>Trinity College Dublin, Dublin 2</a:t>
            </a:r>
          </a:p>
          <a:p>
            <a:pPr lvl="2"/>
            <a:r>
              <a:rPr lang="en-US" dirty="0" smtClean="0"/>
              <a:t>www.tcd.ie/Careers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438275"/>
            <a:ext cx="4204800" cy="5076825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smtClean="0"/>
              <a:t>IMAGE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905000"/>
            <a:ext cx="3819525" cy="3987688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4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 smtClean="0"/>
              <a:t>Trinity College Dublin, </a:t>
            </a:r>
            <a:r>
              <a:rPr lang="en-GB" sz="1000" dirty="0" smtClean="0"/>
              <a:t>The University of Dublin</a:t>
            </a:r>
            <a:r>
              <a:rPr lang="en-GB" sz="900" dirty="0" smtClean="0"/>
              <a:t>			</a:t>
            </a:r>
            <a:r>
              <a:rPr lang="en-GB" sz="1050" b="1" dirty="0" smtClean="0"/>
              <a:t>CAREERS ADVISORY</a:t>
            </a:r>
            <a:r>
              <a:rPr lang="en-GB" sz="1050" b="1" baseline="0" dirty="0" smtClean="0"/>
              <a:t> SERVICE</a:t>
            </a:r>
            <a:endParaRPr lang="en-GB" sz="1050" b="1" dirty="0" smtClean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38275"/>
            <a:ext cx="9144000" cy="5076825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smtClean="0"/>
              <a:t>IMAGE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 smtClean="0"/>
              <a:t>Trinity College Dublin, </a:t>
            </a:r>
            <a:r>
              <a:rPr lang="en-GB" sz="1000" dirty="0" smtClean="0"/>
              <a:t>The University of Dublin</a:t>
            </a:r>
            <a:r>
              <a:rPr lang="en-GB" sz="900" dirty="0" smtClean="0"/>
              <a:t>			</a:t>
            </a:r>
            <a:r>
              <a:rPr lang="en-GB" sz="1050" b="1" dirty="0" smtClean="0"/>
              <a:t>CAREERS ADVISORY</a:t>
            </a:r>
            <a:r>
              <a:rPr lang="en-GB" sz="1050" b="1" baseline="0" dirty="0" smtClean="0"/>
              <a:t> SERVICE</a:t>
            </a:r>
            <a:endParaRPr lang="en-GB" sz="1050" b="1" dirty="0" smtClean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" t="3974" r="3958" b="5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525798"/>
            <a:ext cx="3020400" cy="8072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</a:t>
            </a:r>
            <a:endParaRPr lang="en-GB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28675" y="5505254"/>
            <a:ext cx="377250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>
                <a:solidFill>
                  <a:schemeClr val="bg2"/>
                </a:solidFill>
              </a:rPr>
              <a:t>Careers Advisory Service</a:t>
            </a:r>
          </a:p>
          <a:p>
            <a:r>
              <a:rPr lang="en-IE" sz="1600" dirty="0" smtClean="0">
                <a:solidFill>
                  <a:schemeClr val="bg2"/>
                </a:solidFill>
              </a:rPr>
              <a:t>7-9 South Leinster St, Trinity College Dublin</a:t>
            </a:r>
          </a:p>
          <a:p>
            <a:r>
              <a:rPr lang="en-IE" sz="1600" dirty="0" smtClean="0">
                <a:solidFill>
                  <a:schemeClr val="bg2"/>
                </a:solidFill>
              </a:rPr>
              <a:t>www.tcd.ie/Careers</a:t>
            </a:r>
            <a:endParaRPr lang="en-IE" sz="1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5" y="360000"/>
            <a:ext cx="5713528" cy="56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871551"/>
            <a:ext cx="7500938" cy="409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6507144"/>
            <a:ext cx="9144000" cy="36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 smtClean="0"/>
              <a:t>Trinity College Dublin, </a:t>
            </a:r>
            <a:r>
              <a:rPr lang="en-GB" sz="1000" dirty="0" smtClean="0"/>
              <a:t>The University of Dublin			</a:t>
            </a:r>
            <a:r>
              <a:rPr lang="en-GB" sz="1050" b="1" dirty="0" smtClean="0"/>
              <a:t>CAREERS ADVISORY</a:t>
            </a:r>
            <a:r>
              <a:rPr lang="en-GB" sz="1050" b="1" baseline="0" dirty="0" smtClean="0"/>
              <a:t> SERVICE</a:t>
            </a:r>
            <a:endParaRPr lang="en-GB" sz="105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Trinity Careers Service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careers@tcd.ie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359999"/>
            <a:ext cx="7962034" cy="793391"/>
          </a:xfrm>
        </p:spPr>
        <p:txBody>
          <a:bodyPr/>
          <a:lstStyle/>
          <a:p>
            <a:r>
              <a:rPr lang="en-GB" dirty="0" smtClean="0"/>
              <a:t>Careers Service can support students with: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dirty="0"/>
              <a:t>“Next Step” Career </a:t>
            </a:r>
            <a:r>
              <a:rPr lang="en-IE" dirty="0" smtClean="0"/>
              <a:t>guidance appointments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 smtClean="0"/>
              <a:t>Careers workshops</a:t>
            </a:r>
            <a:endParaRPr lang="en-I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en-IE" dirty="0" smtClean="0"/>
              <a:t>Personal </a:t>
            </a:r>
            <a:r>
              <a:rPr lang="en-IE" dirty="0"/>
              <a:t>Development </a:t>
            </a:r>
            <a:r>
              <a:rPr lang="en-IE" dirty="0" smtClean="0"/>
              <a:t>Programme </a:t>
            </a:r>
            <a:endParaRPr lang="en-IE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en-IE" dirty="0" smtClean="0"/>
              <a:t>Practice interview preparation </a:t>
            </a:r>
            <a:endParaRPr lang="en-IE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n-IE" dirty="0" smtClean="0"/>
              <a:t>Help with applications – CVs and cover letters, personal statements </a:t>
            </a:r>
            <a:r>
              <a:rPr lang="en-IE" dirty="0" smtClean="0"/>
              <a:t>and LinkedIn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IE" dirty="0" smtClean="0"/>
              <a:t>Connect </a:t>
            </a:r>
            <a:r>
              <a:rPr lang="en-IE" dirty="0" smtClean="0"/>
              <a:t>students with employers through employer </a:t>
            </a:r>
            <a:r>
              <a:rPr lang="en-IE" dirty="0"/>
              <a:t>Fairs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dirty="0"/>
          </a:p>
          <a:p>
            <a:pPr lvl="0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1008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Connect with us</a:t>
            </a:r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301" y="1455832"/>
            <a:ext cx="4869044" cy="4974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1326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44279" y="4082902"/>
            <a:ext cx="57947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Careers Service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2</a:t>
            </a:r>
            <a:r>
              <a:rPr lang="en-IE" baseline="30000" dirty="0" smtClean="0">
                <a:solidFill>
                  <a:schemeClr val="bg1"/>
                </a:solidFill>
              </a:rPr>
              <a:t>nd</a:t>
            </a:r>
            <a:r>
              <a:rPr lang="en-IE" dirty="0" smtClean="0">
                <a:solidFill>
                  <a:schemeClr val="bg1"/>
                </a:solidFill>
              </a:rPr>
              <a:t> floor, 7-9 South Leinster Street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Dublin 2</a:t>
            </a:r>
          </a:p>
          <a:p>
            <a:r>
              <a:rPr lang="en-IE" dirty="0">
                <a:solidFill>
                  <a:schemeClr val="bg1"/>
                </a:solidFill>
              </a:rPr>
              <a:t>(+353 1) 896 </a:t>
            </a:r>
            <a:r>
              <a:rPr lang="en-IE" dirty="0" smtClean="0">
                <a:solidFill>
                  <a:schemeClr val="bg1"/>
                </a:solidFill>
              </a:rPr>
              <a:t>1721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careers@tcd.ie</a:t>
            </a:r>
            <a:endParaRPr lang="en-IE" dirty="0">
              <a:solidFill>
                <a:schemeClr val="bg1"/>
              </a:solidFill>
            </a:endParaRPr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1360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eers Service">
  <a:themeElements>
    <a:clrScheme name="Trinity College">
      <a:dk1>
        <a:sysClr val="windowText" lastClr="000000"/>
      </a:dk1>
      <a:lt1>
        <a:sysClr val="window" lastClr="FFFFFF"/>
      </a:lt1>
      <a:dk2>
        <a:srgbClr val="3E6DB2"/>
      </a:dk2>
      <a:lt2>
        <a:srgbClr val="FFFFFF"/>
      </a:lt2>
      <a:accent1>
        <a:srgbClr val="4F81BD"/>
      </a:accent1>
      <a:accent2>
        <a:srgbClr val="0E73B9"/>
      </a:accent2>
      <a:accent3>
        <a:srgbClr val="7C7C7C"/>
      </a:accent3>
      <a:accent4>
        <a:srgbClr val="A6A6A6"/>
      </a:accent4>
      <a:accent5>
        <a:srgbClr val="4F81BD"/>
      </a:accent5>
      <a:accent6>
        <a:srgbClr val="3E6DB2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Careers Service</Template>
  <TotalTime>13</TotalTime>
  <Words>69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Minion Pro</vt:lpstr>
      <vt:lpstr>Careers Service</vt:lpstr>
      <vt:lpstr>Trinity Careers Service</vt:lpstr>
      <vt:lpstr>Careers Service can support students with:</vt:lpstr>
      <vt:lpstr>Connect with us</vt:lpstr>
      <vt:lpstr>Thank you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Trinity Careers Service</dc:title>
  <dc:creator>Administrator</dc:creator>
  <cp:lastModifiedBy>Marielle Kelly</cp:lastModifiedBy>
  <cp:revision>3</cp:revision>
  <cp:lastPrinted>2014-12-16T10:33:11Z</cp:lastPrinted>
  <dcterms:created xsi:type="dcterms:W3CDTF">2018-07-11T08:49:26Z</dcterms:created>
  <dcterms:modified xsi:type="dcterms:W3CDTF">2018-07-11T16:53:56Z</dcterms:modified>
</cp:coreProperties>
</file>