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61" r:id="rId4"/>
    <p:sldId id="262" r:id="rId5"/>
    <p:sldId id="264" r:id="rId6"/>
    <p:sldId id="265" r:id="rId7"/>
    <p:sldId id="263" r:id="rId8"/>
    <p:sldId id="266" r:id="rId9"/>
    <p:sldId id="267" r:id="rId10"/>
    <p:sldId id="268" r:id="rId11"/>
    <p:sldId id="269" r:id="rId12"/>
    <p:sldId id="270" r:id="rId13"/>
    <p:sldId id="283" r:id="rId14"/>
    <p:sldId id="284" r:id="rId15"/>
    <p:sldId id="271" r:id="rId16"/>
    <p:sldId id="272" r:id="rId17"/>
    <p:sldId id="275" r:id="rId18"/>
    <p:sldId id="274" r:id="rId19"/>
    <p:sldId id="277" r:id="rId20"/>
    <p:sldId id="278" r:id="rId21"/>
    <p:sldId id="279" r:id="rId22"/>
    <p:sldId id="280" r:id="rId23"/>
    <p:sldId id="281" r:id="rId24"/>
    <p:sldId id="282" r:id="rId25"/>
  </p:sldIdLst>
  <p:sldSz cx="9144000" cy="6858000" type="screen4x3"/>
  <p:notesSz cx="6858000" cy="9144000"/>
  <p:defaultTextStyle>
    <a:defPPr>
      <a:defRPr lang="en-GB"/>
    </a:defPPr>
    <a:lvl1pPr algn="r" rtl="0" fontAlgn="base">
      <a:spcBef>
        <a:spcPct val="0"/>
      </a:spcBef>
      <a:spcAft>
        <a:spcPct val="0"/>
      </a:spcAft>
      <a:defRPr sz="1400" kern="1200">
        <a:solidFill>
          <a:schemeClr val="tx1"/>
        </a:solidFill>
        <a:latin typeface="Arial" charset="0"/>
        <a:ea typeface="+mn-ea"/>
        <a:cs typeface="+mn-cs"/>
      </a:defRPr>
    </a:lvl1pPr>
    <a:lvl2pPr marL="457200" algn="r" rtl="0" fontAlgn="base">
      <a:spcBef>
        <a:spcPct val="0"/>
      </a:spcBef>
      <a:spcAft>
        <a:spcPct val="0"/>
      </a:spcAft>
      <a:defRPr sz="1400" kern="1200">
        <a:solidFill>
          <a:schemeClr val="tx1"/>
        </a:solidFill>
        <a:latin typeface="Arial" charset="0"/>
        <a:ea typeface="+mn-ea"/>
        <a:cs typeface="+mn-cs"/>
      </a:defRPr>
    </a:lvl2pPr>
    <a:lvl3pPr marL="914400" algn="r" rtl="0" fontAlgn="base">
      <a:spcBef>
        <a:spcPct val="0"/>
      </a:spcBef>
      <a:spcAft>
        <a:spcPct val="0"/>
      </a:spcAft>
      <a:defRPr sz="1400" kern="1200">
        <a:solidFill>
          <a:schemeClr val="tx1"/>
        </a:solidFill>
        <a:latin typeface="Arial" charset="0"/>
        <a:ea typeface="+mn-ea"/>
        <a:cs typeface="+mn-cs"/>
      </a:defRPr>
    </a:lvl3pPr>
    <a:lvl4pPr marL="1371600" algn="r" rtl="0" fontAlgn="base">
      <a:spcBef>
        <a:spcPct val="0"/>
      </a:spcBef>
      <a:spcAft>
        <a:spcPct val="0"/>
      </a:spcAft>
      <a:defRPr sz="1400" kern="1200">
        <a:solidFill>
          <a:schemeClr val="tx1"/>
        </a:solidFill>
        <a:latin typeface="Arial" charset="0"/>
        <a:ea typeface="+mn-ea"/>
        <a:cs typeface="+mn-cs"/>
      </a:defRPr>
    </a:lvl4pPr>
    <a:lvl5pPr marL="1828800" algn="r"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72727C"/>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65" autoAdjust="0"/>
    <p:restoredTop sz="94660"/>
  </p:normalViewPr>
  <p:slideViewPr>
    <p:cSldViewPr snapToGrid="0">
      <p:cViewPr varScale="1">
        <p:scale>
          <a:sx n="103" d="100"/>
          <a:sy n="103" d="100"/>
        </p:scale>
        <p:origin x="-148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03350C-B040-4686-8F90-3D214A942346}" type="doc">
      <dgm:prSet loTypeId="urn:microsoft.com/office/officeart/2005/8/layout/venn2" loCatId="relationship" qsTypeId="urn:microsoft.com/office/officeart/2005/8/quickstyle/simple1" qsCatId="simple" csTypeId="urn:microsoft.com/office/officeart/2005/8/colors/colorful2" csCatId="colorful" phldr="1"/>
      <dgm:spPr/>
      <dgm:t>
        <a:bodyPr/>
        <a:lstStyle/>
        <a:p>
          <a:endParaRPr lang="en-IE"/>
        </a:p>
      </dgm:t>
    </dgm:pt>
    <dgm:pt modelId="{36751C81-2982-483C-9060-728AAFD444BA}">
      <dgm:prSet phldrT="[Text]" custT="1"/>
      <dgm:spPr/>
      <dgm:t>
        <a:bodyPr/>
        <a:lstStyle/>
        <a:p>
          <a:r>
            <a:rPr lang="en-IE" sz="1600" dirty="0" smtClean="0"/>
            <a:t>Society: planning &amp; policy</a:t>
          </a:r>
          <a:endParaRPr lang="en-IE" sz="1600" dirty="0"/>
        </a:p>
      </dgm:t>
    </dgm:pt>
    <dgm:pt modelId="{5CF0899F-B501-4F64-803E-2AC4B11CA1F8}" type="parTrans" cxnId="{60EFE2F4-99F8-46FB-B777-3AFFEE8528D7}">
      <dgm:prSet/>
      <dgm:spPr/>
      <dgm:t>
        <a:bodyPr/>
        <a:lstStyle/>
        <a:p>
          <a:endParaRPr lang="en-IE"/>
        </a:p>
      </dgm:t>
    </dgm:pt>
    <dgm:pt modelId="{39FDF240-7FFA-4ABA-8AAF-2FD077E0C6C7}" type="sibTrans" cxnId="{60EFE2F4-99F8-46FB-B777-3AFFEE8528D7}">
      <dgm:prSet/>
      <dgm:spPr/>
      <dgm:t>
        <a:bodyPr/>
        <a:lstStyle/>
        <a:p>
          <a:endParaRPr lang="en-IE"/>
        </a:p>
      </dgm:t>
    </dgm:pt>
    <dgm:pt modelId="{66D31378-353F-4B96-97CB-E07CECCB3D9B}">
      <dgm:prSet phldrT="[Text]" custT="1"/>
      <dgm:spPr/>
      <dgm:t>
        <a:bodyPr/>
        <a:lstStyle/>
        <a:p>
          <a:r>
            <a:rPr lang="en-IE" sz="1400" dirty="0" smtClean="0"/>
            <a:t>Policy / institution: curriculum, syllabus, testing</a:t>
          </a:r>
          <a:endParaRPr lang="en-IE" sz="1400" dirty="0"/>
        </a:p>
      </dgm:t>
    </dgm:pt>
    <dgm:pt modelId="{B79D64FE-5A77-43D7-B100-487001BFBCE1}" type="parTrans" cxnId="{4B873955-3833-4FBB-8FE7-479DC3BF929F}">
      <dgm:prSet/>
      <dgm:spPr/>
      <dgm:t>
        <a:bodyPr/>
        <a:lstStyle/>
        <a:p>
          <a:endParaRPr lang="en-IE"/>
        </a:p>
      </dgm:t>
    </dgm:pt>
    <dgm:pt modelId="{E4F8DE94-A08C-46FE-B68B-262C1C76F923}" type="sibTrans" cxnId="{4B873955-3833-4FBB-8FE7-479DC3BF929F}">
      <dgm:prSet/>
      <dgm:spPr/>
      <dgm:t>
        <a:bodyPr/>
        <a:lstStyle/>
        <a:p>
          <a:endParaRPr lang="en-IE"/>
        </a:p>
      </dgm:t>
    </dgm:pt>
    <dgm:pt modelId="{B4E03D09-DD55-4FE1-80CC-23C51374A164}">
      <dgm:prSet phldrT="[Text]" custT="1"/>
      <dgm:spPr/>
      <dgm:t>
        <a:bodyPr/>
        <a:lstStyle/>
        <a:p>
          <a:r>
            <a:rPr lang="en-IE" sz="1400" dirty="0" smtClean="0"/>
            <a:t>Classroom: tasks, materials, discourse</a:t>
          </a:r>
          <a:endParaRPr lang="en-IE" sz="1400" dirty="0"/>
        </a:p>
      </dgm:t>
    </dgm:pt>
    <dgm:pt modelId="{7C6CF031-5529-4222-A11A-60F378BD0B20}" type="parTrans" cxnId="{79AC9B04-4832-4330-80FC-90E27F68548C}">
      <dgm:prSet/>
      <dgm:spPr/>
      <dgm:t>
        <a:bodyPr/>
        <a:lstStyle/>
        <a:p>
          <a:endParaRPr lang="en-IE"/>
        </a:p>
      </dgm:t>
    </dgm:pt>
    <dgm:pt modelId="{6703549C-8DCE-4358-959B-F2726BEDB76C}" type="sibTrans" cxnId="{79AC9B04-4832-4330-80FC-90E27F68548C}">
      <dgm:prSet/>
      <dgm:spPr/>
      <dgm:t>
        <a:bodyPr/>
        <a:lstStyle/>
        <a:p>
          <a:endParaRPr lang="en-IE"/>
        </a:p>
      </dgm:t>
    </dgm:pt>
    <dgm:pt modelId="{B1F1138E-238A-417C-A935-BB395C294E2F}">
      <dgm:prSet phldrT="[Text]" custT="1"/>
      <dgm:spPr/>
      <dgm:t>
        <a:bodyPr/>
        <a:lstStyle/>
        <a:p>
          <a:r>
            <a:rPr lang="en-IE" sz="1100" dirty="0" smtClean="0">
              <a:solidFill>
                <a:schemeClr val="accent1">
                  <a:lumMod val="50000"/>
                </a:schemeClr>
              </a:solidFill>
            </a:rPr>
            <a:t>Learner as person: needs, attitude, motivation, biography…</a:t>
          </a:r>
          <a:endParaRPr lang="en-IE" sz="1100" dirty="0">
            <a:solidFill>
              <a:schemeClr val="accent1">
                <a:lumMod val="50000"/>
              </a:schemeClr>
            </a:solidFill>
          </a:endParaRPr>
        </a:p>
      </dgm:t>
    </dgm:pt>
    <dgm:pt modelId="{651B5A67-3D68-438B-A750-291D4468C287}" type="parTrans" cxnId="{B895070A-0812-4E78-A1D3-1346AFFA4C8B}">
      <dgm:prSet/>
      <dgm:spPr/>
      <dgm:t>
        <a:bodyPr/>
        <a:lstStyle/>
        <a:p>
          <a:endParaRPr lang="en-IE"/>
        </a:p>
      </dgm:t>
    </dgm:pt>
    <dgm:pt modelId="{F09762DB-C488-4BE8-8519-4A61338F17E4}" type="sibTrans" cxnId="{B895070A-0812-4E78-A1D3-1346AFFA4C8B}">
      <dgm:prSet/>
      <dgm:spPr/>
      <dgm:t>
        <a:bodyPr/>
        <a:lstStyle/>
        <a:p>
          <a:endParaRPr lang="en-IE"/>
        </a:p>
      </dgm:t>
    </dgm:pt>
    <dgm:pt modelId="{A075F9A8-1358-40FA-A7F7-96A27935F9FF}">
      <dgm:prSet phldrT="[Text]" custT="1"/>
      <dgm:spPr/>
      <dgm:t>
        <a:bodyPr/>
        <a:lstStyle/>
        <a:p>
          <a:r>
            <a:rPr lang="en-IE" sz="1000" dirty="0" smtClean="0">
              <a:solidFill>
                <a:schemeClr val="tx1">
                  <a:lumMod val="50000"/>
                  <a:lumOff val="50000"/>
                </a:schemeClr>
              </a:solidFill>
            </a:rPr>
            <a:t>Learner as mind: aptitude, age, processing, memory…</a:t>
          </a:r>
          <a:endParaRPr lang="en-IE" sz="1000" dirty="0">
            <a:solidFill>
              <a:schemeClr val="tx1">
                <a:lumMod val="50000"/>
                <a:lumOff val="50000"/>
              </a:schemeClr>
            </a:solidFill>
          </a:endParaRPr>
        </a:p>
      </dgm:t>
    </dgm:pt>
    <dgm:pt modelId="{F028BBA1-B2DA-4E2A-BCC5-5F3A9326EA6C}" type="sibTrans" cxnId="{58CE0066-02DE-4727-9FFF-CE12CAD7C462}">
      <dgm:prSet/>
      <dgm:spPr/>
      <dgm:t>
        <a:bodyPr/>
        <a:lstStyle/>
        <a:p>
          <a:endParaRPr lang="en-IE"/>
        </a:p>
      </dgm:t>
    </dgm:pt>
    <dgm:pt modelId="{05EF8754-2842-4A56-AC92-2484071C766B}" type="parTrans" cxnId="{58CE0066-02DE-4727-9FFF-CE12CAD7C462}">
      <dgm:prSet/>
      <dgm:spPr/>
      <dgm:t>
        <a:bodyPr/>
        <a:lstStyle/>
        <a:p>
          <a:endParaRPr lang="en-IE"/>
        </a:p>
      </dgm:t>
    </dgm:pt>
    <dgm:pt modelId="{7B00FD51-544D-4051-886D-B7938AF8B227}">
      <dgm:prSet phldrT="[Text]" custT="1"/>
      <dgm:spPr/>
      <dgm:t>
        <a:bodyPr/>
        <a:lstStyle/>
        <a:p>
          <a:r>
            <a:rPr lang="en-IE" sz="1400" dirty="0" smtClean="0"/>
            <a:t>Teachers: teacher beliefs, education…</a:t>
          </a:r>
          <a:endParaRPr lang="en-IE" sz="1400" dirty="0"/>
        </a:p>
      </dgm:t>
    </dgm:pt>
    <dgm:pt modelId="{91210A8A-C412-4F5E-959E-281AE2B3EA19}" type="parTrans" cxnId="{F2A4B361-13E6-450A-943B-6A3333038A93}">
      <dgm:prSet/>
      <dgm:spPr/>
      <dgm:t>
        <a:bodyPr/>
        <a:lstStyle/>
        <a:p>
          <a:endParaRPr lang="en-IE"/>
        </a:p>
      </dgm:t>
    </dgm:pt>
    <dgm:pt modelId="{5B63AD39-AE03-46A6-BDBC-85A58FF3EF5A}" type="sibTrans" cxnId="{F2A4B361-13E6-450A-943B-6A3333038A93}">
      <dgm:prSet/>
      <dgm:spPr/>
      <dgm:t>
        <a:bodyPr/>
        <a:lstStyle/>
        <a:p>
          <a:endParaRPr lang="en-IE"/>
        </a:p>
      </dgm:t>
    </dgm:pt>
    <dgm:pt modelId="{402C2733-18C0-4038-9CB7-04F09CFFFE58}" type="pres">
      <dgm:prSet presAssocID="{D103350C-B040-4686-8F90-3D214A942346}" presName="Name0" presStyleCnt="0">
        <dgm:presLayoutVars>
          <dgm:chMax val="7"/>
          <dgm:resizeHandles val="exact"/>
        </dgm:presLayoutVars>
      </dgm:prSet>
      <dgm:spPr/>
      <dgm:t>
        <a:bodyPr/>
        <a:lstStyle/>
        <a:p>
          <a:endParaRPr lang="en-IE"/>
        </a:p>
      </dgm:t>
    </dgm:pt>
    <dgm:pt modelId="{1EFDBC99-2C82-46AF-9D23-7766A6D672BB}" type="pres">
      <dgm:prSet presAssocID="{D103350C-B040-4686-8F90-3D214A942346}" presName="comp1" presStyleCnt="0"/>
      <dgm:spPr/>
    </dgm:pt>
    <dgm:pt modelId="{E9C0CED2-25DB-42EF-A153-D5C75E98844B}" type="pres">
      <dgm:prSet presAssocID="{D103350C-B040-4686-8F90-3D214A942346}" presName="circle1" presStyleLbl="node1" presStyleIdx="0" presStyleCnt="6"/>
      <dgm:spPr/>
      <dgm:t>
        <a:bodyPr/>
        <a:lstStyle/>
        <a:p>
          <a:endParaRPr lang="en-IE"/>
        </a:p>
      </dgm:t>
    </dgm:pt>
    <dgm:pt modelId="{57A07072-8251-401C-AAAF-1D6F89499F0F}" type="pres">
      <dgm:prSet presAssocID="{D103350C-B040-4686-8F90-3D214A942346}" presName="c1text" presStyleLbl="node1" presStyleIdx="0" presStyleCnt="6">
        <dgm:presLayoutVars>
          <dgm:bulletEnabled val="1"/>
        </dgm:presLayoutVars>
      </dgm:prSet>
      <dgm:spPr/>
      <dgm:t>
        <a:bodyPr/>
        <a:lstStyle/>
        <a:p>
          <a:endParaRPr lang="en-IE"/>
        </a:p>
      </dgm:t>
    </dgm:pt>
    <dgm:pt modelId="{733B9268-C10F-4418-9540-EA8F4DBDEB7D}" type="pres">
      <dgm:prSet presAssocID="{D103350C-B040-4686-8F90-3D214A942346}" presName="comp2" presStyleCnt="0"/>
      <dgm:spPr/>
    </dgm:pt>
    <dgm:pt modelId="{92B2B500-66AC-4024-89D5-12B92282EB05}" type="pres">
      <dgm:prSet presAssocID="{D103350C-B040-4686-8F90-3D214A942346}" presName="circle2" presStyleLbl="node1" presStyleIdx="1" presStyleCnt="6" custLinFactNeighborY="-792"/>
      <dgm:spPr/>
      <dgm:t>
        <a:bodyPr/>
        <a:lstStyle/>
        <a:p>
          <a:endParaRPr lang="en-IE"/>
        </a:p>
      </dgm:t>
    </dgm:pt>
    <dgm:pt modelId="{2344628F-6098-45E7-8D45-12B786417A83}" type="pres">
      <dgm:prSet presAssocID="{D103350C-B040-4686-8F90-3D214A942346}" presName="c2text" presStyleLbl="node1" presStyleIdx="1" presStyleCnt="6">
        <dgm:presLayoutVars>
          <dgm:bulletEnabled val="1"/>
        </dgm:presLayoutVars>
      </dgm:prSet>
      <dgm:spPr/>
      <dgm:t>
        <a:bodyPr/>
        <a:lstStyle/>
        <a:p>
          <a:endParaRPr lang="en-IE"/>
        </a:p>
      </dgm:t>
    </dgm:pt>
    <dgm:pt modelId="{0B06BFF4-7AB0-4C56-A6BA-CC097F58A51C}" type="pres">
      <dgm:prSet presAssocID="{D103350C-B040-4686-8F90-3D214A942346}" presName="comp3" presStyleCnt="0"/>
      <dgm:spPr/>
    </dgm:pt>
    <dgm:pt modelId="{3CF9969C-F524-4F3D-B657-60D479F4DD7B}" type="pres">
      <dgm:prSet presAssocID="{D103350C-B040-4686-8F90-3D214A942346}" presName="circle3" presStyleLbl="node1" presStyleIdx="2" presStyleCnt="6"/>
      <dgm:spPr/>
      <dgm:t>
        <a:bodyPr/>
        <a:lstStyle/>
        <a:p>
          <a:endParaRPr lang="en-IE"/>
        </a:p>
      </dgm:t>
    </dgm:pt>
    <dgm:pt modelId="{E428175D-5472-4841-8FC3-03E9524C19B7}" type="pres">
      <dgm:prSet presAssocID="{D103350C-B040-4686-8F90-3D214A942346}" presName="c3text" presStyleLbl="node1" presStyleIdx="2" presStyleCnt="6">
        <dgm:presLayoutVars>
          <dgm:bulletEnabled val="1"/>
        </dgm:presLayoutVars>
      </dgm:prSet>
      <dgm:spPr/>
      <dgm:t>
        <a:bodyPr/>
        <a:lstStyle/>
        <a:p>
          <a:endParaRPr lang="en-IE"/>
        </a:p>
      </dgm:t>
    </dgm:pt>
    <dgm:pt modelId="{2CF990D0-F389-4AFA-AD2C-6A52DE4A2DB4}" type="pres">
      <dgm:prSet presAssocID="{D103350C-B040-4686-8F90-3D214A942346}" presName="comp4" presStyleCnt="0"/>
      <dgm:spPr/>
    </dgm:pt>
    <dgm:pt modelId="{CF9B5C36-BA13-4902-BACF-18C4549710FB}" type="pres">
      <dgm:prSet presAssocID="{D103350C-B040-4686-8F90-3D214A942346}" presName="circle4" presStyleLbl="node1" presStyleIdx="3" presStyleCnt="6" custLinFactNeighborY="-1530"/>
      <dgm:spPr/>
      <dgm:t>
        <a:bodyPr/>
        <a:lstStyle/>
        <a:p>
          <a:endParaRPr lang="en-IE"/>
        </a:p>
      </dgm:t>
    </dgm:pt>
    <dgm:pt modelId="{62421298-8CD4-4EEA-AD8B-4861C2145196}" type="pres">
      <dgm:prSet presAssocID="{D103350C-B040-4686-8F90-3D214A942346}" presName="c4text" presStyleLbl="node1" presStyleIdx="3" presStyleCnt="6">
        <dgm:presLayoutVars>
          <dgm:bulletEnabled val="1"/>
        </dgm:presLayoutVars>
      </dgm:prSet>
      <dgm:spPr/>
      <dgm:t>
        <a:bodyPr/>
        <a:lstStyle/>
        <a:p>
          <a:endParaRPr lang="en-IE"/>
        </a:p>
      </dgm:t>
    </dgm:pt>
    <dgm:pt modelId="{BD8F8053-6D5D-4089-B078-8B5E92280169}" type="pres">
      <dgm:prSet presAssocID="{D103350C-B040-4686-8F90-3D214A942346}" presName="comp5" presStyleCnt="0"/>
      <dgm:spPr/>
    </dgm:pt>
    <dgm:pt modelId="{83CC91CF-0DF9-4287-81B6-91450B78EC57}" type="pres">
      <dgm:prSet presAssocID="{D103350C-B040-4686-8F90-3D214A942346}" presName="circle5" presStyleLbl="node1" presStyleIdx="4" presStyleCnt="6"/>
      <dgm:spPr/>
      <dgm:t>
        <a:bodyPr/>
        <a:lstStyle/>
        <a:p>
          <a:endParaRPr lang="en-IE"/>
        </a:p>
      </dgm:t>
    </dgm:pt>
    <dgm:pt modelId="{0A258826-14A7-4521-A295-E11B70743B45}" type="pres">
      <dgm:prSet presAssocID="{D103350C-B040-4686-8F90-3D214A942346}" presName="c5text" presStyleLbl="node1" presStyleIdx="4" presStyleCnt="6">
        <dgm:presLayoutVars>
          <dgm:bulletEnabled val="1"/>
        </dgm:presLayoutVars>
      </dgm:prSet>
      <dgm:spPr/>
      <dgm:t>
        <a:bodyPr/>
        <a:lstStyle/>
        <a:p>
          <a:endParaRPr lang="en-IE"/>
        </a:p>
      </dgm:t>
    </dgm:pt>
    <dgm:pt modelId="{32105C45-A4B7-4D4B-B27B-2AAEBCD24AE4}" type="pres">
      <dgm:prSet presAssocID="{D103350C-B040-4686-8F90-3D214A942346}" presName="comp6" presStyleCnt="0"/>
      <dgm:spPr/>
    </dgm:pt>
    <dgm:pt modelId="{19000DD5-D0CB-45DC-8A50-B3C4CE007B4A}" type="pres">
      <dgm:prSet presAssocID="{D103350C-B040-4686-8F90-3D214A942346}" presName="circle6" presStyleLbl="node1" presStyleIdx="5" presStyleCnt="6"/>
      <dgm:spPr/>
      <dgm:t>
        <a:bodyPr/>
        <a:lstStyle/>
        <a:p>
          <a:endParaRPr lang="en-IE"/>
        </a:p>
      </dgm:t>
    </dgm:pt>
    <dgm:pt modelId="{01C813D8-D43F-46D9-89FA-B7D0FD95688E}" type="pres">
      <dgm:prSet presAssocID="{D103350C-B040-4686-8F90-3D214A942346}" presName="c6text" presStyleLbl="node1" presStyleIdx="5" presStyleCnt="6">
        <dgm:presLayoutVars>
          <dgm:bulletEnabled val="1"/>
        </dgm:presLayoutVars>
      </dgm:prSet>
      <dgm:spPr/>
      <dgm:t>
        <a:bodyPr/>
        <a:lstStyle/>
        <a:p>
          <a:endParaRPr lang="en-IE"/>
        </a:p>
      </dgm:t>
    </dgm:pt>
  </dgm:ptLst>
  <dgm:cxnLst>
    <dgm:cxn modelId="{60EFE2F4-99F8-46FB-B777-3AFFEE8528D7}" srcId="{D103350C-B040-4686-8F90-3D214A942346}" destId="{36751C81-2982-483C-9060-728AAFD444BA}" srcOrd="0" destOrd="0" parTransId="{5CF0899F-B501-4F64-803E-2AC4B11CA1F8}" sibTransId="{39FDF240-7FFA-4ABA-8AAF-2FD077E0C6C7}"/>
    <dgm:cxn modelId="{89EFCA51-DA6F-4BE3-9623-C16390565055}" type="presOf" srcId="{B4E03D09-DD55-4FE1-80CC-23C51374A164}" destId="{CF9B5C36-BA13-4902-BACF-18C4549710FB}" srcOrd="0" destOrd="0" presId="urn:microsoft.com/office/officeart/2005/8/layout/venn2"/>
    <dgm:cxn modelId="{FE08F7BB-A42A-47FC-93DE-67FE160A74AB}" type="presOf" srcId="{B1F1138E-238A-417C-A935-BB395C294E2F}" destId="{0A258826-14A7-4521-A295-E11B70743B45}" srcOrd="1" destOrd="0" presId="urn:microsoft.com/office/officeart/2005/8/layout/venn2"/>
    <dgm:cxn modelId="{0240D783-7971-4CA7-BD53-BD5559E61F60}" type="presOf" srcId="{D103350C-B040-4686-8F90-3D214A942346}" destId="{402C2733-18C0-4038-9CB7-04F09CFFFE58}" srcOrd="0" destOrd="0" presId="urn:microsoft.com/office/officeart/2005/8/layout/venn2"/>
    <dgm:cxn modelId="{E00DB964-C936-4CD0-9D53-EDA8501E9744}" type="presOf" srcId="{7B00FD51-544D-4051-886D-B7938AF8B227}" destId="{3CF9969C-F524-4F3D-B657-60D479F4DD7B}" srcOrd="0" destOrd="0" presId="urn:microsoft.com/office/officeart/2005/8/layout/venn2"/>
    <dgm:cxn modelId="{79AC9B04-4832-4330-80FC-90E27F68548C}" srcId="{D103350C-B040-4686-8F90-3D214A942346}" destId="{B4E03D09-DD55-4FE1-80CC-23C51374A164}" srcOrd="3" destOrd="0" parTransId="{7C6CF031-5529-4222-A11A-60F378BD0B20}" sibTransId="{6703549C-8DCE-4358-959B-F2726BEDB76C}"/>
    <dgm:cxn modelId="{AA94881C-D10A-4735-A7B8-CC274C1EFE41}" type="presOf" srcId="{B1F1138E-238A-417C-A935-BB395C294E2F}" destId="{83CC91CF-0DF9-4287-81B6-91450B78EC57}" srcOrd="0" destOrd="0" presId="urn:microsoft.com/office/officeart/2005/8/layout/venn2"/>
    <dgm:cxn modelId="{58CE0066-02DE-4727-9FFF-CE12CAD7C462}" srcId="{D103350C-B040-4686-8F90-3D214A942346}" destId="{A075F9A8-1358-40FA-A7F7-96A27935F9FF}" srcOrd="5" destOrd="0" parTransId="{05EF8754-2842-4A56-AC92-2484071C766B}" sibTransId="{F028BBA1-B2DA-4E2A-BCC5-5F3A9326EA6C}"/>
    <dgm:cxn modelId="{EA89DD3B-096D-431E-882D-1658E637FD85}" type="presOf" srcId="{66D31378-353F-4B96-97CB-E07CECCB3D9B}" destId="{92B2B500-66AC-4024-89D5-12B92282EB05}" srcOrd="0" destOrd="0" presId="urn:microsoft.com/office/officeart/2005/8/layout/venn2"/>
    <dgm:cxn modelId="{F2A4B361-13E6-450A-943B-6A3333038A93}" srcId="{D103350C-B040-4686-8F90-3D214A942346}" destId="{7B00FD51-544D-4051-886D-B7938AF8B227}" srcOrd="2" destOrd="0" parTransId="{91210A8A-C412-4F5E-959E-281AE2B3EA19}" sibTransId="{5B63AD39-AE03-46A6-BDBC-85A58FF3EF5A}"/>
    <dgm:cxn modelId="{A17EF111-C279-446F-ACCB-4690D795D490}" type="presOf" srcId="{7B00FD51-544D-4051-886D-B7938AF8B227}" destId="{E428175D-5472-4841-8FC3-03E9524C19B7}" srcOrd="1" destOrd="0" presId="urn:microsoft.com/office/officeart/2005/8/layout/venn2"/>
    <dgm:cxn modelId="{E2286BA6-A5B7-4AD8-8D74-91C953D72FF1}" type="presOf" srcId="{B4E03D09-DD55-4FE1-80CC-23C51374A164}" destId="{62421298-8CD4-4EEA-AD8B-4861C2145196}" srcOrd="1" destOrd="0" presId="urn:microsoft.com/office/officeart/2005/8/layout/venn2"/>
    <dgm:cxn modelId="{4B873955-3833-4FBB-8FE7-479DC3BF929F}" srcId="{D103350C-B040-4686-8F90-3D214A942346}" destId="{66D31378-353F-4B96-97CB-E07CECCB3D9B}" srcOrd="1" destOrd="0" parTransId="{B79D64FE-5A77-43D7-B100-487001BFBCE1}" sibTransId="{E4F8DE94-A08C-46FE-B68B-262C1C76F923}"/>
    <dgm:cxn modelId="{9A3D6AC3-3DC6-438A-8C37-362352A29C1F}" type="presOf" srcId="{36751C81-2982-483C-9060-728AAFD444BA}" destId="{57A07072-8251-401C-AAAF-1D6F89499F0F}" srcOrd="1" destOrd="0" presId="urn:microsoft.com/office/officeart/2005/8/layout/venn2"/>
    <dgm:cxn modelId="{B5988AEE-9DBF-4360-8C0B-3F1265154D83}" type="presOf" srcId="{A075F9A8-1358-40FA-A7F7-96A27935F9FF}" destId="{01C813D8-D43F-46D9-89FA-B7D0FD95688E}" srcOrd="1" destOrd="0" presId="urn:microsoft.com/office/officeart/2005/8/layout/venn2"/>
    <dgm:cxn modelId="{B895070A-0812-4E78-A1D3-1346AFFA4C8B}" srcId="{D103350C-B040-4686-8F90-3D214A942346}" destId="{B1F1138E-238A-417C-A935-BB395C294E2F}" srcOrd="4" destOrd="0" parTransId="{651B5A67-3D68-438B-A750-291D4468C287}" sibTransId="{F09762DB-C488-4BE8-8519-4A61338F17E4}"/>
    <dgm:cxn modelId="{66AF2312-E5A8-41A6-921F-3C142A284ECA}" type="presOf" srcId="{36751C81-2982-483C-9060-728AAFD444BA}" destId="{E9C0CED2-25DB-42EF-A153-D5C75E98844B}" srcOrd="0" destOrd="0" presId="urn:microsoft.com/office/officeart/2005/8/layout/venn2"/>
    <dgm:cxn modelId="{3796BC03-0B6E-4209-BBF3-9B1C6B34272A}" type="presOf" srcId="{66D31378-353F-4B96-97CB-E07CECCB3D9B}" destId="{2344628F-6098-45E7-8D45-12B786417A83}" srcOrd="1" destOrd="0" presId="urn:microsoft.com/office/officeart/2005/8/layout/venn2"/>
    <dgm:cxn modelId="{880A2768-AAB0-48DE-BAED-08FE52106149}" type="presOf" srcId="{A075F9A8-1358-40FA-A7F7-96A27935F9FF}" destId="{19000DD5-D0CB-45DC-8A50-B3C4CE007B4A}" srcOrd="0" destOrd="0" presId="urn:microsoft.com/office/officeart/2005/8/layout/venn2"/>
    <dgm:cxn modelId="{A36B45F8-44A5-489D-924E-AD6FB17EBA51}" type="presParOf" srcId="{402C2733-18C0-4038-9CB7-04F09CFFFE58}" destId="{1EFDBC99-2C82-46AF-9D23-7766A6D672BB}" srcOrd="0" destOrd="0" presId="urn:microsoft.com/office/officeart/2005/8/layout/venn2"/>
    <dgm:cxn modelId="{AB745766-65CA-4EFC-A80B-A858902140ED}" type="presParOf" srcId="{1EFDBC99-2C82-46AF-9D23-7766A6D672BB}" destId="{E9C0CED2-25DB-42EF-A153-D5C75E98844B}" srcOrd="0" destOrd="0" presId="urn:microsoft.com/office/officeart/2005/8/layout/venn2"/>
    <dgm:cxn modelId="{1E162FA8-FD35-4C2A-B59A-3B2E3DFB2954}" type="presParOf" srcId="{1EFDBC99-2C82-46AF-9D23-7766A6D672BB}" destId="{57A07072-8251-401C-AAAF-1D6F89499F0F}" srcOrd="1" destOrd="0" presId="urn:microsoft.com/office/officeart/2005/8/layout/venn2"/>
    <dgm:cxn modelId="{2E9D64F9-924E-4B68-A88A-26BD2E722E3E}" type="presParOf" srcId="{402C2733-18C0-4038-9CB7-04F09CFFFE58}" destId="{733B9268-C10F-4418-9540-EA8F4DBDEB7D}" srcOrd="1" destOrd="0" presId="urn:microsoft.com/office/officeart/2005/8/layout/venn2"/>
    <dgm:cxn modelId="{618F91DA-5D72-4ABE-9A0A-AA741765B3D9}" type="presParOf" srcId="{733B9268-C10F-4418-9540-EA8F4DBDEB7D}" destId="{92B2B500-66AC-4024-89D5-12B92282EB05}" srcOrd="0" destOrd="0" presId="urn:microsoft.com/office/officeart/2005/8/layout/venn2"/>
    <dgm:cxn modelId="{56366F5D-6E57-43AC-8CD0-70BD837C7A9F}" type="presParOf" srcId="{733B9268-C10F-4418-9540-EA8F4DBDEB7D}" destId="{2344628F-6098-45E7-8D45-12B786417A83}" srcOrd="1" destOrd="0" presId="urn:microsoft.com/office/officeart/2005/8/layout/venn2"/>
    <dgm:cxn modelId="{4F4EB09C-8D3D-4870-8248-5164BE28EE5F}" type="presParOf" srcId="{402C2733-18C0-4038-9CB7-04F09CFFFE58}" destId="{0B06BFF4-7AB0-4C56-A6BA-CC097F58A51C}" srcOrd="2" destOrd="0" presId="urn:microsoft.com/office/officeart/2005/8/layout/venn2"/>
    <dgm:cxn modelId="{81E2CBE4-5F9E-43C2-83DC-CE338DEF22BB}" type="presParOf" srcId="{0B06BFF4-7AB0-4C56-A6BA-CC097F58A51C}" destId="{3CF9969C-F524-4F3D-B657-60D479F4DD7B}" srcOrd="0" destOrd="0" presId="urn:microsoft.com/office/officeart/2005/8/layout/venn2"/>
    <dgm:cxn modelId="{3E1DB768-6670-40A0-A5E7-7C49B8E37FDF}" type="presParOf" srcId="{0B06BFF4-7AB0-4C56-A6BA-CC097F58A51C}" destId="{E428175D-5472-4841-8FC3-03E9524C19B7}" srcOrd="1" destOrd="0" presId="urn:microsoft.com/office/officeart/2005/8/layout/venn2"/>
    <dgm:cxn modelId="{92BB709B-0D2E-4E56-ADB6-00B049F2D838}" type="presParOf" srcId="{402C2733-18C0-4038-9CB7-04F09CFFFE58}" destId="{2CF990D0-F389-4AFA-AD2C-6A52DE4A2DB4}" srcOrd="3" destOrd="0" presId="urn:microsoft.com/office/officeart/2005/8/layout/venn2"/>
    <dgm:cxn modelId="{0D5C4FA0-E7B7-4DB8-BAB1-5A6E384CA4C3}" type="presParOf" srcId="{2CF990D0-F389-4AFA-AD2C-6A52DE4A2DB4}" destId="{CF9B5C36-BA13-4902-BACF-18C4549710FB}" srcOrd="0" destOrd="0" presId="urn:microsoft.com/office/officeart/2005/8/layout/venn2"/>
    <dgm:cxn modelId="{CA259382-0F88-43A7-997C-F598878695A7}" type="presParOf" srcId="{2CF990D0-F389-4AFA-AD2C-6A52DE4A2DB4}" destId="{62421298-8CD4-4EEA-AD8B-4861C2145196}" srcOrd="1" destOrd="0" presId="urn:microsoft.com/office/officeart/2005/8/layout/venn2"/>
    <dgm:cxn modelId="{6FF8BCA9-D7F0-46E5-87EF-D86169C1D61A}" type="presParOf" srcId="{402C2733-18C0-4038-9CB7-04F09CFFFE58}" destId="{BD8F8053-6D5D-4089-B078-8B5E92280169}" srcOrd="4" destOrd="0" presId="urn:microsoft.com/office/officeart/2005/8/layout/venn2"/>
    <dgm:cxn modelId="{378A2A83-D305-46B8-90DA-83202148747B}" type="presParOf" srcId="{BD8F8053-6D5D-4089-B078-8B5E92280169}" destId="{83CC91CF-0DF9-4287-81B6-91450B78EC57}" srcOrd="0" destOrd="0" presId="urn:microsoft.com/office/officeart/2005/8/layout/venn2"/>
    <dgm:cxn modelId="{0C99AB22-44F7-4853-9412-D85F1EB23072}" type="presParOf" srcId="{BD8F8053-6D5D-4089-B078-8B5E92280169}" destId="{0A258826-14A7-4521-A295-E11B70743B45}" srcOrd="1" destOrd="0" presId="urn:microsoft.com/office/officeart/2005/8/layout/venn2"/>
    <dgm:cxn modelId="{E5D45C9B-CDB4-413B-968E-C2E5A71832F8}" type="presParOf" srcId="{402C2733-18C0-4038-9CB7-04F09CFFFE58}" destId="{32105C45-A4B7-4D4B-B27B-2AAEBCD24AE4}" srcOrd="5" destOrd="0" presId="urn:microsoft.com/office/officeart/2005/8/layout/venn2"/>
    <dgm:cxn modelId="{A46C2D3A-8214-427E-99CE-C1B5B90F9E76}" type="presParOf" srcId="{32105C45-A4B7-4D4B-B27B-2AAEBCD24AE4}" destId="{19000DD5-D0CB-45DC-8A50-B3C4CE007B4A}" srcOrd="0" destOrd="0" presId="urn:microsoft.com/office/officeart/2005/8/layout/venn2"/>
    <dgm:cxn modelId="{FC3E7297-98CC-413F-BB35-19610782E6BD}" type="presParOf" srcId="{32105C45-A4B7-4D4B-B27B-2AAEBCD24AE4}" destId="{01C813D8-D43F-46D9-89FA-B7D0FD95688E}"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CF64D3-B28A-4242-914E-38674A067021}" type="doc">
      <dgm:prSet loTypeId="urn:microsoft.com/office/officeart/2005/8/layout/radial6" loCatId="relationship" qsTypeId="urn:microsoft.com/office/officeart/2005/8/quickstyle/simple1" qsCatId="simple" csTypeId="urn:microsoft.com/office/officeart/2005/8/colors/colorful5" csCatId="colorful" phldr="1"/>
      <dgm:spPr/>
      <dgm:t>
        <a:bodyPr/>
        <a:lstStyle/>
        <a:p>
          <a:endParaRPr lang="en-IE"/>
        </a:p>
      </dgm:t>
    </dgm:pt>
    <dgm:pt modelId="{1D4A0D3A-6526-4635-9966-231FBBE5BD9E}">
      <dgm:prSet phldrT="[Text]"/>
      <dgm:spPr/>
      <dgm:t>
        <a:bodyPr/>
        <a:lstStyle/>
        <a:p>
          <a:r>
            <a:rPr lang="en-IE" dirty="0" smtClean="0"/>
            <a:t>Learner, language, context</a:t>
          </a:r>
          <a:endParaRPr lang="en-IE" dirty="0"/>
        </a:p>
      </dgm:t>
    </dgm:pt>
    <dgm:pt modelId="{BBC5746D-0274-4883-8446-C04CB4E1775A}" type="parTrans" cxnId="{9BC73F9D-47BC-4402-8CE9-2E9EDA94C0C6}">
      <dgm:prSet/>
      <dgm:spPr/>
      <dgm:t>
        <a:bodyPr/>
        <a:lstStyle/>
        <a:p>
          <a:endParaRPr lang="en-IE"/>
        </a:p>
      </dgm:t>
    </dgm:pt>
    <dgm:pt modelId="{B646D423-9638-42CA-B833-B8E535FF135D}" type="sibTrans" cxnId="{9BC73F9D-47BC-4402-8CE9-2E9EDA94C0C6}">
      <dgm:prSet/>
      <dgm:spPr/>
      <dgm:t>
        <a:bodyPr/>
        <a:lstStyle/>
        <a:p>
          <a:endParaRPr lang="en-IE"/>
        </a:p>
      </dgm:t>
    </dgm:pt>
    <dgm:pt modelId="{D0299698-CFC6-418A-BE9A-8BDE6B5768AE}">
      <dgm:prSet phldrT="[Text]"/>
      <dgm:spPr/>
      <dgm:t>
        <a:bodyPr/>
        <a:lstStyle/>
        <a:p>
          <a:r>
            <a:rPr lang="en-IE" dirty="0" smtClean="0">
              <a:solidFill>
                <a:schemeClr val="tx2">
                  <a:lumMod val="50000"/>
                  <a:lumOff val="50000"/>
                </a:schemeClr>
              </a:solidFill>
            </a:rPr>
            <a:t>Foreign Language</a:t>
          </a:r>
          <a:endParaRPr lang="en-IE" dirty="0">
            <a:solidFill>
              <a:schemeClr val="tx2">
                <a:lumMod val="50000"/>
                <a:lumOff val="50000"/>
              </a:schemeClr>
            </a:solidFill>
          </a:endParaRPr>
        </a:p>
      </dgm:t>
    </dgm:pt>
    <dgm:pt modelId="{225E0165-D031-49D5-950E-92B61C3EE835}" type="parTrans" cxnId="{95446FB8-7124-4177-97D9-1C527C56C727}">
      <dgm:prSet/>
      <dgm:spPr/>
      <dgm:t>
        <a:bodyPr/>
        <a:lstStyle/>
        <a:p>
          <a:endParaRPr lang="en-IE"/>
        </a:p>
      </dgm:t>
    </dgm:pt>
    <dgm:pt modelId="{1F9ABC5C-324B-4943-BEE9-885F86AA2B6F}" type="sibTrans" cxnId="{95446FB8-7124-4177-97D9-1C527C56C727}">
      <dgm:prSet/>
      <dgm:spPr/>
      <dgm:t>
        <a:bodyPr/>
        <a:lstStyle/>
        <a:p>
          <a:endParaRPr lang="en-IE"/>
        </a:p>
      </dgm:t>
    </dgm:pt>
    <dgm:pt modelId="{055F2AB0-4608-4788-804A-595F4DBF07C0}">
      <dgm:prSet phldrT="[Text]"/>
      <dgm:spPr/>
      <dgm:t>
        <a:bodyPr/>
        <a:lstStyle/>
        <a:p>
          <a:r>
            <a:rPr lang="en-IE" dirty="0" smtClean="0">
              <a:solidFill>
                <a:schemeClr val="accent2">
                  <a:lumMod val="60000"/>
                  <a:lumOff val="40000"/>
                </a:schemeClr>
              </a:solidFill>
            </a:rPr>
            <a:t>Second Language</a:t>
          </a:r>
          <a:endParaRPr lang="en-IE" dirty="0">
            <a:solidFill>
              <a:schemeClr val="accent2">
                <a:lumMod val="60000"/>
                <a:lumOff val="40000"/>
              </a:schemeClr>
            </a:solidFill>
          </a:endParaRPr>
        </a:p>
      </dgm:t>
    </dgm:pt>
    <dgm:pt modelId="{DB03AC7C-17DB-41E8-AB85-E8BE189F295C}" type="parTrans" cxnId="{58096B86-CF5C-47E2-AEB4-6D877E54F338}">
      <dgm:prSet/>
      <dgm:spPr/>
      <dgm:t>
        <a:bodyPr/>
        <a:lstStyle/>
        <a:p>
          <a:endParaRPr lang="en-IE"/>
        </a:p>
      </dgm:t>
    </dgm:pt>
    <dgm:pt modelId="{B7CB88C7-AFA6-4ACE-A271-F6D38135F487}" type="sibTrans" cxnId="{58096B86-CF5C-47E2-AEB4-6D877E54F338}">
      <dgm:prSet/>
      <dgm:spPr/>
      <dgm:t>
        <a:bodyPr/>
        <a:lstStyle/>
        <a:p>
          <a:endParaRPr lang="en-IE"/>
        </a:p>
      </dgm:t>
    </dgm:pt>
    <dgm:pt modelId="{E87350E0-9D90-434C-BF1F-E5FA70FD1E64}">
      <dgm:prSet phldrT="[Text]"/>
      <dgm:spPr/>
      <dgm:t>
        <a:bodyPr/>
        <a:lstStyle/>
        <a:p>
          <a:r>
            <a:rPr lang="en-IE" dirty="0" smtClean="0"/>
            <a:t>Regional minority language</a:t>
          </a:r>
          <a:endParaRPr lang="en-IE" dirty="0"/>
        </a:p>
      </dgm:t>
    </dgm:pt>
    <dgm:pt modelId="{66383915-1FBE-4D65-8B7E-41043E084CA4}" type="parTrans" cxnId="{26C4BA9A-2043-496E-B6D6-4DDE0DB8710D}">
      <dgm:prSet/>
      <dgm:spPr/>
      <dgm:t>
        <a:bodyPr/>
        <a:lstStyle/>
        <a:p>
          <a:endParaRPr lang="en-IE"/>
        </a:p>
      </dgm:t>
    </dgm:pt>
    <dgm:pt modelId="{93186BA1-4BDE-4BB2-81B6-A9682F62B75D}" type="sibTrans" cxnId="{26C4BA9A-2043-496E-B6D6-4DDE0DB8710D}">
      <dgm:prSet/>
      <dgm:spPr/>
      <dgm:t>
        <a:bodyPr/>
        <a:lstStyle/>
        <a:p>
          <a:endParaRPr lang="en-IE"/>
        </a:p>
      </dgm:t>
    </dgm:pt>
    <dgm:pt modelId="{6AAB4918-272A-4A67-AA99-A6899F6E39BC}">
      <dgm:prSet phldrT="[Text]"/>
      <dgm:spPr/>
      <dgm:t>
        <a:bodyPr/>
        <a:lstStyle/>
        <a:p>
          <a:r>
            <a:rPr lang="en-IE" dirty="0" smtClean="0"/>
            <a:t>Heritage language education</a:t>
          </a:r>
          <a:endParaRPr lang="en-IE" dirty="0"/>
        </a:p>
      </dgm:t>
    </dgm:pt>
    <dgm:pt modelId="{2B3635A0-F675-48AB-806C-BBED95FAE957}" type="parTrans" cxnId="{C7BAF3E5-7C7E-44D8-A130-FB7AF19BB04C}">
      <dgm:prSet/>
      <dgm:spPr/>
      <dgm:t>
        <a:bodyPr/>
        <a:lstStyle/>
        <a:p>
          <a:endParaRPr lang="en-IE"/>
        </a:p>
      </dgm:t>
    </dgm:pt>
    <dgm:pt modelId="{FF0C34FC-1E89-4891-B299-822D90700963}" type="sibTrans" cxnId="{C7BAF3E5-7C7E-44D8-A130-FB7AF19BB04C}">
      <dgm:prSet/>
      <dgm:spPr/>
      <dgm:t>
        <a:bodyPr/>
        <a:lstStyle/>
        <a:p>
          <a:endParaRPr lang="en-IE"/>
        </a:p>
      </dgm:t>
    </dgm:pt>
    <dgm:pt modelId="{F2B39ACD-19B8-4B15-A9FF-540392AFBA73}">
      <dgm:prSet phldrT="[Text]"/>
      <dgm:spPr/>
      <dgm:t>
        <a:bodyPr/>
        <a:lstStyle/>
        <a:p>
          <a:r>
            <a:rPr lang="en-IE" dirty="0" smtClean="0"/>
            <a:t>Migration and mobility – economic, political</a:t>
          </a:r>
          <a:endParaRPr lang="en-IE" dirty="0"/>
        </a:p>
      </dgm:t>
    </dgm:pt>
    <dgm:pt modelId="{F770827A-573A-40C0-AE31-84F5D72E3C83}" type="parTrans" cxnId="{CA21A2DB-D8EF-464F-BD4E-7DE5723070D4}">
      <dgm:prSet/>
      <dgm:spPr/>
      <dgm:t>
        <a:bodyPr/>
        <a:lstStyle/>
        <a:p>
          <a:endParaRPr lang="en-IE"/>
        </a:p>
      </dgm:t>
    </dgm:pt>
    <dgm:pt modelId="{817A1BA6-AB8C-4503-B551-B8888A3CFAE1}" type="sibTrans" cxnId="{CA21A2DB-D8EF-464F-BD4E-7DE5723070D4}">
      <dgm:prSet/>
      <dgm:spPr/>
      <dgm:t>
        <a:bodyPr/>
        <a:lstStyle/>
        <a:p>
          <a:endParaRPr lang="en-IE"/>
        </a:p>
      </dgm:t>
    </dgm:pt>
    <dgm:pt modelId="{05807773-CDA4-42BC-8731-6D6506EA532B}">
      <dgm:prSet phldrT="[Text]"/>
      <dgm:spPr/>
      <dgm:t>
        <a:bodyPr/>
        <a:lstStyle/>
        <a:p>
          <a:r>
            <a:rPr lang="en-IE" dirty="0" smtClean="0"/>
            <a:t>Bilingual first language acquisition</a:t>
          </a:r>
          <a:endParaRPr lang="en-IE" dirty="0"/>
        </a:p>
      </dgm:t>
    </dgm:pt>
    <dgm:pt modelId="{E023AB7F-2974-4646-AAE6-5495BA490F88}" type="parTrans" cxnId="{163527BD-FE37-45AD-825E-F266F2AC1166}">
      <dgm:prSet/>
      <dgm:spPr/>
      <dgm:t>
        <a:bodyPr/>
        <a:lstStyle/>
        <a:p>
          <a:endParaRPr lang="en-IE"/>
        </a:p>
      </dgm:t>
    </dgm:pt>
    <dgm:pt modelId="{B040B1C0-7A36-449B-A3B9-971AE663C578}" type="sibTrans" cxnId="{163527BD-FE37-45AD-825E-F266F2AC1166}">
      <dgm:prSet/>
      <dgm:spPr/>
      <dgm:t>
        <a:bodyPr/>
        <a:lstStyle/>
        <a:p>
          <a:endParaRPr lang="en-IE"/>
        </a:p>
      </dgm:t>
    </dgm:pt>
    <dgm:pt modelId="{244042AE-7AFD-47BC-A5CB-5D712F1CEBEA}">
      <dgm:prSet phldrT="[Text]"/>
      <dgm:spPr/>
      <dgm:t>
        <a:bodyPr/>
        <a:lstStyle/>
        <a:p>
          <a:r>
            <a:rPr lang="en-IE" dirty="0" smtClean="0"/>
            <a:t>Adult, child, adolescent</a:t>
          </a:r>
          <a:endParaRPr lang="en-IE" dirty="0"/>
        </a:p>
      </dgm:t>
    </dgm:pt>
    <dgm:pt modelId="{5257B5EB-0FEE-4B45-9CBD-71DB14EE0A5A}" type="parTrans" cxnId="{8A6B3C65-48F7-412B-9C0C-0BF501FDFC9D}">
      <dgm:prSet/>
      <dgm:spPr/>
      <dgm:t>
        <a:bodyPr/>
        <a:lstStyle/>
        <a:p>
          <a:endParaRPr lang="en-IE"/>
        </a:p>
      </dgm:t>
    </dgm:pt>
    <dgm:pt modelId="{FE7D8607-5C2F-4B4F-B365-F3F1D6CD2997}" type="sibTrans" cxnId="{8A6B3C65-48F7-412B-9C0C-0BF501FDFC9D}">
      <dgm:prSet/>
      <dgm:spPr/>
      <dgm:t>
        <a:bodyPr/>
        <a:lstStyle/>
        <a:p>
          <a:endParaRPr lang="en-IE"/>
        </a:p>
      </dgm:t>
    </dgm:pt>
    <dgm:pt modelId="{CE6C2304-2DCC-47B2-AACB-DEE897642755}" type="pres">
      <dgm:prSet presAssocID="{EACF64D3-B28A-4242-914E-38674A067021}" presName="Name0" presStyleCnt="0">
        <dgm:presLayoutVars>
          <dgm:chMax val="1"/>
          <dgm:dir/>
          <dgm:animLvl val="ctr"/>
          <dgm:resizeHandles val="exact"/>
        </dgm:presLayoutVars>
      </dgm:prSet>
      <dgm:spPr/>
      <dgm:t>
        <a:bodyPr/>
        <a:lstStyle/>
        <a:p>
          <a:endParaRPr lang="en-IE"/>
        </a:p>
      </dgm:t>
    </dgm:pt>
    <dgm:pt modelId="{D4309DFC-EE4C-4E02-8D19-942512FE5959}" type="pres">
      <dgm:prSet presAssocID="{1D4A0D3A-6526-4635-9966-231FBBE5BD9E}" presName="centerShape" presStyleLbl="node0" presStyleIdx="0" presStyleCnt="1"/>
      <dgm:spPr/>
      <dgm:t>
        <a:bodyPr/>
        <a:lstStyle/>
        <a:p>
          <a:endParaRPr lang="en-IE"/>
        </a:p>
      </dgm:t>
    </dgm:pt>
    <dgm:pt modelId="{DC83EDE1-9C29-4B39-8E26-691CF503D3A0}" type="pres">
      <dgm:prSet presAssocID="{D0299698-CFC6-418A-BE9A-8BDE6B5768AE}" presName="node" presStyleLbl="node1" presStyleIdx="0" presStyleCnt="7">
        <dgm:presLayoutVars>
          <dgm:bulletEnabled val="1"/>
        </dgm:presLayoutVars>
      </dgm:prSet>
      <dgm:spPr/>
      <dgm:t>
        <a:bodyPr/>
        <a:lstStyle/>
        <a:p>
          <a:endParaRPr lang="en-IE"/>
        </a:p>
      </dgm:t>
    </dgm:pt>
    <dgm:pt modelId="{DC8F0D82-E255-476A-B2AB-0AC3BFAA4331}" type="pres">
      <dgm:prSet presAssocID="{D0299698-CFC6-418A-BE9A-8BDE6B5768AE}" presName="dummy" presStyleCnt="0"/>
      <dgm:spPr/>
    </dgm:pt>
    <dgm:pt modelId="{ED38C724-1E3D-4248-A3A6-2766A376204B}" type="pres">
      <dgm:prSet presAssocID="{1F9ABC5C-324B-4943-BEE9-885F86AA2B6F}" presName="sibTrans" presStyleLbl="sibTrans2D1" presStyleIdx="0" presStyleCnt="7"/>
      <dgm:spPr/>
      <dgm:t>
        <a:bodyPr/>
        <a:lstStyle/>
        <a:p>
          <a:endParaRPr lang="en-IE"/>
        </a:p>
      </dgm:t>
    </dgm:pt>
    <dgm:pt modelId="{6CA671A6-6707-460C-9E4C-DD32EB452523}" type="pres">
      <dgm:prSet presAssocID="{055F2AB0-4608-4788-804A-595F4DBF07C0}" presName="node" presStyleLbl="node1" presStyleIdx="1" presStyleCnt="7">
        <dgm:presLayoutVars>
          <dgm:bulletEnabled val="1"/>
        </dgm:presLayoutVars>
      </dgm:prSet>
      <dgm:spPr/>
      <dgm:t>
        <a:bodyPr/>
        <a:lstStyle/>
        <a:p>
          <a:endParaRPr lang="en-IE"/>
        </a:p>
      </dgm:t>
    </dgm:pt>
    <dgm:pt modelId="{7E48005A-4C53-462F-973B-9741C2B317E2}" type="pres">
      <dgm:prSet presAssocID="{055F2AB0-4608-4788-804A-595F4DBF07C0}" presName="dummy" presStyleCnt="0"/>
      <dgm:spPr/>
    </dgm:pt>
    <dgm:pt modelId="{609E3CF4-4434-4885-8413-AAD5FDD14004}" type="pres">
      <dgm:prSet presAssocID="{B7CB88C7-AFA6-4ACE-A271-F6D38135F487}" presName="sibTrans" presStyleLbl="sibTrans2D1" presStyleIdx="1" presStyleCnt="7"/>
      <dgm:spPr/>
      <dgm:t>
        <a:bodyPr/>
        <a:lstStyle/>
        <a:p>
          <a:endParaRPr lang="en-IE"/>
        </a:p>
      </dgm:t>
    </dgm:pt>
    <dgm:pt modelId="{4D9C2814-A48A-4697-BE08-93E8CE820F7F}" type="pres">
      <dgm:prSet presAssocID="{F2B39ACD-19B8-4B15-A9FF-540392AFBA73}" presName="node" presStyleLbl="node1" presStyleIdx="2" presStyleCnt="7">
        <dgm:presLayoutVars>
          <dgm:bulletEnabled val="1"/>
        </dgm:presLayoutVars>
      </dgm:prSet>
      <dgm:spPr/>
      <dgm:t>
        <a:bodyPr/>
        <a:lstStyle/>
        <a:p>
          <a:endParaRPr lang="en-IE"/>
        </a:p>
      </dgm:t>
    </dgm:pt>
    <dgm:pt modelId="{3D6A6CD4-BCB4-4DC8-B7D2-9906567C2782}" type="pres">
      <dgm:prSet presAssocID="{F2B39ACD-19B8-4B15-A9FF-540392AFBA73}" presName="dummy" presStyleCnt="0"/>
      <dgm:spPr/>
    </dgm:pt>
    <dgm:pt modelId="{E7863EC2-732D-45EB-970B-5D8DB8393892}" type="pres">
      <dgm:prSet presAssocID="{817A1BA6-AB8C-4503-B551-B8888A3CFAE1}" presName="sibTrans" presStyleLbl="sibTrans2D1" presStyleIdx="2" presStyleCnt="7"/>
      <dgm:spPr/>
      <dgm:t>
        <a:bodyPr/>
        <a:lstStyle/>
        <a:p>
          <a:endParaRPr lang="en-IE"/>
        </a:p>
      </dgm:t>
    </dgm:pt>
    <dgm:pt modelId="{D15E446B-F0C7-4F6B-8B38-C59EB9E1F1C7}" type="pres">
      <dgm:prSet presAssocID="{E87350E0-9D90-434C-BF1F-E5FA70FD1E64}" presName="node" presStyleLbl="node1" presStyleIdx="3" presStyleCnt="7">
        <dgm:presLayoutVars>
          <dgm:bulletEnabled val="1"/>
        </dgm:presLayoutVars>
      </dgm:prSet>
      <dgm:spPr/>
      <dgm:t>
        <a:bodyPr/>
        <a:lstStyle/>
        <a:p>
          <a:endParaRPr lang="en-IE"/>
        </a:p>
      </dgm:t>
    </dgm:pt>
    <dgm:pt modelId="{DCF745ED-5901-40AA-BA9E-C25E9388B60D}" type="pres">
      <dgm:prSet presAssocID="{E87350E0-9D90-434C-BF1F-E5FA70FD1E64}" presName="dummy" presStyleCnt="0"/>
      <dgm:spPr/>
    </dgm:pt>
    <dgm:pt modelId="{22A1BFC8-6948-4DED-AB0E-31921C1C8A49}" type="pres">
      <dgm:prSet presAssocID="{93186BA1-4BDE-4BB2-81B6-A9682F62B75D}" presName="sibTrans" presStyleLbl="sibTrans2D1" presStyleIdx="3" presStyleCnt="7"/>
      <dgm:spPr/>
      <dgm:t>
        <a:bodyPr/>
        <a:lstStyle/>
        <a:p>
          <a:endParaRPr lang="en-IE"/>
        </a:p>
      </dgm:t>
    </dgm:pt>
    <dgm:pt modelId="{3307FA3F-1F81-40D9-A5C3-44C940781834}" type="pres">
      <dgm:prSet presAssocID="{6AAB4918-272A-4A67-AA99-A6899F6E39BC}" presName="node" presStyleLbl="node1" presStyleIdx="4" presStyleCnt="7">
        <dgm:presLayoutVars>
          <dgm:bulletEnabled val="1"/>
        </dgm:presLayoutVars>
      </dgm:prSet>
      <dgm:spPr/>
      <dgm:t>
        <a:bodyPr/>
        <a:lstStyle/>
        <a:p>
          <a:endParaRPr lang="en-IE"/>
        </a:p>
      </dgm:t>
    </dgm:pt>
    <dgm:pt modelId="{FDCE9808-3105-4BD5-B41B-01CA69764FFC}" type="pres">
      <dgm:prSet presAssocID="{6AAB4918-272A-4A67-AA99-A6899F6E39BC}" presName="dummy" presStyleCnt="0"/>
      <dgm:spPr/>
    </dgm:pt>
    <dgm:pt modelId="{39903D90-94D7-428A-AD58-3599FDE8A06C}" type="pres">
      <dgm:prSet presAssocID="{FF0C34FC-1E89-4891-B299-822D90700963}" presName="sibTrans" presStyleLbl="sibTrans2D1" presStyleIdx="4" presStyleCnt="7"/>
      <dgm:spPr/>
      <dgm:t>
        <a:bodyPr/>
        <a:lstStyle/>
        <a:p>
          <a:endParaRPr lang="en-IE"/>
        </a:p>
      </dgm:t>
    </dgm:pt>
    <dgm:pt modelId="{AA847EB1-B84E-43F8-83D7-7B26D4D92710}" type="pres">
      <dgm:prSet presAssocID="{05807773-CDA4-42BC-8731-6D6506EA532B}" presName="node" presStyleLbl="node1" presStyleIdx="5" presStyleCnt="7">
        <dgm:presLayoutVars>
          <dgm:bulletEnabled val="1"/>
        </dgm:presLayoutVars>
      </dgm:prSet>
      <dgm:spPr/>
      <dgm:t>
        <a:bodyPr/>
        <a:lstStyle/>
        <a:p>
          <a:endParaRPr lang="en-IE"/>
        </a:p>
      </dgm:t>
    </dgm:pt>
    <dgm:pt modelId="{66EA031A-CA35-4B1F-A82A-B67CE5AEDFB5}" type="pres">
      <dgm:prSet presAssocID="{05807773-CDA4-42BC-8731-6D6506EA532B}" presName="dummy" presStyleCnt="0"/>
      <dgm:spPr/>
    </dgm:pt>
    <dgm:pt modelId="{6FFA7E76-EA5B-4724-BA2B-015F18F92206}" type="pres">
      <dgm:prSet presAssocID="{B040B1C0-7A36-449B-A3B9-971AE663C578}" presName="sibTrans" presStyleLbl="sibTrans2D1" presStyleIdx="5" presStyleCnt="7"/>
      <dgm:spPr/>
      <dgm:t>
        <a:bodyPr/>
        <a:lstStyle/>
        <a:p>
          <a:endParaRPr lang="en-IE"/>
        </a:p>
      </dgm:t>
    </dgm:pt>
    <dgm:pt modelId="{C6785C93-41AC-481C-80D3-E09C3A34FE9F}" type="pres">
      <dgm:prSet presAssocID="{244042AE-7AFD-47BC-A5CB-5D712F1CEBEA}" presName="node" presStyleLbl="node1" presStyleIdx="6" presStyleCnt="7">
        <dgm:presLayoutVars>
          <dgm:bulletEnabled val="1"/>
        </dgm:presLayoutVars>
      </dgm:prSet>
      <dgm:spPr/>
      <dgm:t>
        <a:bodyPr/>
        <a:lstStyle/>
        <a:p>
          <a:endParaRPr lang="en-IE"/>
        </a:p>
      </dgm:t>
    </dgm:pt>
    <dgm:pt modelId="{50F20090-BE17-4FDE-9CE2-4D18E97A9860}" type="pres">
      <dgm:prSet presAssocID="{244042AE-7AFD-47BC-A5CB-5D712F1CEBEA}" presName="dummy" presStyleCnt="0"/>
      <dgm:spPr/>
    </dgm:pt>
    <dgm:pt modelId="{1688D2DC-0BFB-4D03-8BE8-DBC4DA181F79}" type="pres">
      <dgm:prSet presAssocID="{FE7D8607-5C2F-4B4F-B365-F3F1D6CD2997}" presName="sibTrans" presStyleLbl="sibTrans2D1" presStyleIdx="6" presStyleCnt="7"/>
      <dgm:spPr/>
      <dgm:t>
        <a:bodyPr/>
        <a:lstStyle/>
        <a:p>
          <a:endParaRPr lang="en-IE"/>
        </a:p>
      </dgm:t>
    </dgm:pt>
  </dgm:ptLst>
  <dgm:cxnLst>
    <dgm:cxn modelId="{8A6B3C65-48F7-412B-9C0C-0BF501FDFC9D}" srcId="{1D4A0D3A-6526-4635-9966-231FBBE5BD9E}" destId="{244042AE-7AFD-47BC-A5CB-5D712F1CEBEA}" srcOrd="6" destOrd="0" parTransId="{5257B5EB-0FEE-4B45-9CBD-71DB14EE0A5A}" sibTransId="{FE7D8607-5C2F-4B4F-B365-F3F1D6CD2997}"/>
    <dgm:cxn modelId="{C9EFCDBB-4099-4C4C-B258-AD0B66945795}" type="presOf" srcId="{FF0C34FC-1E89-4891-B299-822D90700963}" destId="{39903D90-94D7-428A-AD58-3599FDE8A06C}" srcOrd="0" destOrd="0" presId="urn:microsoft.com/office/officeart/2005/8/layout/radial6"/>
    <dgm:cxn modelId="{26C4BA9A-2043-496E-B6D6-4DDE0DB8710D}" srcId="{1D4A0D3A-6526-4635-9966-231FBBE5BD9E}" destId="{E87350E0-9D90-434C-BF1F-E5FA70FD1E64}" srcOrd="3" destOrd="0" parTransId="{66383915-1FBE-4D65-8B7E-41043E084CA4}" sibTransId="{93186BA1-4BDE-4BB2-81B6-A9682F62B75D}"/>
    <dgm:cxn modelId="{EF3B9F97-8715-462B-9F30-7FBD1753B0D7}" type="presOf" srcId="{D0299698-CFC6-418A-BE9A-8BDE6B5768AE}" destId="{DC83EDE1-9C29-4B39-8E26-691CF503D3A0}" srcOrd="0" destOrd="0" presId="urn:microsoft.com/office/officeart/2005/8/layout/radial6"/>
    <dgm:cxn modelId="{E6D3FC7F-AE3A-47B9-86A1-37ED363701C8}" type="presOf" srcId="{055F2AB0-4608-4788-804A-595F4DBF07C0}" destId="{6CA671A6-6707-460C-9E4C-DD32EB452523}" srcOrd="0" destOrd="0" presId="urn:microsoft.com/office/officeart/2005/8/layout/radial6"/>
    <dgm:cxn modelId="{EC519087-4124-4BEA-89F5-0F034D8480D6}" type="presOf" srcId="{EACF64D3-B28A-4242-914E-38674A067021}" destId="{CE6C2304-2DCC-47B2-AACB-DEE897642755}" srcOrd="0" destOrd="0" presId="urn:microsoft.com/office/officeart/2005/8/layout/radial6"/>
    <dgm:cxn modelId="{9BC73F9D-47BC-4402-8CE9-2E9EDA94C0C6}" srcId="{EACF64D3-B28A-4242-914E-38674A067021}" destId="{1D4A0D3A-6526-4635-9966-231FBBE5BD9E}" srcOrd="0" destOrd="0" parTransId="{BBC5746D-0274-4883-8446-C04CB4E1775A}" sibTransId="{B646D423-9638-42CA-B833-B8E535FF135D}"/>
    <dgm:cxn modelId="{95446FB8-7124-4177-97D9-1C527C56C727}" srcId="{1D4A0D3A-6526-4635-9966-231FBBE5BD9E}" destId="{D0299698-CFC6-418A-BE9A-8BDE6B5768AE}" srcOrd="0" destOrd="0" parTransId="{225E0165-D031-49D5-950E-92B61C3EE835}" sibTransId="{1F9ABC5C-324B-4943-BEE9-885F86AA2B6F}"/>
    <dgm:cxn modelId="{C701D084-8351-4212-837B-1047CE71A7D5}" type="presOf" srcId="{E87350E0-9D90-434C-BF1F-E5FA70FD1E64}" destId="{D15E446B-F0C7-4F6B-8B38-C59EB9E1F1C7}" srcOrd="0" destOrd="0" presId="urn:microsoft.com/office/officeart/2005/8/layout/radial6"/>
    <dgm:cxn modelId="{163527BD-FE37-45AD-825E-F266F2AC1166}" srcId="{1D4A0D3A-6526-4635-9966-231FBBE5BD9E}" destId="{05807773-CDA4-42BC-8731-6D6506EA532B}" srcOrd="5" destOrd="0" parTransId="{E023AB7F-2974-4646-AAE6-5495BA490F88}" sibTransId="{B040B1C0-7A36-449B-A3B9-971AE663C578}"/>
    <dgm:cxn modelId="{AA981C15-4EAA-4174-9C8E-864EADCD03A6}" type="presOf" srcId="{1F9ABC5C-324B-4943-BEE9-885F86AA2B6F}" destId="{ED38C724-1E3D-4248-A3A6-2766A376204B}" srcOrd="0" destOrd="0" presId="urn:microsoft.com/office/officeart/2005/8/layout/radial6"/>
    <dgm:cxn modelId="{56692D75-9F59-4634-8008-62CA9F5A68A3}" type="presOf" srcId="{F2B39ACD-19B8-4B15-A9FF-540392AFBA73}" destId="{4D9C2814-A48A-4697-BE08-93E8CE820F7F}" srcOrd="0" destOrd="0" presId="urn:microsoft.com/office/officeart/2005/8/layout/radial6"/>
    <dgm:cxn modelId="{CA21A2DB-D8EF-464F-BD4E-7DE5723070D4}" srcId="{1D4A0D3A-6526-4635-9966-231FBBE5BD9E}" destId="{F2B39ACD-19B8-4B15-A9FF-540392AFBA73}" srcOrd="2" destOrd="0" parTransId="{F770827A-573A-40C0-AE31-84F5D72E3C83}" sibTransId="{817A1BA6-AB8C-4503-B551-B8888A3CFAE1}"/>
    <dgm:cxn modelId="{E7CCE33A-59D7-4DCE-AC46-15976BFE2C7E}" type="presOf" srcId="{93186BA1-4BDE-4BB2-81B6-A9682F62B75D}" destId="{22A1BFC8-6948-4DED-AB0E-31921C1C8A49}" srcOrd="0" destOrd="0" presId="urn:microsoft.com/office/officeart/2005/8/layout/radial6"/>
    <dgm:cxn modelId="{006B7061-9F95-4E55-AF61-D28DCB5548F8}" type="presOf" srcId="{1D4A0D3A-6526-4635-9966-231FBBE5BD9E}" destId="{D4309DFC-EE4C-4E02-8D19-942512FE5959}" srcOrd="0" destOrd="0" presId="urn:microsoft.com/office/officeart/2005/8/layout/radial6"/>
    <dgm:cxn modelId="{3553B707-F5F8-4E09-928E-521FB83E39B6}" type="presOf" srcId="{B040B1C0-7A36-449B-A3B9-971AE663C578}" destId="{6FFA7E76-EA5B-4724-BA2B-015F18F92206}" srcOrd="0" destOrd="0" presId="urn:microsoft.com/office/officeart/2005/8/layout/radial6"/>
    <dgm:cxn modelId="{8EFD7B70-CAC8-4183-9BE8-2B79F7DA2F90}" type="presOf" srcId="{05807773-CDA4-42BC-8731-6D6506EA532B}" destId="{AA847EB1-B84E-43F8-83D7-7B26D4D92710}" srcOrd="0" destOrd="0" presId="urn:microsoft.com/office/officeart/2005/8/layout/radial6"/>
    <dgm:cxn modelId="{3857211B-A932-4696-B51C-630E7687D1AF}" type="presOf" srcId="{244042AE-7AFD-47BC-A5CB-5D712F1CEBEA}" destId="{C6785C93-41AC-481C-80D3-E09C3A34FE9F}" srcOrd="0" destOrd="0" presId="urn:microsoft.com/office/officeart/2005/8/layout/radial6"/>
    <dgm:cxn modelId="{C7BAF3E5-7C7E-44D8-A130-FB7AF19BB04C}" srcId="{1D4A0D3A-6526-4635-9966-231FBBE5BD9E}" destId="{6AAB4918-272A-4A67-AA99-A6899F6E39BC}" srcOrd="4" destOrd="0" parTransId="{2B3635A0-F675-48AB-806C-BBED95FAE957}" sibTransId="{FF0C34FC-1E89-4891-B299-822D90700963}"/>
    <dgm:cxn modelId="{2AB1C3D2-5304-40D5-8022-138BB7CB808A}" type="presOf" srcId="{817A1BA6-AB8C-4503-B551-B8888A3CFAE1}" destId="{E7863EC2-732D-45EB-970B-5D8DB8393892}" srcOrd="0" destOrd="0" presId="urn:microsoft.com/office/officeart/2005/8/layout/radial6"/>
    <dgm:cxn modelId="{669C3965-326E-46B9-AC27-EE62BAA45A93}" type="presOf" srcId="{6AAB4918-272A-4A67-AA99-A6899F6E39BC}" destId="{3307FA3F-1F81-40D9-A5C3-44C940781834}" srcOrd="0" destOrd="0" presId="urn:microsoft.com/office/officeart/2005/8/layout/radial6"/>
    <dgm:cxn modelId="{E5AA344F-E33E-4A4C-AF2E-EFF0FD306202}" type="presOf" srcId="{FE7D8607-5C2F-4B4F-B365-F3F1D6CD2997}" destId="{1688D2DC-0BFB-4D03-8BE8-DBC4DA181F79}" srcOrd="0" destOrd="0" presId="urn:microsoft.com/office/officeart/2005/8/layout/radial6"/>
    <dgm:cxn modelId="{13B8547E-1E34-42D4-8A83-428F4D3E6F85}" type="presOf" srcId="{B7CB88C7-AFA6-4ACE-A271-F6D38135F487}" destId="{609E3CF4-4434-4885-8413-AAD5FDD14004}" srcOrd="0" destOrd="0" presId="urn:microsoft.com/office/officeart/2005/8/layout/radial6"/>
    <dgm:cxn modelId="{58096B86-CF5C-47E2-AEB4-6D877E54F338}" srcId="{1D4A0D3A-6526-4635-9966-231FBBE5BD9E}" destId="{055F2AB0-4608-4788-804A-595F4DBF07C0}" srcOrd="1" destOrd="0" parTransId="{DB03AC7C-17DB-41E8-AB85-E8BE189F295C}" sibTransId="{B7CB88C7-AFA6-4ACE-A271-F6D38135F487}"/>
    <dgm:cxn modelId="{F0045701-E285-459A-BE97-E1FD7A763110}" type="presParOf" srcId="{CE6C2304-2DCC-47B2-AACB-DEE897642755}" destId="{D4309DFC-EE4C-4E02-8D19-942512FE5959}" srcOrd="0" destOrd="0" presId="urn:microsoft.com/office/officeart/2005/8/layout/radial6"/>
    <dgm:cxn modelId="{F57024AE-74F0-467F-A56C-B03B11700D1E}" type="presParOf" srcId="{CE6C2304-2DCC-47B2-AACB-DEE897642755}" destId="{DC83EDE1-9C29-4B39-8E26-691CF503D3A0}" srcOrd="1" destOrd="0" presId="urn:microsoft.com/office/officeart/2005/8/layout/radial6"/>
    <dgm:cxn modelId="{60772D92-8998-40B7-87E2-AAB90F47AE3F}" type="presParOf" srcId="{CE6C2304-2DCC-47B2-AACB-DEE897642755}" destId="{DC8F0D82-E255-476A-B2AB-0AC3BFAA4331}" srcOrd="2" destOrd="0" presId="urn:microsoft.com/office/officeart/2005/8/layout/radial6"/>
    <dgm:cxn modelId="{D8A03987-9B3B-4755-992C-32C7358D0131}" type="presParOf" srcId="{CE6C2304-2DCC-47B2-AACB-DEE897642755}" destId="{ED38C724-1E3D-4248-A3A6-2766A376204B}" srcOrd="3" destOrd="0" presId="urn:microsoft.com/office/officeart/2005/8/layout/radial6"/>
    <dgm:cxn modelId="{4679F110-6ACC-4D3F-9F82-14FA3042A307}" type="presParOf" srcId="{CE6C2304-2DCC-47B2-AACB-DEE897642755}" destId="{6CA671A6-6707-460C-9E4C-DD32EB452523}" srcOrd="4" destOrd="0" presId="urn:microsoft.com/office/officeart/2005/8/layout/radial6"/>
    <dgm:cxn modelId="{51D358F0-E1FC-4D67-93B8-00D08EAB12AD}" type="presParOf" srcId="{CE6C2304-2DCC-47B2-AACB-DEE897642755}" destId="{7E48005A-4C53-462F-973B-9741C2B317E2}" srcOrd="5" destOrd="0" presId="urn:microsoft.com/office/officeart/2005/8/layout/radial6"/>
    <dgm:cxn modelId="{5594CAE4-ED84-4EA8-B9E9-2A4CCDBFD0BF}" type="presParOf" srcId="{CE6C2304-2DCC-47B2-AACB-DEE897642755}" destId="{609E3CF4-4434-4885-8413-AAD5FDD14004}" srcOrd="6" destOrd="0" presId="urn:microsoft.com/office/officeart/2005/8/layout/radial6"/>
    <dgm:cxn modelId="{1114F98A-B047-4C2D-8532-F6D29F11E172}" type="presParOf" srcId="{CE6C2304-2DCC-47B2-AACB-DEE897642755}" destId="{4D9C2814-A48A-4697-BE08-93E8CE820F7F}" srcOrd="7" destOrd="0" presId="urn:microsoft.com/office/officeart/2005/8/layout/radial6"/>
    <dgm:cxn modelId="{E30DC05C-8E6D-427D-AF3E-F1E997AC6BAA}" type="presParOf" srcId="{CE6C2304-2DCC-47B2-AACB-DEE897642755}" destId="{3D6A6CD4-BCB4-4DC8-B7D2-9906567C2782}" srcOrd="8" destOrd="0" presId="urn:microsoft.com/office/officeart/2005/8/layout/radial6"/>
    <dgm:cxn modelId="{EACEFCF1-C92D-4DFF-89ED-EA45AD2DD836}" type="presParOf" srcId="{CE6C2304-2DCC-47B2-AACB-DEE897642755}" destId="{E7863EC2-732D-45EB-970B-5D8DB8393892}" srcOrd="9" destOrd="0" presId="urn:microsoft.com/office/officeart/2005/8/layout/radial6"/>
    <dgm:cxn modelId="{E6B02BFE-0577-4185-BED7-F65691D9199C}" type="presParOf" srcId="{CE6C2304-2DCC-47B2-AACB-DEE897642755}" destId="{D15E446B-F0C7-4F6B-8B38-C59EB9E1F1C7}" srcOrd="10" destOrd="0" presId="urn:microsoft.com/office/officeart/2005/8/layout/radial6"/>
    <dgm:cxn modelId="{662D2849-5CB3-44EA-802A-732967FBA58C}" type="presParOf" srcId="{CE6C2304-2DCC-47B2-AACB-DEE897642755}" destId="{DCF745ED-5901-40AA-BA9E-C25E9388B60D}" srcOrd="11" destOrd="0" presId="urn:microsoft.com/office/officeart/2005/8/layout/radial6"/>
    <dgm:cxn modelId="{5892E435-C6C3-478A-8B56-7B7F9158CA6C}" type="presParOf" srcId="{CE6C2304-2DCC-47B2-AACB-DEE897642755}" destId="{22A1BFC8-6948-4DED-AB0E-31921C1C8A49}" srcOrd="12" destOrd="0" presId="urn:microsoft.com/office/officeart/2005/8/layout/radial6"/>
    <dgm:cxn modelId="{15F843C4-7C33-48A0-B013-98295CF0CE52}" type="presParOf" srcId="{CE6C2304-2DCC-47B2-AACB-DEE897642755}" destId="{3307FA3F-1F81-40D9-A5C3-44C940781834}" srcOrd="13" destOrd="0" presId="urn:microsoft.com/office/officeart/2005/8/layout/radial6"/>
    <dgm:cxn modelId="{2D7C5495-F2FE-494B-99D9-5AF67D7A4402}" type="presParOf" srcId="{CE6C2304-2DCC-47B2-AACB-DEE897642755}" destId="{FDCE9808-3105-4BD5-B41B-01CA69764FFC}" srcOrd="14" destOrd="0" presId="urn:microsoft.com/office/officeart/2005/8/layout/radial6"/>
    <dgm:cxn modelId="{996CDC8F-B893-45A4-801F-AE69024AF6FC}" type="presParOf" srcId="{CE6C2304-2DCC-47B2-AACB-DEE897642755}" destId="{39903D90-94D7-428A-AD58-3599FDE8A06C}" srcOrd="15" destOrd="0" presId="urn:microsoft.com/office/officeart/2005/8/layout/radial6"/>
    <dgm:cxn modelId="{425A7393-0519-446E-A64E-B85C7F2F9E55}" type="presParOf" srcId="{CE6C2304-2DCC-47B2-AACB-DEE897642755}" destId="{AA847EB1-B84E-43F8-83D7-7B26D4D92710}" srcOrd="16" destOrd="0" presId="urn:microsoft.com/office/officeart/2005/8/layout/radial6"/>
    <dgm:cxn modelId="{E69B926C-60C5-4665-8B4E-DE34B013AB50}" type="presParOf" srcId="{CE6C2304-2DCC-47B2-AACB-DEE897642755}" destId="{66EA031A-CA35-4B1F-A82A-B67CE5AEDFB5}" srcOrd="17" destOrd="0" presId="urn:microsoft.com/office/officeart/2005/8/layout/radial6"/>
    <dgm:cxn modelId="{8F61A340-ED49-4E14-A03E-EF1C3B106B8A}" type="presParOf" srcId="{CE6C2304-2DCC-47B2-AACB-DEE897642755}" destId="{6FFA7E76-EA5B-4724-BA2B-015F18F92206}" srcOrd="18" destOrd="0" presId="urn:microsoft.com/office/officeart/2005/8/layout/radial6"/>
    <dgm:cxn modelId="{92CE0196-57C1-464D-8E36-841C50D35BD2}" type="presParOf" srcId="{CE6C2304-2DCC-47B2-AACB-DEE897642755}" destId="{C6785C93-41AC-481C-80D3-E09C3A34FE9F}" srcOrd="19" destOrd="0" presId="urn:microsoft.com/office/officeart/2005/8/layout/radial6"/>
    <dgm:cxn modelId="{C7A1571E-B78F-4310-A77F-B4880E81C7C4}" type="presParOf" srcId="{CE6C2304-2DCC-47B2-AACB-DEE897642755}" destId="{50F20090-BE17-4FDE-9CE2-4D18E97A9860}" srcOrd="20" destOrd="0" presId="urn:microsoft.com/office/officeart/2005/8/layout/radial6"/>
    <dgm:cxn modelId="{FC6814E1-996A-42BC-ABDC-2E4B2B94A01B}" type="presParOf" srcId="{CE6C2304-2DCC-47B2-AACB-DEE897642755}" destId="{1688D2DC-0BFB-4D03-8BE8-DBC4DA181F79}"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DC1572-9D87-46E7-AED2-9EF8EFD00483}"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IE"/>
        </a:p>
      </dgm:t>
    </dgm:pt>
    <dgm:pt modelId="{19FBED9D-0322-46FD-A9DF-133985C9BF17}">
      <dgm:prSet phldrT="[Text]"/>
      <dgm:spPr/>
      <dgm:t>
        <a:bodyPr/>
        <a:lstStyle/>
        <a:p>
          <a:r>
            <a:rPr lang="en-IE" dirty="0" smtClean="0"/>
            <a:t>Learning as habit-formation</a:t>
          </a:r>
          <a:endParaRPr lang="en-IE" dirty="0"/>
        </a:p>
      </dgm:t>
    </dgm:pt>
    <dgm:pt modelId="{B1CDBAB1-2EA9-4D54-9F8F-EE52CCBE8DF5}" type="parTrans" cxnId="{7C620C3B-D9AD-48D0-8C0C-4ABD19C0CC37}">
      <dgm:prSet/>
      <dgm:spPr/>
      <dgm:t>
        <a:bodyPr/>
        <a:lstStyle/>
        <a:p>
          <a:endParaRPr lang="en-IE"/>
        </a:p>
      </dgm:t>
    </dgm:pt>
    <dgm:pt modelId="{5D688E50-1CD4-47BA-8272-09B52291D5EC}" type="sibTrans" cxnId="{7C620C3B-D9AD-48D0-8C0C-4ABD19C0CC37}">
      <dgm:prSet/>
      <dgm:spPr/>
      <dgm:t>
        <a:bodyPr/>
        <a:lstStyle/>
        <a:p>
          <a:endParaRPr lang="en-IE"/>
        </a:p>
      </dgm:t>
    </dgm:pt>
    <dgm:pt modelId="{B3B639A5-7078-435F-A22B-F1086903B252}">
      <dgm:prSet phldrT="[Text]"/>
      <dgm:spPr/>
      <dgm:t>
        <a:bodyPr/>
        <a:lstStyle/>
        <a:p>
          <a:r>
            <a:rPr lang="en-IE" dirty="0" smtClean="0"/>
            <a:t>To learn a language is to acquire a habit</a:t>
          </a:r>
          <a:endParaRPr lang="en-IE" dirty="0"/>
        </a:p>
      </dgm:t>
    </dgm:pt>
    <dgm:pt modelId="{F1B2DFA5-6C69-4142-B630-9846437FD81A}" type="parTrans" cxnId="{8F1DE985-9B8D-4D5C-BBB9-3187567AADF5}">
      <dgm:prSet/>
      <dgm:spPr/>
      <dgm:t>
        <a:bodyPr/>
        <a:lstStyle/>
        <a:p>
          <a:endParaRPr lang="en-IE"/>
        </a:p>
      </dgm:t>
    </dgm:pt>
    <dgm:pt modelId="{58389353-B783-48E8-8964-CE060ADA1030}" type="sibTrans" cxnId="{8F1DE985-9B8D-4D5C-BBB9-3187567AADF5}">
      <dgm:prSet/>
      <dgm:spPr/>
      <dgm:t>
        <a:bodyPr/>
        <a:lstStyle/>
        <a:p>
          <a:endParaRPr lang="en-IE"/>
        </a:p>
      </dgm:t>
    </dgm:pt>
    <dgm:pt modelId="{3361C380-2943-4E87-AC2D-149B1EC0C5E7}">
      <dgm:prSet phldrT="[Text]"/>
      <dgm:spPr/>
      <dgm:t>
        <a:bodyPr/>
        <a:lstStyle/>
        <a:p>
          <a:r>
            <a:rPr lang="en-IE" dirty="0" smtClean="0"/>
            <a:t>L1 Interference</a:t>
          </a:r>
          <a:endParaRPr lang="en-IE" dirty="0"/>
        </a:p>
      </dgm:t>
    </dgm:pt>
    <dgm:pt modelId="{1E0D833D-3C9D-4A26-BF78-7FE3C529DF52}" type="parTrans" cxnId="{26838B07-510A-4A02-B449-229B5B8A2DFB}">
      <dgm:prSet/>
      <dgm:spPr/>
      <dgm:t>
        <a:bodyPr/>
        <a:lstStyle/>
        <a:p>
          <a:endParaRPr lang="en-IE"/>
        </a:p>
      </dgm:t>
    </dgm:pt>
    <dgm:pt modelId="{6B85DBD7-ECA4-4A95-AAEF-121AF27C373B}" type="sibTrans" cxnId="{26838B07-510A-4A02-B449-229B5B8A2DFB}">
      <dgm:prSet/>
      <dgm:spPr/>
      <dgm:t>
        <a:bodyPr/>
        <a:lstStyle/>
        <a:p>
          <a:endParaRPr lang="en-IE"/>
        </a:p>
      </dgm:t>
    </dgm:pt>
    <dgm:pt modelId="{145FC36D-5BA3-449A-95A0-F7793C8EDBEE}">
      <dgm:prSet phldrT="[Text]"/>
      <dgm:spPr/>
      <dgm:t>
        <a:bodyPr/>
        <a:lstStyle/>
        <a:p>
          <a:r>
            <a:rPr lang="en-IE" dirty="0" smtClean="0"/>
            <a:t>L1 “habit” interferes with new L2 “habit”</a:t>
          </a:r>
          <a:endParaRPr lang="en-IE" dirty="0"/>
        </a:p>
      </dgm:t>
    </dgm:pt>
    <dgm:pt modelId="{1D1D6238-FD90-4F33-A9E3-D68D3D30CB71}" type="parTrans" cxnId="{FE39F74D-E1B1-4EBE-94EF-05F2A25D80CA}">
      <dgm:prSet/>
      <dgm:spPr/>
      <dgm:t>
        <a:bodyPr/>
        <a:lstStyle/>
        <a:p>
          <a:endParaRPr lang="en-IE"/>
        </a:p>
      </dgm:t>
    </dgm:pt>
    <dgm:pt modelId="{585A0473-E704-4B33-A760-378AE28BBED6}" type="sibTrans" cxnId="{FE39F74D-E1B1-4EBE-94EF-05F2A25D80CA}">
      <dgm:prSet/>
      <dgm:spPr/>
      <dgm:t>
        <a:bodyPr/>
        <a:lstStyle/>
        <a:p>
          <a:endParaRPr lang="en-IE"/>
        </a:p>
      </dgm:t>
    </dgm:pt>
    <dgm:pt modelId="{6D90B168-10ED-4A7B-BCA2-16D578C7F135}">
      <dgm:prSet phldrT="[Text]"/>
      <dgm:spPr/>
      <dgm:t>
        <a:bodyPr/>
        <a:lstStyle/>
        <a:p>
          <a:r>
            <a:rPr lang="en-IE" dirty="0" smtClean="0"/>
            <a:t>Associative learning</a:t>
          </a:r>
          <a:endParaRPr lang="en-IE" dirty="0"/>
        </a:p>
      </dgm:t>
    </dgm:pt>
    <dgm:pt modelId="{7F16B92D-A8BD-43DE-8A93-AA6C1A8F9777}" type="parTrans" cxnId="{6E39A64A-51D7-49B8-87B1-03ED294D15BA}">
      <dgm:prSet/>
      <dgm:spPr/>
      <dgm:t>
        <a:bodyPr/>
        <a:lstStyle/>
        <a:p>
          <a:endParaRPr lang="en-IE"/>
        </a:p>
      </dgm:t>
    </dgm:pt>
    <dgm:pt modelId="{1C99E0EA-E048-471D-95EA-34FE25F9A9A0}" type="sibTrans" cxnId="{6E39A64A-51D7-49B8-87B1-03ED294D15BA}">
      <dgm:prSet/>
      <dgm:spPr/>
      <dgm:t>
        <a:bodyPr/>
        <a:lstStyle/>
        <a:p>
          <a:endParaRPr lang="en-IE"/>
        </a:p>
      </dgm:t>
    </dgm:pt>
    <dgm:pt modelId="{2180806A-7069-474E-A284-E1D5770A0E47}">
      <dgm:prSet phldrT="[Text]"/>
      <dgm:spPr/>
      <dgm:t>
        <a:bodyPr/>
        <a:lstStyle/>
        <a:p>
          <a:r>
            <a:rPr lang="en-IE" dirty="0" smtClean="0"/>
            <a:t>Imitation exercises</a:t>
          </a:r>
          <a:endParaRPr lang="en-IE" dirty="0"/>
        </a:p>
      </dgm:t>
    </dgm:pt>
    <dgm:pt modelId="{CC0B5D4B-C859-4A33-B132-4BE3559A7426}" type="parTrans" cxnId="{F2DDC54D-0676-4599-9950-4A25D986BE0E}">
      <dgm:prSet/>
      <dgm:spPr/>
      <dgm:t>
        <a:bodyPr/>
        <a:lstStyle/>
        <a:p>
          <a:endParaRPr lang="en-IE"/>
        </a:p>
      </dgm:t>
    </dgm:pt>
    <dgm:pt modelId="{26F79E4F-C9D0-4112-9DDB-D4F50F6579A0}" type="sibTrans" cxnId="{F2DDC54D-0676-4599-9950-4A25D986BE0E}">
      <dgm:prSet/>
      <dgm:spPr/>
      <dgm:t>
        <a:bodyPr/>
        <a:lstStyle/>
        <a:p>
          <a:endParaRPr lang="en-IE"/>
        </a:p>
      </dgm:t>
    </dgm:pt>
    <dgm:pt modelId="{63BF03FF-8F74-44A3-9D8F-CA3B1F9456FA}">
      <dgm:prSet phldrT="[Text]"/>
      <dgm:spPr/>
      <dgm:t>
        <a:bodyPr/>
        <a:lstStyle/>
        <a:p>
          <a:r>
            <a:rPr lang="en-IE" dirty="0" smtClean="0"/>
            <a:t>To learn a second language is to acquire a second habit</a:t>
          </a:r>
          <a:endParaRPr lang="en-IE" dirty="0"/>
        </a:p>
      </dgm:t>
    </dgm:pt>
    <dgm:pt modelId="{80DB2CBA-4EBD-48C0-92A6-B767C63D87A8}" type="parTrans" cxnId="{BC54A19B-83F0-4DDF-BACF-2F672C53C3A2}">
      <dgm:prSet/>
      <dgm:spPr/>
      <dgm:t>
        <a:bodyPr/>
        <a:lstStyle/>
        <a:p>
          <a:endParaRPr lang="en-IE"/>
        </a:p>
      </dgm:t>
    </dgm:pt>
    <dgm:pt modelId="{26B4204A-CB6E-4777-A9D4-3286692B8565}" type="sibTrans" cxnId="{BC54A19B-83F0-4DDF-BACF-2F672C53C3A2}">
      <dgm:prSet/>
      <dgm:spPr/>
      <dgm:t>
        <a:bodyPr/>
        <a:lstStyle/>
        <a:p>
          <a:endParaRPr lang="en-IE"/>
        </a:p>
      </dgm:t>
    </dgm:pt>
    <dgm:pt modelId="{FB1BFB58-506C-454E-BACE-89A95CAE6978}">
      <dgm:prSet phldrT="[Text]"/>
      <dgm:spPr/>
      <dgm:t>
        <a:bodyPr/>
        <a:lstStyle/>
        <a:p>
          <a:r>
            <a:rPr lang="en-IE" dirty="0" smtClean="0"/>
            <a:t>Nature of interference predictable from comparison of L1 and L2</a:t>
          </a:r>
          <a:endParaRPr lang="en-IE" dirty="0"/>
        </a:p>
      </dgm:t>
    </dgm:pt>
    <dgm:pt modelId="{5ED2B35F-20B0-4764-9858-9103BD4DB4E0}" type="parTrans" cxnId="{87C9A8F3-FE86-43DB-8E4B-FEC9988DF4F4}">
      <dgm:prSet/>
      <dgm:spPr/>
      <dgm:t>
        <a:bodyPr/>
        <a:lstStyle/>
        <a:p>
          <a:endParaRPr lang="en-IE"/>
        </a:p>
      </dgm:t>
    </dgm:pt>
    <dgm:pt modelId="{C607C73D-2A13-4E4F-ACEE-9A9CE8CF97AA}" type="sibTrans" cxnId="{87C9A8F3-FE86-43DB-8E4B-FEC9988DF4F4}">
      <dgm:prSet/>
      <dgm:spPr/>
      <dgm:t>
        <a:bodyPr/>
        <a:lstStyle/>
        <a:p>
          <a:endParaRPr lang="en-IE"/>
        </a:p>
      </dgm:t>
    </dgm:pt>
    <dgm:pt modelId="{450B3F85-78B4-45D8-884F-79411DB5C4CD}">
      <dgm:prSet phldrT="[Text]"/>
      <dgm:spPr/>
      <dgm:t>
        <a:bodyPr/>
        <a:lstStyle/>
        <a:p>
          <a:endParaRPr lang="en-IE" dirty="0"/>
        </a:p>
      </dgm:t>
    </dgm:pt>
    <dgm:pt modelId="{D8A30EBD-4E65-4325-9821-3DB3EBD68E71}" type="parTrans" cxnId="{C113CAB1-29D8-41B3-ACA8-B4BC4096A305}">
      <dgm:prSet/>
      <dgm:spPr/>
      <dgm:t>
        <a:bodyPr/>
        <a:lstStyle/>
        <a:p>
          <a:endParaRPr lang="en-IE"/>
        </a:p>
      </dgm:t>
    </dgm:pt>
    <dgm:pt modelId="{3E312770-42BB-4200-83D0-00351C21AD79}" type="sibTrans" cxnId="{C113CAB1-29D8-41B3-ACA8-B4BC4096A305}">
      <dgm:prSet/>
      <dgm:spPr/>
      <dgm:t>
        <a:bodyPr/>
        <a:lstStyle/>
        <a:p>
          <a:endParaRPr lang="en-IE"/>
        </a:p>
      </dgm:t>
    </dgm:pt>
    <dgm:pt modelId="{4D266156-80F4-437F-B862-23B118BFF892}">
      <dgm:prSet phldrT="[Text]"/>
      <dgm:spPr/>
      <dgm:t>
        <a:bodyPr/>
        <a:lstStyle/>
        <a:p>
          <a:r>
            <a:rPr lang="en-IE" dirty="0" smtClean="0"/>
            <a:t>Transformation drills</a:t>
          </a:r>
          <a:endParaRPr lang="en-IE" dirty="0"/>
        </a:p>
      </dgm:t>
    </dgm:pt>
    <dgm:pt modelId="{87C3D5FF-08EF-4057-8411-F7EFBA777CA7}" type="parTrans" cxnId="{8D327FAB-6B6F-4C33-8505-E0755C32E1B0}">
      <dgm:prSet/>
      <dgm:spPr/>
      <dgm:t>
        <a:bodyPr/>
        <a:lstStyle/>
        <a:p>
          <a:endParaRPr lang="en-IE"/>
        </a:p>
      </dgm:t>
    </dgm:pt>
    <dgm:pt modelId="{347B5068-9BB8-43EA-9BB6-9F83112EDC3D}" type="sibTrans" cxnId="{8D327FAB-6B6F-4C33-8505-E0755C32E1B0}">
      <dgm:prSet/>
      <dgm:spPr/>
      <dgm:t>
        <a:bodyPr/>
        <a:lstStyle/>
        <a:p>
          <a:endParaRPr lang="en-IE"/>
        </a:p>
      </dgm:t>
    </dgm:pt>
    <dgm:pt modelId="{BB1B51B5-54CE-476F-BACB-3CCC79199F01}">
      <dgm:prSet phldrT="[Text]"/>
      <dgm:spPr/>
      <dgm:t>
        <a:bodyPr/>
        <a:lstStyle/>
        <a:p>
          <a:r>
            <a:rPr lang="en-IE" dirty="0" smtClean="0"/>
            <a:t>Addition drills</a:t>
          </a:r>
          <a:endParaRPr lang="en-IE" dirty="0"/>
        </a:p>
      </dgm:t>
    </dgm:pt>
    <dgm:pt modelId="{A414A266-44A9-42BD-8738-B447BEBBB327}" type="parTrans" cxnId="{34FA55D3-BBCC-44C5-A10F-0A40CB30EAA9}">
      <dgm:prSet/>
      <dgm:spPr/>
      <dgm:t>
        <a:bodyPr/>
        <a:lstStyle/>
        <a:p>
          <a:endParaRPr lang="en-IE"/>
        </a:p>
      </dgm:t>
    </dgm:pt>
    <dgm:pt modelId="{AEB092A5-FA58-436E-AF7C-A235BF0CA719}" type="sibTrans" cxnId="{34FA55D3-BBCC-44C5-A10F-0A40CB30EAA9}">
      <dgm:prSet/>
      <dgm:spPr/>
      <dgm:t>
        <a:bodyPr/>
        <a:lstStyle/>
        <a:p>
          <a:endParaRPr lang="en-IE"/>
        </a:p>
      </dgm:t>
    </dgm:pt>
    <dgm:pt modelId="{DC9AA50B-0AB3-4E83-8B9F-464996B3A1AD}">
      <dgm:prSet phldrT="[Text]"/>
      <dgm:spPr/>
      <dgm:t>
        <a:bodyPr/>
        <a:lstStyle/>
        <a:p>
          <a:r>
            <a:rPr lang="en-IE" dirty="0" smtClean="0"/>
            <a:t>…etc.</a:t>
          </a:r>
          <a:endParaRPr lang="en-IE" dirty="0"/>
        </a:p>
      </dgm:t>
    </dgm:pt>
    <dgm:pt modelId="{E6D63B39-80E2-425A-B798-B4E0AFC6B89F}" type="parTrans" cxnId="{7DDF9DBF-7D28-4052-AC95-31C99240D12C}">
      <dgm:prSet/>
      <dgm:spPr/>
      <dgm:t>
        <a:bodyPr/>
        <a:lstStyle/>
        <a:p>
          <a:endParaRPr lang="en-IE"/>
        </a:p>
      </dgm:t>
    </dgm:pt>
    <dgm:pt modelId="{1BF9B9EA-212D-47B2-8D2C-94F20450BEE5}" type="sibTrans" cxnId="{7DDF9DBF-7D28-4052-AC95-31C99240D12C}">
      <dgm:prSet/>
      <dgm:spPr/>
      <dgm:t>
        <a:bodyPr/>
        <a:lstStyle/>
        <a:p>
          <a:endParaRPr lang="en-IE"/>
        </a:p>
      </dgm:t>
    </dgm:pt>
    <dgm:pt modelId="{6CB8D04A-C547-410C-B815-2FA2277A8C9C}" type="pres">
      <dgm:prSet presAssocID="{A2DC1572-9D87-46E7-AED2-9EF8EFD00483}" presName="linearFlow" presStyleCnt="0">
        <dgm:presLayoutVars>
          <dgm:dir/>
          <dgm:animLvl val="lvl"/>
          <dgm:resizeHandles val="exact"/>
        </dgm:presLayoutVars>
      </dgm:prSet>
      <dgm:spPr/>
      <dgm:t>
        <a:bodyPr/>
        <a:lstStyle/>
        <a:p>
          <a:endParaRPr lang="en-IE"/>
        </a:p>
      </dgm:t>
    </dgm:pt>
    <dgm:pt modelId="{D13D0EFE-51E4-4D71-A58D-ED2D369B3AE0}" type="pres">
      <dgm:prSet presAssocID="{19FBED9D-0322-46FD-A9DF-133985C9BF17}" presName="composite" presStyleCnt="0"/>
      <dgm:spPr/>
    </dgm:pt>
    <dgm:pt modelId="{517DCF18-5B4D-428A-B396-52C22536A278}" type="pres">
      <dgm:prSet presAssocID="{19FBED9D-0322-46FD-A9DF-133985C9BF17}" presName="parTx" presStyleLbl="node1" presStyleIdx="0" presStyleCnt="3">
        <dgm:presLayoutVars>
          <dgm:chMax val="0"/>
          <dgm:chPref val="0"/>
          <dgm:bulletEnabled val="1"/>
        </dgm:presLayoutVars>
      </dgm:prSet>
      <dgm:spPr/>
      <dgm:t>
        <a:bodyPr/>
        <a:lstStyle/>
        <a:p>
          <a:endParaRPr lang="en-IE"/>
        </a:p>
      </dgm:t>
    </dgm:pt>
    <dgm:pt modelId="{F004F4A1-DBD5-4B26-AD54-B000E7CFA480}" type="pres">
      <dgm:prSet presAssocID="{19FBED9D-0322-46FD-A9DF-133985C9BF17}" presName="parSh" presStyleLbl="node1" presStyleIdx="0" presStyleCnt="3"/>
      <dgm:spPr/>
      <dgm:t>
        <a:bodyPr/>
        <a:lstStyle/>
        <a:p>
          <a:endParaRPr lang="en-IE"/>
        </a:p>
      </dgm:t>
    </dgm:pt>
    <dgm:pt modelId="{AD28705B-02A4-49A8-B7D0-A3C461B0CB85}" type="pres">
      <dgm:prSet presAssocID="{19FBED9D-0322-46FD-A9DF-133985C9BF17}" presName="desTx" presStyleLbl="fgAcc1" presStyleIdx="0" presStyleCnt="3">
        <dgm:presLayoutVars>
          <dgm:bulletEnabled val="1"/>
        </dgm:presLayoutVars>
      </dgm:prSet>
      <dgm:spPr/>
      <dgm:t>
        <a:bodyPr/>
        <a:lstStyle/>
        <a:p>
          <a:endParaRPr lang="en-IE"/>
        </a:p>
      </dgm:t>
    </dgm:pt>
    <dgm:pt modelId="{FA6214B7-DFBC-4428-B5A1-38B358628825}" type="pres">
      <dgm:prSet presAssocID="{5D688E50-1CD4-47BA-8272-09B52291D5EC}" presName="sibTrans" presStyleLbl="sibTrans2D1" presStyleIdx="0" presStyleCnt="2"/>
      <dgm:spPr/>
      <dgm:t>
        <a:bodyPr/>
        <a:lstStyle/>
        <a:p>
          <a:endParaRPr lang="en-IE"/>
        </a:p>
      </dgm:t>
    </dgm:pt>
    <dgm:pt modelId="{64045680-A2EC-48EB-B896-2B9F5D1E63B4}" type="pres">
      <dgm:prSet presAssocID="{5D688E50-1CD4-47BA-8272-09B52291D5EC}" presName="connTx" presStyleLbl="sibTrans2D1" presStyleIdx="0" presStyleCnt="2"/>
      <dgm:spPr/>
      <dgm:t>
        <a:bodyPr/>
        <a:lstStyle/>
        <a:p>
          <a:endParaRPr lang="en-IE"/>
        </a:p>
      </dgm:t>
    </dgm:pt>
    <dgm:pt modelId="{380F3811-12A5-4808-8623-05092F7F5834}" type="pres">
      <dgm:prSet presAssocID="{3361C380-2943-4E87-AC2D-149B1EC0C5E7}" presName="composite" presStyleCnt="0"/>
      <dgm:spPr/>
    </dgm:pt>
    <dgm:pt modelId="{BAD0E70F-32D7-4A17-9484-A64E602213FC}" type="pres">
      <dgm:prSet presAssocID="{3361C380-2943-4E87-AC2D-149B1EC0C5E7}" presName="parTx" presStyleLbl="node1" presStyleIdx="0" presStyleCnt="3">
        <dgm:presLayoutVars>
          <dgm:chMax val="0"/>
          <dgm:chPref val="0"/>
          <dgm:bulletEnabled val="1"/>
        </dgm:presLayoutVars>
      </dgm:prSet>
      <dgm:spPr/>
      <dgm:t>
        <a:bodyPr/>
        <a:lstStyle/>
        <a:p>
          <a:endParaRPr lang="en-IE"/>
        </a:p>
      </dgm:t>
    </dgm:pt>
    <dgm:pt modelId="{F31A3CAA-7C1C-46DC-98F4-76ED4D4FAC9D}" type="pres">
      <dgm:prSet presAssocID="{3361C380-2943-4E87-AC2D-149B1EC0C5E7}" presName="parSh" presStyleLbl="node1" presStyleIdx="1" presStyleCnt="3"/>
      <dgm:spPr/>
      <dgm:t>
        <a:bodyPr/>
        <a:lstStyle/>
        <a:p>
          <a:endParaRPr lang="en-IE"/>
        </a:p>
      </dgm:t>
    </dgm:pt>
    <dgm:pt modelId="{AABEB539-3C73-4B7F-8E8D-4E45C7F258EC}" type="pres">
      <dgm:prSet presAssocID="{3361C380-2943-4E87-AC2D-149B1EC0C5E7}" presName="desTx" presStyleLbl="fgAcc1" presStyleIdx="1" presStyleCnt="3">
        <dgm:presLayoutVars>
          <dgm:bulletEnabled val="1"/>
        </dgm:presLayoutVars>
      </dgm:prSet>
      <dgm:spPr/>
      <dgm:t>
        <a:bodyPr/>
        <a:lstStyle/>
        <a:p>
          <a:endParaRPr lang="en-IE"/>
        </a:p>
      </dgm:t>
    </dgm:pt>
    <dgm:pt modelId="{90E81BEE-E89A-455D-91E5-C6450839ECB0}" type="pres">
      <dgm:prSet presAssocID="{6B85DBD7-ECA4-4A95-AAEF-121AF27C373B}" presName="sibTrans" presStyleLbl="sibTrans2D1" presStyleIdx="1" presStyleCnt="2"/>
      <dgm:spPr/>
      <dgm:t>
        <a:bodyPr/>
        <a:lstStyle/>
        <a:p>
          <a:endParaRPr lang="en-IE"/>
        </a:p>
      </dgm:t>
    </dgm:pt>
    <dgm:pt modelId="{ADBDE69F-3CEB-470E-95D2-2E65ABD46BE5}" type="pres">
      <dgm:prSet presAssocID="{6B85DBD7-ECA4-4A95-AAEF-121AF27C373B}" presName="connTx" presStyleLbl="sibTrans2D1" presStyleIdx="1" presStyleCnt="2"/>
      <dgm:spPr/>
      <dgm:t>
        <a:bodyPr/>
        <a:lstStyle/>
        <a:p>
          <a:endParaRPr lang="en-IE"/>
        </a:p>
      </dgm:t>
    </dgm:pt>
    <dgm:pt modelId="{6200BAE4-C0B5-4BF0-8AD0-31C9A92B820E}" type="pres">
      <dgm:prSet presAssocID="{6D90B168-10ED-4A7B-BCA2-16D578C7F135}" presName="composite" presStyleCnt="0"/>
      <dgm:spPr/>
    </dgm:pt>
    <dgm:pt modelId="{4E4C314E-ACD4-4BB1-B6A2-939C33B732CC}" type="pres">
      <dgm:prSet presAssocID="{6D90B168-10ED-4A7B-BCA2-16D578C7F135}" presName="parTx" presStyleLbl="node1" presStyleIdx="1" presStyleCnt="3">
        <dgm:presLayoutVars>
          <dgm:chMax val="0"/>
          <dgm:chPref val="0"/>
          <dgm:bulletEnabled val="1"/>
        </dgm:presLayoutVars>
      </dgm:prSet>
      <dgm:spPr/>
      <dgm:t>
        <a:bodyPr/>
        <a:lstStyle/>
        <a:p>
          <a:endParaRPr lang="en-IE"/>
        </a:p>
      </dgm:t>
    </dgm:pt>
    <dgm:pt modelId="{0E56B3DD-C7B8-4F6B-8B58-BA226803B5AB}" type="pres">
      <dgm:prSet presAssocID="{6D90B168-10ED-4A7B-BCA2-16D578C7F135}" presName="parSh" presStyleLbl="node1" presStyleIdx="2" presStyleCnt="3"/>
      <dgm:spPr/>
      <dgm:t>
        <a:bodyPr/>
        <a:lstStyle/>
        <a:p>
          <a:endParaRPr lang="en-IE"/>
        </a:p>
      </dgm:t>
    </dgm:pt>
    <dgm:pt modelId="{F65E25B2-8670-476B-837A-552C9DDD2710}" type="pres">
      <dgm:prSet presAssocID="{6D90B168-10ED-4A7B-BCA2-16D578C7F135}" presName="desTx" presStyleLbl="fgAcc1" presStyleIdx="2" presStyleCnt="3">
        <dgm:presLayoutVars>
          <dgm:bulletEnabled val="1"/>
        </dgm:presLayoutVars>
      </dgm:prSet>
      <dgm:spPr/>
      <dgm:t>
        <a:bodyPr/>
        <a:lstStyle/>
        <a:p>
          <a:endParaRPr lang="en-IE"/>
        </a:p>
      </dgm:t>
    </dgm:pt>
  </dgm:ptLst>
  <dgm:cxnLst>
    <dgm:cxn modelId="{7244E93F-FDFD-4200-9BFA-F0792FD35712}" type="presOf" srcId="{3361C380-2943-4E87-AC2D-149B1EC0C5E7}" destId="{F31A3CAA-7C1C-46DC-98F4-76ED4D4FAC9D}" srcOrd="1" destOrd="0" presId="urn:microsoft.com/office/officeart/2005/8/layout/process3"/>
    <dgm:cxn modelId="{8F1DE985-9B8D-4D5C-BBB9-3187567AADF5}" srcId="{19FBED9D-0322-46FD-A9DF-133985C9BF17}" destId="{B3B639A5-7078-435F-A22B-F1086903B252}" srcOrd="0" destOrd="0" parTransId="{F1B2DFA5-6C69-4142-B630-9846437FD81A}" sibTransId="{58389353-B783-48E8-8964-CE060ADA1030}"/>
    <dgm:cxn modelId="{F0EF92B2-9E76-41A5-AC96-EB1755EC15B1}" type="presOf" srcId="{145FC36D-5BA3-449A-95A0-F7793C8EDBEE}" destId="{AABEB539-3C73-4B7F-8E8D-4E45C7F258EC}" srcOrd="0" destOrd="0" presId="urn:microsoft.com/office/officeart/2005/8/layout/process3"/>
    <dgm:cxn modelId="{A542BEB0-3BEA-4734-8C7D-008DC6716009}" type="presOf" srcId="{19FBED9D-0322-46FD-A9DF-133985C9BF17}" destId="{517DCF18-5B4D-428A-B396-52C22536A278}" srcOrd="0" destOrd="0" presId="urn:microsoft.com/office/officeart/2005/8/layout/process3"/>
    <dgm:cxn modelId="{166F6134-A054-4BE8-B0BD-95E44D55E546}" type="presOf" srcId="{450B3F85-78B4-45D8-884F-79411DB5C4CD}" destId="{F65E25B2-8670-476B-837A-552C9DDD2710}" srcOrd="0" destOrd="4" presId="urn:microsoft.com/office/officeart/2005/8/layout/process3"/>
    <dgm:cxn modelId="{19CD69F7-B07F-4B39-80AA-A8E5E958FC38}" type="presOf" srcId="{2180806A-7069-474E-A284-E1D5770A0E47}" destId="{F65E25B2-8670-476B-837A-552C9DDD2710}" srcOrd="0" destOrd="0" presId="urn:microsoft.com/office/officeart/2005/8/layout/process3"/>
    <dgm:cxn modelId="{41228BB3-4AC7-4CD7-A9CD-BAD35E4D8AD8}" type="presOf" srcId="{BB1B51B5-54CE-476F-BACB-3CCC79199F01}" destId="{F65E25B2-8670-476B-837A-552C9DDD2710}" srcOrd="0" destOrd="2" presId="urn:microsoft.com/office/officeart/2005/8/layout/process3"/>
    <dgm:cxn modelId="{58F5653E-2209-4DC0-A1DE-14F6C777ABA6}" type="presOf" srcId="{4D266156-80F4-437F-B862-23B118BFF892}" destId="{F65E25B2-8670-476B-837A-552C9DDD2710}" srcOrd="0" destOrd="1" presId="urn:microsoft.com/office/officeart/2005/8/layout/process3"/>
    <dgm:cxn modelId="{77A1D206-860F-4989-8A4F-C2CFD78897FE}" type="presOf" srcId="{5D688E50-1CD4-47BA-8272-09B52291D5EC}" destId="{64045680-A2EC-48EB-B896-2B9F5D1E63B4}" srcOrd="1" destOrd="0" presId="urn:microsoft.com/office/officeart/2005/8/layout/process3"/>
    <dgm:cxn modelId="{C113CAB1-29D8-41B3-ACA8-B4BC4096A305}" srcId="{6D90B168-10ED-4A7B-BCA2-16D578C7F135}" destId="{450B3F85-78B4-45D8-884F-79411DB5C4CD}" srcOrd="4" destOrd="0" parTransId="{D8A30EBD-4E65-4325-9821-3DB3EBD68E71}" sibTransId="{3E312770-42BB-4200-83D0-00351C21AD79}"/>
    <dgm:cxn modelId="{65A08E4A-1EE7-43B9-A31D-5000AD9A8C66}" type="presOf" srcId="{19FBED9D-0322-46FD-A9DF-133985C9BF17}" destId="{F004F4A1-DBD5-4B26-AD54-B000E7CFA480}" srcOrd="1" destOrd="0" presId="urn:microsoft.com/office/officeart/2005/8/layout/process3"/>
    <dgm:cxn modelId="{7DDF9DBF-7D28-4052-AC95-31C99240D12C}" srcId="{6D90B168-10ED-4A7B-BCA2-16D578C7F135}" destId="{DC9AA50B-0AB3-4E83-8B9F-464996B3A1AD}" srcOrd="3" destOrd="0" parTransId="{E6D63B39-80E2-425A-B798-B4E0AFC6B89F}" sibTransId="{1BF9B9EA-212D-47B2-8D2C-94F20450BEE5}"/>
    <dgm:cxn modelId="{EEA5A8E4-7C36-4C4A-A2CE-D9903B326B0A}" type="presOf" srcId="{6D90B168-10ED-4A7B-BCA2-16D578C7F135}" destId="{0E56B3DD-C7B8-4F6B-8B58-BA226803B5AB}" srcOrd="1" destOrd="0" presId="urn:microsoft.com/office/officeart/2005/8/layout/process3"/>
    <dgm:cxn modelId="{F2DDC54D-0676-4599-9950-4A25D986BE0E}" srcId="{6D90B168-10ED-4A7B-BCA2-16D578C7F135}" destId="{2180806A-7069-474E-A284-E1D5770A0E47}" srcOrd="0" destOrd="0" parTransId="{CC0B5D4B-C859-4A33-B132-4BE3559A7426}" sibTransId="{26F79E4F-C9D0-4112-9DDB-D4F50F6579A0}"/>
    <dgm:cxn modelId="{A2B995D8-9EF4-4071-B182-7528681DCEF5}" type="presOf" srcId="{3361C380-2943-4E87-AC2D-149B1EC0C5E7}" destId="{BAD0E70F-32D7-4A17-9484-A64E602213FC}" srcOrd="0" destOrd="0" presId="urn:microsoft.com/office/officeart/2005/8/layout/process3"/>
    <dgm:cxn modelId="{A54FF162-7451-4EFD-8C42-3DB181FE6063}" type="presOf" srcId="{6D90B168-10ED-4A7B-BCA2-16D578C7F135}" destId="{4E4C314E-ACD4-4BB1-B6A2-939C33B732CC}" srcOrd="0" destOrd="0" presId="urn:microsoft.com/office/officeart/2005/8/layout/process3"/>
    <dgm:cxn modelId="{34FA55D3-BBCC-44C5-A10F-0A40CB30EAA9}" srcId="{6D90B168-10ED-4A7B-BCA2-16D578C7F135}" destId="{BB1B51B5-54CE-476F-BACB-3CCC79199F01}" srcOrd="2" destOrd="0" parTransId="{A414A266-44A9-42BD-8738-B447BEBBB327}" sibTransId="{AEB092A5-FA58-436E-AF7C-A235BF0CA719}"/>
    <dgm:cxn modelId="{06D01A07-82A4-4080-8935-459D218CC0D3}" type="presOf" srcId="{A2DC1572-9D87-46E7-AED2-9EF8EFD00483}" destId="{6CB8D04A-C547-410C-B815-2FA2277A8C9C}" srcOrd="0" destOrd="0" presId="urn:microsoft.com/office/officeart/2005/8/layout/process3"/>
    <dgm:cxn modelId="{7C620C3B-D9AD-48D0-8C0C-4ABD19C0CC37}" srcId="{A2DC1572-9D87-46E7-AED2-9EF8EFD00483}" destId="{19FBED9D-0322-46FD-A9DF-133985C9BF17}" srcOrd="0" destOrd="0" parTransId="{B1CDBAB1-2EA9-4D54-9F8F-EE52CCBE8DF5}" sibTransId="{5D688E50-1CD4-47BA-8272-09B52291D5EC}"/>
    <dgm:cxn modelId="{FE39F74D-E1B1-4EBE-94EF-05F2A25D80CA}" srcId="{3361C380-2943-4E87-AC2D-149B1EC0C5E7}" destId="{145FC36D-5BA3-449A-95A0-F7793C8EDBEE}" srcOrd="0" destOrd="0" parTransId="{1D1D6238-FD90-4F33-A9E3-D68D3D30CB71}" sibTransId="{585A0473-E704-4B33-A760-378AE28BBED6}"/>
    <dgm:cxn modelId="{231D4EFB-C541-49ED-B84D-0AE403DADC3C}" type="presOf" srcId="{6B85DBD7-ECA4-4A95-AAEF-121AF27C373B}" destId="{90E81BEE-E89A-455D-91E5-C6450839ECB0}" srcOrd="0" destOrd="0" presId="urn:microsoft.com/office/officeart/2005/8/layout/process3"/>
    <dgm:cxn modelId="{5030FA3B-C2CE-4C9B-97EB-C883A48146D7}" type="presOf" srcId="{63BF03FF-8F74-44A3-9D8F-CA3B1F9456FA}" destId="{AD28705B-02A4-49A8-B7D0-A3C461B0CB85}" srcOrd="0" destOrd="1" presId="urn:microsoft.com/office/officeart/2005/8/layout/process3"/>
    <dgm:cxn modelId="{8D327FAB-6B6F-4C33-8505-E0755C32E1B0}" srcId="{6D90B168-10ED-4A7B-BCA2-16D578C7F135}" destId="{4D266156-80F4-437F-B862-23B118BFF892}" srcOrd="1" destOrd="0" parTransId="{87C3D5FF-08EF-4057-8411-F7EFBA777CA7}" sibTransId="{347B5068-9BB8-43EA-9BB6-9F83112EDC3D}"/>
    <dgm:cxn modelId="{7F5F3802-D63F-4C31-8713-98E412AB8545}" type="presOf" srcId="{DC9AA50B-0AB3-4E83-8B9F-464996B3A1AD}" destId="{F65E25B2-8670-476B-837A-552C9DDD2710}" srcOrd="0" destOrd="3" presId="urn:microsoft.com/office/officeart/2005/8/layout/process3"/>
    <dgm:cxn modelId="{BC54A19B-83F0-4DDF-BACF-2F672C53C3A2}" srcId="{19FBED9D-0322-46FD-A9DF-133985C9BF17}" destId="{63BF03FF-8F74-44A3-9D8F-CA3B1F9456FA}" srcOrd="1" destOrd="0" parTransId="{80DB2CBA-4EBD-48C0-92A6-B767C63D87A8}" sibTransId="{26B4204A-CB6E-4777-A9D4-3286692B8565}"/>
    <dgm:cxn modelId="{6E39A64A-51D7-49B8-87B1-03ED294D15BA}" srcId="{A2DC1572-9D87-46E7-AED2-9EF8EFD00483}" destId="{6D90B168-10ED-4A7B-BCA2-16D578C7F135}" srcOrd="2" destOrd="0" parTransId="{7F16B92D-A8BD-43DE-8A93-AA6C1A8F9777}" sibTransId="{1C99E0EA-E048-471D-95EA-34FE25F9A9A0}"/>
    <dgm:cxn modelId="{83D4610A-62CB-465C-A86C-46D7BF87BD69}" type="presOf" srcId="{FB1BFB58-506C-454E-BACE-89A95CAE6978}" destId="{AABEB539-3C73-4B7F-8E8D-4E45C7F258EC}" srcOrd="0" destOrd="1" presId="urn:microsoft.com/office/officeart/2005/8/layout/process3"/>
    <dgm:cxn modelId="{26838B07-510A-4A02-B449-229B5B8A2DFB}" srcId="{A2DC1572-9D87-46E7-AED2-9EF8EFD00483}" destId="{3361C380-2943-4E87-AC2D-149B1EC0C5E7}" srcOrd="1" destOrd="0" parTransId="{1E0D833D-3C9D-4A26-BF78-7FE3C529DF52}" sibTransId="{6B85DBD7-ECA4-4A95-AAEF-121AF27C373B}"/>
    <dgm:cxn modelId="{92269DD2-4E9A-465F-A0C5-A715BFE4C3DE}" type="presOf" srcId="{B3B639A5-7078-435F-A22B-F1086903B252}" destId="{AD28705B-02A4-49A8-B7D0-A3C461B0CB85}" srcOrd="0" destOrd="0" presId="urn:microsoft.com/office/officeart/2005/8/layout/process3"/>
    <dgm:cxn modelId="{87C9A8F3-FE86-43DB-8E4B-FEC9988DF4F4}" srcId="{3361C380-2943-4E87-AC2D-149B1EC0C5E7}" destId="{FB1BFB58-506C-454E-BACE-89A95CAE6978}" srcOrd="1" destOrd="0" parTransId="{5ED2B35F-20B0-4764-9858-9103BD4DB4E0}" sibTransId="{C607C73D-2A13-4E4F-ACEE-9A9CE8CF97AA}"/>
    <dgm:cxn modelId="{36E6E4D8-E732-4FAD-A368-862DD2970DAA}" type="presOf" srcId="{6B85DBD7-ECA4-4A95-AAEF-121AF27C373B}" destId="{ADBDE69F-3CEB-470E-95D2-2E65ABD46BE5}" srcOrd="1" destOrd="0" presId="urn:microsoft.com/office/officeart/2005/8/layout/process3"/>
    <dgm:cxn modelId="{F50779A0-9170-4EC3-AA5F-234FEE54A3E9}" type="presOf" srcId="{5D688E50-1CD4-47BA-8272-09B52291D5EC}" destId="{FA6214B7-DFBC-4428-B5A1-38B358628825}" srcOrd="0" destOrd="0" presId="urn:microsoft.com/office/officeart/2005/8/layout/process3"/>
    <dgm:cxn modelId="{5B35795D-F328-4D79-9833-229AF8FEB7B4}" type="presParOf" srcId="{6CB8D04A-C547-410C-B815-2FA2277A8C9C}" destId="{D13D0EFE-51E4-4D71-A58D-ED2D369B3AE0}" srcOrd="0" destOrd="0" presId="urn:microsoft.com/office/officeart/2005/8/layout/process3"/>
    <dgm:cxn modelId="{9305588B-28CF-49B9-ABC1-623F255C6919}" type="presParOf" srcId="{D13D0EFE-51E4-4D71-A58D-ED2D369B3AE0}" destId="{517DCF18-5B4D-428A-B396-52C22536A278}" srcOrd="0" destOrd="0" presId="urn:microsoft.com/office/officeart/2005/8/layout/process3"/>
    <dgm:cxn modelId="{515777F8-0D23-4276-85C1-7F5D3202AA87}" type="presParOf" srcId="{D13D0EFE-51E4-4D71-A58D-ED2D369B3AE0}" destId="{F004F4A1-DBD5-4B26-AD54-B000E7CFA480}" srcOrd="1" destOrd="0" presId="urn:microsoft.com/office/officeart/2005/8/layout/process3"/>
    <dgm:cxn modelId="{305C33BE-B120-458E-87D9-83FD54D8AC14}" type="presParOf" srcId="{D13D0EFE-51E4-4D71-A58D-ED2D369B3AE0}" destId="{AD28705B-02A4-49A8-B7D0-A3C461B0CB85}" srcOrd="2" destOrd="0" presId="urn:microsoft.com/office/officeart/2005/8/layout/process3"/>
    <dgm:cxn modelId="{BCDD8EF0-4C6F-4630-A249-069B249A9A53}" type="presParOf" srcId="{6CB8D04A-C547-410C-B815-2FA2277A8C9C}" destId="{FA6214B7-DFBC-4428-B5A1-38B358628825}" srcOrd="1" destOrd="0" presId="urn:microsoft.com/office/officeart/2005/8/layout/process3"/>
    <dgm:cxn modelId="{AA1858F9-AAB8-45D1-A3DE-B8E2EA286C72}" type="presParOf" srcId="{FA6214B7-DFBC-4428-B5A1-38B358628825}" destId="{64045680-A2EC-48EB-B896-2B9F5D1E63B4}" srcOrd="0" destOrd="0" presId="urn:microsoft.com/office/officeart/2005/8/layout/process3"/>
    <dgm:cxn modelId="{47C5BC6E-A65D-4C48-AB5E-59E94BF9B001}" type="presParOf" srcId="{6CB8D04A-C547-410C-B815-2FA2277A8C9C}" destId="{380F3811-12A5-4808-8623-05092F7F5834}" srcOrd="2" destOrd="0" presId="urn:microsoft.com/office/officeart/2005/8/layout/process3"/>
    <dgm:cxn modelId="{E89D1E2A-88E0-4E9D-8656-1B79467F0D8D}" type="presParOf" srcId="{380F3811-12A5-4808-8623-05092F7F5834}" destId="{BAD0E70F-32D7-4A17-9484-A64E602213FC}" srcOrd="0" destOrd="0" presId="urn:microsoft.com/office/officeart/2005/8/layout/process3"/>
    <dgm:cxn modelId="{21E8A2EF-BA48-49EB-AF5E-0C39FC1FD89A}" type="presParOf" srcId="{380F3811-12A5-4808-8623-05092F7F5834}" destId="{F31A3CAA-7C1C-46DC-98F4-76ED4D4FAC9D}" srcOrd="1" destOrd="0" presId="urn:microsoft.com/office/officeart/2005/8/layout/process3"/>
    <dgm:cxn modelId="{192303B8-9CAC-429B-89D7-37951A1B8D7D}" type="presParOf" srcId="{380F3811-12A5-4808-8623-05092F7F5834}" destId="{AABEB539-3C73-4B7F-8E8D-4E45C7F258EC}" srcOrd="2" destOrd="0" presId="urn:microsoft.com/office/officeart/2005/8/layout/process3"/>
    <dgm:cxn modelId="{0C2D76F0-E22A-4E1C-B5C2-FAF2EA074807}" type="presParOf" srcId="{6CB8D04A-C547-410C-B815-2FA2277A8C9C}" destId="{90E81BEE-E89A-455D-91E5-C6450839ECB0}" srcOrd="3" destOrd="0" presId="urn:microsoft.com/office/officeart/2005/8/layout/process3"/>
    <dgm:cxn modelId="{0DCB5EF2-71CD-4406-8673-DF42047C2EFB}" type="presParOf" srcId="{90E81BEE-E89A-455D-91E5-C6450839ECB0}" destId="{ADBDE69F-3CEB-470E-95D2-2E65ABD46BE5}" srcOrd="0" destOrd="0" presId="urn:microsoft.com/office/officeart/2005/8/layout/process3"/>
    <dgm:cxn modelId="{CDFDFBE6-9BFE-4827-A87A-76716C40FE88}" type="presParOf" srcId="{6CB8D04A-C547-410C-B815-2FA2277A8C9C}" destId="{6200BAE4-C0B5-4BF0-8AD0-31C9A92B820E}" srcOrd="4" destOrd="0" presId="urn:microsoft.com/office/officeart/2005/8/layout/process3"/>
    <dgm:cxn modelId="{5D7B4139-A4B3-46D9-91A0-E3813FD30C7B}" type="presParOf" srcId="{6200BAE4-C0B5-4BF0-8AD0-31C9A92B820E}" destId="{4E4C314E-ACD4-4BB1-B6A2-939C33B732CC}" srcOrd="0" destOrd="0" presId="urn:microsoft.com/office/officeart/2005/8/layout/process3"/>
    <dgm:cxn modelId="{60F7FDF9-361A-4C76-90A1-7659CCAA1530}" type="presParOf" srcId="{6200BAE4-C0B5-4BF0-8AD0-31C9A92B820E}" destId="{0E56B3DD-C7B8-4F6B-8B58-BA226803B5AB}" srcOrd="1" destOrd="0" presId="urn:microsoft.com/office/officeart/2005/8/layout/process3"/>
    <dgm:cxn modelId="{EFEFA152-2DB6-423D-A172-B841203A4D66}" type="presParOf" srcId="{6200BAE4-C0B5-4BF0-8AD0-31C9A92B820E}" destId="{F65E25B2-8670-476B-837A-552C9DDD2710}"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CE93EB-E4BF-4D22-9834-05F12E50FCE4}" type="doc">
      <dgm:prSet loTypeId="urn:microsoft.com/office/officeart/2009/3/layout/PlusandMinus" loCatId="relationship" qsTypeId="urn:microsoft.com/office/officeart/2005/8/quickstyle/simple1" qsCatId="simple" csTypeId="urn:microsoft.com/office/officeart/2005/8/colors/accent1_2" csCatId="accent1" phldr="1"/>
      <dgm:spPr/>
      <dgm:t>
        <a:bodyPr/>
        <a:lstStyle/>
        <a:p>
          <a:endParaRPr lang="en-IE"/>
        </a:p>
      </dgm:t>
    </dgm:pt>
    <dgm:pt modelId="{090DEC0B-9DD3-409E-A894-3E0E17E6B44B}">
      <dgm:prSet phldrT="[Text]"/>
      <dgm:spPr/>
      <dgm:t>
        <a:bodyPr/>
        <a:lstStyle/>
        <a:p>
          <a:r>
            <a:rPr lang="en-IE" dirty="0" smtClean="0"/>
            <a:t>- Demise of behaviourism, rise of ‘</a:t>
          </a:r>
          <a:r>
            <a:rPr lang="en-IE" dirty="0" err="1" smtClean="0"/>
            <a:t>cognitivism</a:t>
          </a:r>
          <a:r>
            <a:rPr lang="en-IE" dirty="0" smtClean="0"/>
            <a:t>’</a:t>
          </a:r>
        </a:p>
        <a:p>
          <a:r>
            <a:rPr lang="en-IE" dirty="0" smtClean="0"/>
            <a:t>- L2 as a rule-based system: </a:t>
          </a:r>
          <a:r>
            <a:rPr lang="en-IE" i="1" dirty="0" err="1" smtClean="0"/>
            <a:t>interlanguage</a:t>
          </a:r>
          <a:endParaRPr lang="en-IE" i="1" dirty="0" smtClean="0"/>
        </a:p>
        <a:p>
          <a:r>
            <a:rPr lang="en-IE" dirty="0" smtClean="0"/>
            <a:t>- </a:t>
          </a:r>
          <a:r>
            <a:rPr lang="en-IE" dirty="0" err="1" smtClean="0"/>
            <a:t>Krashen’s</a:t>
          </a:r>
          <a:r>
            <a:rPr lang="en-IE" dirty="0" smtClean="0"/>
            <a:t> </a:t>
          </a:r>
          <a:r>
            <a:rPr lang="en-IE" i="1" dirty="0" smtClean="0"/>
            <a:t>comprehensible input hypothesis</a:t>
          </a:r>
        </a:p>
      </dgm:t>
    </dgm:pt>
    <dgm:pt modelId="{5FB0178D-0FD9-4C84-97C9-2CAC8E580648}" type="parTrans" cxnId="{BA494FE9-C6E4-4C68-89BA-1CF990B20EA7}">
      <dgm:prSet/>
      <dgm:spPr/>
      <dgm:t>
        <a:bodyPr/>
        <a:lstStyle/>
        <a:p>
          <a:endParaRPr lang="en-IE"/>
        </a:p>
      </dgm:t>
    </dgm:pt>
    <dgm:pt modelId="{2FBAD651-20FE-479D-9A3B-183D48CFC678}" type="sibTrans" cxnId="{BA494FE9-C6E4-4C68-89BA-1CF990B20EA7}">
      <dgm:prSet/>
      <dgm:spPr/>
      <dgm:t>
        <a:bodyPr/>
        <a:lstStyle/>
        <a:p>
          <a:endParaRPr lang="en-IE"/>
        </a:p>
      </dgm:t>
    </dgm:pt>
    <dgm:pt modelId="{80C7AC30-0723-4BB2-B026-A22857D3893E}">
      <dgm:prSet phldrT="[Text]"/>
      <dgm:spPr/>
      <dgm:t>
        <a:bodyPr/>
        <a:lstStyle/>
        <a:p>
          <a:r>
            <a:rPr lang="en-IE" dirty="0" smtClean="0"/>
            <a:t>- </a:t>
          </a:r>
          <a:r>
            <a:rPr lang="en-IE" dirty="0" err="1" smtClean="0"/>
            <a:t>Hymes</a:t>
          </a:r>
          <a:r>
            <a:rPr lang="en-IE" dirty="0" smtClean="0"/>
            <a:t> &amp; </a:t>
          </a:r>
          <a:r>
            <a:rPr lang="en-IE" i="1" dirty="0" smtClean="0"/>
            <a:t>communicative competence</a:t>
          </a:r>
        </a:p>
        <a:p>
          <a:r>
            <a:rPr lang="en-IE" i="1" dirty="0" smtClean="0"/>
            <a:t>- </a:t>
          </a:r>
          <a:r>
            <a:rPr lang="en-IE" i="0" dirty="0" smtClean="0"/>
            <a:t>Functional linguistics (e.g., </a:t>
          </a:r>
          <a:r>
            <a:rPr lang="en-IE" i="0" dirty="0" err="1" smtClean="0"/>
            <a:t>Halliday</a:t>
          </a:r>
          <a:r>
            <a:rPr lang="en-IE" i="0" dirty="0" smtClean="0"/>
            <a:t>)</a:t>
          </a:r>
        </a:p>
        <a:p>
          <a:r>
            <a:rPr lang="en-IE" i="0" dirty="0" smtClean="0"/>
            <a:t>- Speech act theory and the functional-notional syllabus</a:t>
          </a:r>
          <a:endParaRPr lang="en-IE" i="0" dirty="0"/>
        </a:p>
      </dgm:t>
    </dgm:pt>
    <dgm:pt modelId="{AB088EA5-DC74-463E-BDAC-3BD640FBC93A}" type="parTrans" cxnId="{2D9C73C2-93CB-4E53-B82F-E3C55088FE19}">
      <dgm:prSet/>
      <dgm:spPr/>
      <dgm:t>
        <a:bodyPr/>
        <a:lstStyle/>
        <a:p>
          <a:endParaRPr lang="en-IE"/>
        </a:p>
      </dgm:t>
    </dgm:pt>
    <dgm:pt modelId="{4BB5C265-5152-40C7-B201-A23F83DE92E7}" type="sibTrans" cxnId="{2D9C73C2-93CB-4E53-B82F-E3C55088FE19}">
      <dgm:prSet/>
      <dgm:spPr/>
      <dgm:t>
        <a:bodyPr/>
        <a:lstStyle/>
        <a:p>
          <a:endParaRPr lang="en-IE"/>
        </a:p>
      </dgm:t>
    </dgm:pt>
    <dgm:pt modelId="{667456C1-FE8B-4F42-9A2C-88C9BB771C67}" type="pres">
      <dgm:prSet presAssocID="{D0CE93EB-E4BF-4D22-9834-05F12E50FCE4}" presName="Name0" presStyleCnt="0">
        <dgm:presLayoutVars>
          <dgm:chMax val="2"/>
          <dgm:chPref val="2"/>
          <dgm:dir/>
          <dgm:animOne/>
          <dgm:resizeHandles val="exact"/>
        </dgm:presLayoutVars>
      </dgm:prSet>
      <dgm:spPr/>
      <dgm:t>
        <a:bodyPr/>
        <a:lstStyle/>
        <a:p>
          <a:endParaRPr lang="en-IE"/>
        </a:p>
      </dgm:t>
    </dgm:pt>
    <dgm:pt modelId="{E1BD92C1-48EC-4ED3-81B5-74812F83A2E2}" type="pres">
      <dgm:prSet presAssocID="{D0CE93EB-E4BF-4D22-9834-05F12E50FCE4}" presName="Background" presStyleLbl="bgImgPlace1" presStyleIdx="0" presStyleCnt="1"/>
      <dgm:spPr/>
    </dgm:pt>
    <dgm:pt modelId="{B08A5E40-4170-447B-A385-8E8E5398AFE0}" type="pres">
      <dgm:prSet presAssocID="{D0CE93EB-E4BF-4D22-9834-05F12E50FCE4}" presName="ParentText1" presStyleLbl="revTx" presStyleIdx="0" presStyleCnt="2">
        <dgm:presLayoutVars>
          <dgm:chMax val="0"/>
          <dgm:chPref val="0"/>
          <dgm:bulletEnabled val="1"/>
        </dgm:presLayoutVars>
      </dgm:prSet>
      <dgm:spPr/>
      <dgm:t>
        <a:bodyPr/>
        <a:lstStyle/>
        <a:p>
          <a:endParaRPr lang="en-IE"/>
        </a:p>
      </dgm:t>
    </dgm:pt>
    <dgm:pt modelId="{CC39DFDF-8753-4168-820D-BD2BF5BFCF86}" type="pres">
      <dgm:prSet presAssocID="{D0CE93EB-E4BF-4D22-9834-05F12E50FCE4}" presName="ParentText2" presStyleLbl="revTx" presStyleIdx="1" presStyleCnt="2">
        <dgm:presLayoutVars>
          <dgm:chMax val="0"/>
          <dgm:chPref val="0"/>
          <dgm:bulletEnabled val="1"/>
        </dgm:presLayoutVars>
      </dgm:prSet>
      <dgm:spPr/>
      <dgm:t>
        <a:bodyPr/>
        <a:lstStyle/>
        <a:p>
          <a:endParaRPr lang="en-IE"/>
        </a:p>
      </dgm:t>
    </dgm:pt>
    <dgm:pt modelId="{39461B61-3223-4ED6-871F-D9E798189A03}" type="pres">
      <dgm:prSet presAssocID="{D0CE93EB-E4BF-4D22-9834-05F12E50FCE4}" presName="Plus" presStyleLbl="alignNode1" presStyleIdx="0" presStyleCnt="2"/>
      <dgm:spPr>
        <a:solidFill>
          <a:srgbClr val="92D050"/>
        </a:solidFill>
      </dgm:spPr>
    </dgm:pt>
    <dgm:pt modelId="{04037105-026E-4494-A4DF-7222AB21028D}" type="pres">
      <dgm:prSet presAssocID="{D0CE93EB-E4BF-4D22-9834-05F12E50FCE4}" presName="Minus" presStyleLbl="alignNode1" presStyleIdx="1" presStyleCnt="2"/>
      <dgm:spPr>
        <a:solidFill>
          <a:srgbClr val="FF0000"/>
        </a:solidFill>
      </dgm:spPr>
    </dgm:pt>
    <dgm:pt modelId="{11DE5FD8-1F8D-45A6-8312-04D236FDF31B}" type="pres">
      <dgm:prSet presAssocID="{D0CE93EB-E4BF-4D22-9834-05F12E50FCE4}" presName="Divider" presStyleLbl="parChTrans1D1" presStyleIdx="0" presStyleCnt="1"/>
      <dgm:spPr/>
    </dgm:pt>
  </dgm:ptLst>
  <dgm:cxnLst>
    <dgm:cxn modelId="{2D9C73C2-93CB-4E53-B82F-E3C55088FE19}" srcId="{D0CE93EB-E4BF-4D22-9834-05F12E50FCE4}" destId="{80C7AC30-0723-4BB2-B026-A22857D3893E}" srcOrd="1" destOrd="0" parTransId="{AB088EA5-DC74-463E-BDAC-3BD640FBC93A}" sibTransId="{4BB5C265-5152-40C7-B201-A23F83DE92E7}"/>
    <dgm:cxn modelId="{735F9CEB-3293-439C-81BC-4A295763F3CE}" type="presOf" srcId="{D0CE93EB-E4BF-4D22-9834-05F12E50FCE4}" destId="{667456C1-FE8B-4F42-9A2C-88C9BB771C67}" srcOrd="0" destOrd="0" presId="urn:microsoft.com/office/officeart/2009/3/layout/PlusandMinus"/>
    <dgm:cxn modelId="{BA494FE9-C6E4-4C68-89BA-1CF990B20EA7}" srcId="{D0CE93EB-E4BF-4D22-9834-05F12E50FCE4}" destId="{090DEC0B-9DD3-409E-A894-3E0E17E6B44B}" srcOrd="0" destOrd="0" parTransId="{5FB0178D-0FD9-4C84-97C9-2CAC8E580648}" sibTransId="{2FBAD651-20FE-479D-9A3B-183D48CFC678}"/>
    <dgm:cxn modelId="{B26FF924-0021-40CD-8D39-5C3117E6F17F}" type="presOf" srcId="{090DEC0B-9DD3-409E-A894-3E0E17E6B44B}" destId="{B08A5E40-4170-447B-A385-8E8E5398AFE0}" srcOrd="0" destOrd="0" presId="urn:microsoft.com/office/officeart/2009/3/layout/PlusandMinus"/>
    <dgm:cxn modelId="{DD582CF0-161E-416B-923C-7FF13F600866}" type="presOf" srcId="{80C7AC30-0723-4BB2-B026-A22857D3893E}" destId="{CC39DFDF-8753-4168-820D-BD2BF5BFCF86}" srcOrd="0" destOrd="0" presId="urn:microsoft.com/office/officeart/2009/3/layout/PlusandMinus"/>
    <dgm:cxn modelId="{3FCB3757-C272-4EA5-B6CC-59B917B5234C}" type="presParOf" srcId="{667456C1-FE8B-4F42-9A2C-88C9BB771C67}" destId="{E1BD92C1-48EC-4ED3-81B5-74812F83A2E2}" srcOrd="0" destOrd="0" presId="urn:microsoft.com/office/officeart/2009/3/layout/PlusandMinus"/>
    <dgm:cxn modelId="{39CCBA14-2A3D-4643-802B-2EF4DEF53DA0}" type="presParOf" srcId="{667456C1-FE8B-4F42-9A2C-88C9BB771C67}" destId="{B08A5E40-4170-447B-A385-8E8E5398AFE0}" srcOrd="1" destOrd="0" presId="urn:microsoft.com/office/officeart/2009/3/layout/PlusandMinus"/>
    <dgm:cxn modelId="{7AA496A2-5078-459E-BF5C-90925C4D82E2}" type="presParOf" srcId="{667456C1-FE8B-4F42-9A2C-88C9BB771C67}" destId="{CC39DFDF-8753-4168-820D-BD2BF5BFCF86}" srcOrd="2" destOrd="0" presId="urn:microsoft.com/office/officeart/2009/3/layout/PlusandMinus"/>
    <dgm:cxn modelId="{FA9A02B1-6498-44F8-A0D7-6BF51B100E29}" type="presParOf" srcId="{667456C1-FE8B-4F42-9A2C-88C9BB771C67}" destId="{39461B61-3223-4ED6-871F-D9E798189A03}" srcOrd="3" destOrd="0" presId="urn:microsoft.com/office/officeart/2009/3/layout/PlusandMinus"/>
    <dgm:cxn modelId="{84F6732E-893F-4CD3-AD3B-AE18C8D9BC1C}" type="presParOf" srcId="{667456C1-FE8B-4F42-9A2C-88C9BB771C67}" destId="{04037105-026E-4494-A4DF-7222AB21028D}" srcOrd="4" destOrd="0" presId="urn:microsoft.com/office/officeart/2009/3/layout/PlusandMinus"/>
    <dgm:cxn modelId="{1525DC86-80F1-446B-9104-F1CC8A28CE05}" type="presParOf" srcId="{667456C1-FE8B-4F42-9A2C-88C9BB771C67}" destId="{11DE5FD8-1F8D-45A6-8312-04D236FDF31B}" srcOrd="5" destOrd="0" presId="urn:microsoft.com/office/officeart/2009/3/layout/PlusandMinu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C0CED2-25DB-42EF-A153-D5C75E98844B}">
      <dsp:nvSpPr>
        <dsp:cNvPr id="0" name=""/>
        <dsp:cNvSpPr/>
      </dsp:nvSpPr>
      <dsp:spPr>
        <a:xfrm>
          <a:off x="1369290" y="0"/>
          <a:ext cx="5491018" cy="549101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IE" sz="1600" kern="1200" dirty="0" smtClean="0"/>
            <a:t>Society: planning &amp; policy</a:t>
          </a:r>
          <a:endParaRPr lang="en-IE" sz="1600" kern="1200" dirty="0"/>
        </a:p>
      </dsp:txBody>
      <dsp:txXfrm>
        <a:off x="3085234" y="274550"/>
        <a:ext cx="2059131" cy="549101"/>
      </dsp:txXfrm>
    </dsp:sp>
    <dsp:sp modelId="{92B2B500-66AC-4024-89D5-12B92282EB05}">
      <dsp:nvSpPr>
        <dsp:cNvPr id="0" name=""/>
        <dsp:cNvSpPr/>
      </dsp:nvSpPr>
      <dsp:spPr>
        <a:xfrm>
          <a:off x="1781117" y="786687"/>
          <a:ext cx="4667365" cy="4667365"/>
        </a:xfrm>
        <a:prstGeom prst="ellipse">
          <a:avLst/>
        </a:prstGeom>
        <a:solidFill>
          <a:schemeClr val="accent2">
            <a:hueOff val="-2880000"/>
            <a:satOff val="-10001"/>
            <a:lumOff val="12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IE" sz="1400" kern="1200" dirty="0" smtClean="0"/>
            <a:t>Policy / institution: curriculum, syllabus, testing</a:t>
          </a:r>
          <a:endParaRPr lang="en-IE" sz="1400" kern="1200" dirty="0"/>
        </a:p>
      </dsp:txBody>
      <dsp:txXfrm>
        <a:off x="3108399" y="1055060"/>
        <a:ext cx="2012801" cy="536747"/>
      </dsp:txXfrm>
    </dsp:sp>
    <dsp:sp modelId="{3CF9969C-F524-4F3D-B657-60D479F4DD7B}">
      <dsp:nvSpPr>
        <dsp:cNvPr id="0" name=""/>
        <dsp:cNvSpPr/>
      </dsp:nvSpPr>
      <dsp:spPr>
        <a:xfrm>
          <a:off x="2192943" y="1647305"/>
          <a:ext cx="3843712" cy="3843712"/>
        </a:xfrm>
        <a:prstGeom prst="ellipse">
          <a:avLst/>
        </a:prstGeom>
        <a:solidFill>
          <a:schemeClr val="accent2">
            <a:hueOff val="-5760000"/>
            <a:satOff val="-20001"/>
            <a:lumOff val="24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IE" sz="1400" kern="1200" dirty="0" smtClean="0"/>
            <a:t>Teachers: teacher beliefs, education…</a:t>
          </a:r>
          <a:endParaRPr lang="en-IE" sz="1400" kern="1200" dirty="0"/>
        </a:p>
      </dsp:txBody>
      <dsp:txXfrm>
        <a:off x="3120239" y="1912521"/>
        <a:ext cx="1989121" cy="530432"/>
      </dsp:txXfrm>
    </dsp:sp>
    <dsp:sp modelId="{CF9B5C36-BA13-4902-BACF-18C4549710FB}">
      <dsp:nvSpPr>
        <dsp:cNvPr id="0" name=""/>
        <dsp:cNvSpPr/>
      </dsp:nvSpPr>
      <dsp:spPr>
        <a:xfrm>
          <a:off x="2604770" y="2424751"/>
          <a:ext cx="3020059" cy="3020059"/>
        </a:xfrm>
        <a:prstGeom prst="ellipse">
          <a:avLst/>
        </a:prstGeom>
        <a:solidFill>
          <a:schemeClr val="accent2">
            <a:hueOff val="-8640000"/>
            <a:satOff val="-30002"/>
            <a:lumOff val="36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IE" sz="1400" kern="1200" dirty="0" smtClean="0"/>
            <a:t>Classroom: tasks, materials, discourse</a:t>
          </a:r>
          <a:endParaRPr lang="en-IE" sz="1400" kern="1200" dirty="0"/>
        </a:p>
      </dsp:txBody>
      <dsp:txXfrm>
        <a:off x="3299383" y="2696556"/>
        <a:ext cx="1630832" cy="543610"/>
      </dsp:txXfrm>
    </dsp:sp>
    <dsp:sp modelId="{83CC91CF-0DF9-4287-81B6-91450B78EC57}">
      <dsp:nvSpPr>
        <dsp:cNvPr id="0" name=""/>
        <dsp:cNvSpPr/>
      </dsp:nvSpPr>
      <dsp:spPr>
        <a:xfrm>
          <a:off x="3016596" y="3294610"/>
          <a:ext cx="2196407" cy="2196407"/>
        </a:xfrm>
        <a:prstGeom prst="ellipse">
          <a:avLst/>
        </a:prstGeom>
        <a:solidFill>
          <a:schemeClr val="accent2">
            <a:hueOff val="-11520000"/>
            <a:satOff val="-40002"/>
            <a:lumOff val="48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IE" sz="1100" kern="1200" dirty="0" smtClean="0">
              <a:solidFill>
                <a:schemeClr val="accent1">
                  <a:lumMod val="50000"/>
                </a:schemeClr>
              </a:solidFill>
            </a:rPr>
            <a:t>Learner as person: needs, attitude, motivation, biography…</a:t>
          </a:r>
          <a:endParaRPr lang="en-IE" sz="1100" kern="1200" dirty="0">
            <a:solidFill>
              <a:schemeClr val="accent1">
                <a:lumMod val="50000"/>
              </a:schemeClr>
            </a:solidFill>
          </a:endParaRPr>
        </a:p>
      </dsp:txBody>
      <dsp:txXfrm>
        <a:off x="3400967" y="3569161"/>
        <a:ext cx="1427664" cy="549101"/>
      </dsp:txXfrm>
    </dsp:sp>
    <dsp:sp modelId="{19000DD5-D0CB-45DC-8A50-B3C4CE007B4A}">
      <dsp:nvSpPr>
        <dsp:cNvPr id="0" name=""/>
        <dsp:cNvSpPr/>
      </dsp:nvSpPr>
      <dsp:spPr>
        <a:xfrm>
          <a:off x="3428422" y="4118263"/>
          <a:ext cx="1372754" cy="1372754"/>
        </a:xfrm>
        <a:prstGeom prst="ellipse">
          <a:avLst/>
        </a:prstGeom>
        <a:solidFill>
          <a:schemeClr val="accent2">
            <a:hueOff val="-14400000"/>
            <a:satOff val="-50003"/>
            <a:lumOff val="60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IE" sz="1000" kern="1200" dirty="0" smtClean="0">
              <a:solidFill>
                <a:schemeClr val="tx1">
                  <a:lumMod val="50000"/>
                  <a:lumOff val="50000"/>
                </a:schemeClr>
              </a:solidFill>
            </a:rPr>
            <a:t>Learner as mind: aptitude, age, processing, memory…</a:t>
          </a:r>
          <a:endParaRPr lang="en-IE" sz="1000" kern="1200" dirty="0">
            <a:solidFill>
              <a:schemeClr val="tx1">
                <a:lumMod val="50000"/>
                <a:lumOff val="50000"/>
              </a:schemeClr>
            </a:solidFill>
          </a:endParaRPr>
        </a:p>
      </dsp:txBody>
      <dsp:txXfrm>
        <a:off x="3629457" y="4461452"/>
        <a:ext cx="970684" cy="6863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88D2DC-0BFB-4D03-8BE8-DBC4DA181F79}">
      <dsp:nvSpPr>
        <dsp:cNvPr id="0" name=""/>
        <dsp:cNvSpPr/>
      </dsp:nvSpPr>
      <dsp:spPr>
        <a:xfrm>
          <a:off x="2816043" y="450445"/>
          <a:ext cx="3562530" cy="3562530"/>
        </a:xfrm>
        <a:prstGeom prst="blockArc">
          <a:avLst>
            <a:gd name="adj1" fmla="val 13114286"/>
            <a:gd name="adj2" fmla="val 16200000"/>
            <a:gd name="adj3" fmla="val 3906"/>
          </a:avLst>
        </a:prstGeom>
        <a:solidFill>
          <a:schemeClr val="accent5">
            <a:hueOff val="3257024"/>
            <a:satOff val="11196"/>
            <a:lumOff val="-5372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FFA7E76-EA5B-4724-BA2B-015F18F92206}">
      <dsp:nvSpPr>
        <dsp:cNvPr id="0" name=""/>
        <dsp:cNvSpPr/>
      </dsp:nvSpPr>
      <dsp:spPr>
        <a:xfrm>
          <a:off x="2816043" y="450445"/>
          <a:ext cx="3562530" cy="3562530"/>
        </a:xfrm>
        <a:prstGeom prst="blockArc">
          <a:avLst>
            <a:gd name="adj1" fmla="val 10028571"/>
            <a:gd name="adj2" fmla="val 13114286"/>
            <a:gd name="adj3" fmla="val 3906"/>
          </a:avLst>
        </a:prstGeom>
        <a:solidFill>
          <a:schemeClr val="accent5">
            <a:hueOff val="2714187"/>
            <a:satOff val="9330"/>
            <a:lumOff val="-4477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903D90-94D7-428A-AD58-3599FDE8A06C}">
      <dsp:nvSpPr>
        <dsp:cNvPr id="0" name=""/>
        <dsp:cNvSpPr/>
      </dsp:nvSpPr>
      <dsp:spPr>
        <a:xfrm>
          <a:off x="2816043" y="450445"/>
          <a:ext cx="3562530" cy="3562530"/>
        </a:xfrm>
        <a:prstGeom prst="blockArc">
          <a:avLst>
            <a:gd name="adj1" fmla="val 6942857"/>
            <a:gd name="adj2" fmla="val 10028571"/>
            <a:gd name="adj3" fmla="val 3906"/>
          </a:avLst>
        </a:prstGeom>
        <a:solidFill>
          <a:schemeClr val="accent5">
            <a:hueOff val="2171350"/>
            <a:satOff val="7464"/>
            <a:lumOff val="-3581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A1BFC8-6948-4DED-AB0E-31921C1C8A49}">
      <dsp:nvSpPr>
        <dsp:cNvPr id="0" name=""/>
        <dsp:cNvSpPr/>
      </dsp:nvSpPr>
      <dsp:spPr>
        <a:xfrm>
          <a:off x="2816043" y="450445"/>
          <a:ext cx="3562530" cy="3562530"/>
        </a:xfrm>
        <a:prstGeom prst="blockArc">
          <a:avLst>
            <a:gd name="adj1" fmla="val 3857143"/>
            <a:gd name="adj2" fmla="val 6942857"/>
            <a:gd name="adj3" fmla="val 3906"/>
          </a:avLst>
        </a:prstGeom>
        <a:solidFill>
          <a:schemeClr val="accent5">
            <a:hueOff val="1628512"/>
            <a:satOff val="5598"/>
            <a:lumOff val="-2686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7863EC2-732D-45EB-970B-5D8DB8393892}">
      <dsp:nvSpPr>
        <dsp:cNvPr id="0" name=""/>
        <dsp:cNvSpPr/>
      </dsp:nvSpPr>
      <dsp:spPr>
        <a:xfrm>
          <a:off x="2816043" y="450445"/>
          <a:ext cx="3562530" cy="3562530"/>
        </a:xfrm>
        <a:prstGeom prst="blockArc">
          <a:avLst>
            <a:gd name="adj1" fmla="val 771429"/>
            <a:gd name="adj2" fmla="val 3857143"/>
            <a:gd name="adj3" fmla="val 3906"/>
          </a:avLst>
        </a:prstGeom>
        <a:solidFill>
          <a:schemeClr val="accent5">
            <a:hueOff val="1085675"/>
            <a:satOff val="3732"/>
            <a:lumOff val="-1790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09E3CF4-4434-4885-8413-AAD5FDD14004}">
      <dsp:nvSpPr>
        <dsp:cNvPr id="0" name=""/>
        <dsp:cNvSpPr/>
      </dsp:nvSpPr>
      <dsp:spPr>
        <a:xfrm>
          <a:off x="2816043" y="450445"/>
          <a:ext cx="3562530" cy="3562530"/>
        </a:xfrm>
        <a:prstGeom prst="blockArc">
          <a:avLst>
            <a:gd name="adj1" fmla="val 19285714"/>
            <a:gd name="adj2" fmla="val 771429"/>
            <a:gd name="adj3" fmla="val 3906"/>
          </a:avLst>
        </a:prstGeom>
        <a:solidFill>
          <a:schemeClr val="accent5">
            <a:hueOff val="542837"/>
            <a:satOff val="1866"/>
            <a:lumOff val="-895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38C724-1E3D-4248-A3A6-2766A376204B}">
      <dsp:nvSpPr>
        <dsp:cNvPr id="0" name=""/>
        <dsp:cNvSpPr/>
      </dsp:nvSpPr>
      <dsp:spPr>
        <a:xfrm>
          <a:off x="2816043" y="450445"/>
          <a:ext cx="3562530" cy="3562530"/>
        </a:xfrm>
        <a:prstGeom prst="blockArc">
          <a:avLst>
            <a:gd name="adj1" fmla="val 16200000"/>
            <a:gd name="adj2" fmla="val 19285714"/>
            <a:gd name="adj3" fmla="val 3906"/>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309DFC-EE4C-4E02-8D19-942512FE5959}">
      <dsp:nvSpPr>
        <dsp:cNvPr id="0" name=""/>
        <dsp:cNvSpPr/>
      </dsp:nvSpPr>
      <dsp:spPr>
        <a:xfrm>
          <a:off x="3907039" y="1541440"/>
          <a:ext cx="1380539" cy="1380539"/>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IE" sz="1600" kern="1200" dirty="0" smtClean="0"/>
            <a:t>Learner, language, context</a:t>
          </a:r>
          <a:endParaRPr lang="en-IE" sz="1600" kern="1200" dirty="0"/>
        </a:p>
      </dsp:txBody>
      <dsp:txXfrm>
        <a:off x="4109214" y="1743615"/>
        <a:ext cx="976189" cy="976189"/>
      </dsp:txXfrm>
    </dsp:sp>
    <dsp:sp modelId="{DC83EDE1-9C29-4B39-8E26-691CF503D3A0}">
      <dsp:nvSpPr>
        <dsp:cNvPr id="0" name=""/>
        <dsp:cNvSpPr/>
      </dsp:nvSpPr>
      <dsp:spPr>
        <a:xfrm>
          <a:off x="4114120" y="2046"/>
          <a:ext cx="966377" cy="96637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IE" sz="900" kern="1200" dirty="0" smtClean="0">
              <a:solidFill>
                <a:schemeClr val="tx2">
                  <a:lumMod val="50000"/>
                  <a:lumOff val="50000"/>
                </a:schemeClr>
              </a:solidFill>
            </a:rPr>
            <a:t>Foreign Language</a:t>
          </a:r>
          <a:endParaRPr lang="en-IE" sz="900" kern="1200" dirty="0">
            <a:solidFill>
              <a:schemeClr val="tx2">
                <a:lumMod val="50000"/>
                <a:lumOff val="50000"/>
              </a:schemeClr>
            </a:solidFill>
          </a:endParaRPr>
        </a:p>
      </dsp:txBody>
      <dsp:txXfrm>
        <a:off x="4255643" y="143569"/>
        <a:ext cx="683331" cy="683331"/>
      </dsp:txXfrm>
    </dsp:sp>
    <dsp:sp modelId="{6CA671A6-6707-460C-9E4C-DD32EB452523}">
      <dsp:nvSpPr>
        <dsp:cNvPr id="0" name=""/>
        <dsp:cNvSpPr/>
      </dsp:nvSpPr>
      <dsp:spPr>
        <a:xfrm>
          <a:off x="5479569" y="659612"/>
          <a:ext cx="966377" cy="966377"/>
        </a:xfrm>
        <a:prstGeom prst="ellipse">
          <a:avLst/>
        </a:prstGeom>
        <a:solidFill>
          <a:schemeClr val="accent5">
            <a:hueOff val="542837"/>
            <a:satOff val="1866"/>
            <a:lumOff val="-89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IE" sz="900" kern="1200" dirty="0" smtClean="0">
              <a:solidFill>
                <a:schemeClr val="accent2">
                  <a:lumMod val="60000"/>
                  <a:lumOff val="40000"/>
                </a:schemeClr>
              </a:solidFill>
            </a:rPr>
            <a:t>Second Language</a:t>
          </a:r>
          <a:endParaRPr lang="en-IE" sz="900" kern="1200" dirty="0">
            <a:solidFill>
              <a:schemeClr val="accent2">
                <a:lumMod val="60000"/>
                <a:lumOff val="40000"/>
              </a:schemeClr>
            </a:solidFill>
          </a:endParaRPr>
        </a:p>
      </dsp:txBody>
      <dsp:txXfrm>
        <a:off x="5621092" y="801135"/>
        <a:ext cx="683331" cy="683331"/>
      </dsp:txXfrm>
    </dsp:sp>
    <dsp:sp modelId="{4D9C2814-A48A-4697-BE08-93E8CE820F7F}">
      <dsp:nvSpPr>
        <dsp:cNvPr id="0" name=""/>
        <dsp:cNvSpPr/>
      </dsp:nvSpPr>
      <dsp:spPr>
        <a:xfrm>
          <a:off x="5816807" y="2137149"/>
          <a:ext cx="966377" cy="966377"/>
        </a:xfrm>
        <a:prstGeom prst="ellipse">
          <a:avLst/>
        </a:prstGeom>
        <a:solidFill>
          <a:schemeClr val="accent5">
            <a:hueOff val="1085675"/>
            <a:satOff val="3732"/>
            <a:lumOff val="-1790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IE" sz="900" kern="1200" dirty="0" smtClean="0"/>
            <a:t>Migration and mobility – economic, political</a:t>
          </a:r>
          <a:endParaRPr lang="en-IE" sz="900" kern="1200" dirty="0"/>
        </a:p>
      </dsp:txBody>
      <dsp:txXfrm>
        <a:off x="5958330" y="2278672"/>
        <a:ext cx="683331" cy="683331"/>
      </dsp:txXfrm>
    </dsp:sp>
    <dsp:sp modelId="{D15E446B-F0C7-4F6B-8B38-C59EB9E1F1C7}">
      <dsp:nvSpPr>
        <dsp:cNvPr id="0" name=""/>
        <dsp:cNvSpPr/>
      </dsp:nvSpPr>
      <dsp:spPr>
        <a:xfrm>
          <a:off x="4871887" y="3322041"/>
          <a:ext cx="966377" cy="966377"/>
        </a:xfrm>
        <a:prstGeom prst="ellipse">
          <a:avLst/>
        </a:prstGeom>
        <a:solidFill>
          <a:schemeClr val="accent5">
            <a:hueOff val="1628512"/>
            <a:satOff val="5598"/>
            <a:lumOff val="-26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IE" sz="900" kern="1200" dirty="0" smtClean="0"/>
            <a:t>Regional minority language</a:t>
          </a:r>
          <a:endParaRPr lang="en-IE" sz="900" kern="1200" dirty="0"/>
        </a:p>
      </dsp:txBody>
      <dsp:txXfrm>
        <a:off x="5013410" y="3463564"/>
        <a:ext cx="683331" cy="683331"/>
      </dsp:txXfrm>
    </dsp:sp>
    <dsp:sp modelId="{3307FA3F-1F81-40D9-A5C3-44C940781834}">
      <dsp:nvSpPr>
        <dsp:cNvPr id="0" name=""/>
        <dsp:cNvSpPr/>
      </dsp:nvSpPr>
      <dsp:spPr>
        <a:xfrm>
          <a:off x="3356352" y="3322041"/>
          <a:ext cx="966377" cy="966377"/>
        </a:xfrm>
        <a:prstGeom prst="ellipse">
          <a:avLst/>
        </a:prstGeom>
        <a:solidFill>
          <a:schemeClr val="accent5">
            <a:hueOff val="2171350"/>
            <a:satOff val="7464"/>
            <a:lumOff val="-358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IE" sz="900" kern="1200" dirty="0" smtClean="0"/>
            <a:t>Heritage language education</a:t>
          </a:r>
          <a:endParaRPr lang="en-IE" sz="900" kern="1200" dirty="0"/>
        </a:p>
      </dsp:txBody>
      <dsp:txXfrm>
        <a:off x="3497875" y="3463564"/>
        <a:ext cx="683331" cy="683331"/>
      </dsp:txXfrm>
    </dsp:sp>
    <dsp:sp modelId="{AA847EB1-B84E-43F8-83D7-7B26D4D92710}">
      <dsp:nvSpPr>
        <dsp:cNvPr id="0" name=""/>
        <dsp:cNvSpPr/>
      </dsp:nvSpPr>
      <dsp:spPr>
        <a:xfrm>
          <a:off x="2411432" y="2137149"/>
          <a:ext cx="966377" cy="966377"/>
        </a:xfrm>
        <a:prstGeom prst="ellipse">
          <a:avLst/>
        </a:prstGeom>
        <a:solidFill>
          <a:schemeClr val="accent5">
            <a:hueOff val="2714187"/>
            <a:satOff val="9330"/>
            <a:lumOff val="-4477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IE" sz="900" kern="1200" dirty="0" smtClean="0"/>
            <a:t>Bilingual first language acquisition</a:t>
          </a:r>
          <a:endParaRPr lang="en-IE" sz="900" kern="1200" dirty="0"/>
        </a:p>
      </dsp:txBody>
      <dsp:txXfrm>
        <a:off x="2552955" y="2278672"/>
        <a:ext cx="683331" cy="683331"/>
      </dsp:txXfrm>
    </dsp:sp>
    <dsp:sp modelId="{C6785C93-41AC-481C-80D3-E09C3A34FE9F}">
      <dsp:nvSpPr>
        <dsp:cNvPr id="0" name=""/>
        <dsp:cNvSpPr/>
      </dsp:nvSpPr>
      <dsp:spPr>
        <a:xfrm>
          <a:off x="2748670" y="659612"/>
          <a:ext cx="966377" cy="966377"/>
        </a:xfrm>
        <a:prstGeom prst="ellipse">
          <a:avLst/>
        </a:prstGeom>
        <a:solidFill>
          <a:schemeClr val="accent5">
            <a:hueOff val="3257024"/>
            <a:satOff val="11196"/>
            <a:lumOff val="-5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IE" sz="900" kern="1200" dirty="0" smtClean="0"/>
            <a:t>Adult, child, adolescent</a:t>
          </a:r>
          <a:endParaRPr lang="en-IE" sz="900" kern="1200" dirty="0"/>
        </a:p>
      </dsp:txBody>
      <dsp:txXfrm>
        <a:off x="2890193" y="801135"/>
        <a:ext cx="683331" cy="6833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04F4A1-DBD5-4B26-AD54-B000E7CFA480}">
      <dsp:nvSpPr>
        <dsp:cNvPr id="0" name=""/>
        <dsp:cNvSpPr/>
      </dsp:nvSpPr>
      <dsp:spPr>
        <a:xfrm>
          <a:off x="4093" y="549832"/>
          <a:ext cx="1861062" cy="85302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lvl="0" algn="l" defTabSz="666750">
            <a:lnSpc>
              <a:spcPct val="90000"/>
            </a:lnSpc>
            <a:spcBef>
              <a:spcPct val="0"/>
            </a:spcBef>
            <a:spcAft>
              <a:spcPct val="35000"/>
            </a:spcAft>
          </a:pPr>
          <a:r>
            <a:rPr lang="en-IE" sz="1500" kern="1200" dirty="0" smtClean="0"/>
            <a:t>Learning as habit-formation</a:t>
          </a:r>
          <a:endParaRPr lang="en-IE" sz="1500" kern="1200" dirty="0"/>
        </a:p>
      </dsp:txBody>
      <dsp:txXfrm>
        <a:off x="4093" y="549832"/>
        <a:ext cx="1861062" cy="568686"/>
      </dsp:txXfrm>
    </dsp:sp>
    <dsp:sp modelId="{AD28705B-02A4-49A8-B7D0-A3C461B0CB85}">
      <dsp:nvSpPr>
        <dsp:cNvPr id="0" name=""/>
        <dsp:cNvSpPr/>
      </dsp:nvSpPr>
      <dsp:spPr>
        <a:xfrm>
          <a:off x="385274" y="1118518"/>
          <a:ext cx="1861062" cy="21718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IE" sz="1500" kern="1200" dirty="0" smtClean="0"/>
            <a:t>To learn a language is to acquire a habit</a:t>
          </a:r>
          <a:endParaRPr lang="en-IE" sz="1500" kern="1200" dirty="0"/>
        </a:p>
        <a:p>
          <a:pPr marL="114300" lvl="1" indent="-114300" algn="l" defTabSz="666750">
            <a:lnSpc>
              <a:spcPct val="90000"/>
            </a:lnSpc>
            <a:spcBef>
              <a:spcPct val="0"/>
            </a:spcBef>
            <a:spcAft>
              <a:spcPct val="15000"/>
            </a:spcAft>
            <a:buChar char="••"/>
          </a:pPr>
          <a:r>
            <a:rPr lang="en-IE" sz="1500" kern="1200" dirty="0" smtClean="0"/>
            <a:t>To learn a second language is to acquire a second habit</a:t>
          </a:r>
          <a:endParaRPr lang="en-IE" sz="1500" kern="1200" dirty="0"/>
        </a:p>
      </dsp:txBody>
      <dsp:txXfrm>
        <a:off x="439783" y="1173027"/>
        <a:ext cx="1752044" cy="2062794"/>
      </dsp:txXfrm>
    </dsp:sp>
    <dsp:sp modelId="{FA6214B7-DFBC-4428-B5A1-38B358628825}">
      <dsp:nvSpPr>
        <dsp:cNvPr id="0" name=""/>
        <dsp:cNvSpPr/>
      </dsp:nvSpPr>
      <dsp:spPr>
        <a:xfrm>
          <a:off x="2147286" y="602499"/>
          <a:ext cx="598116" cy="463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IE" sz="1200" kern="1200"/>
        </a:p>
      </dsp:txBody>
      <dsp:txXfrm>
        <a:off x="2147286" y="695169"/>
        <a:ext cx="459111" cy="278010"/>
      </dsp:txXfrm>
    </dsp:sp>
    <dsp:sp modelId="{F31A3CAA-7C1C-46DC-98F4-76ED4D4FAC9D}">
      <dsp:nvSpPr>
        <dsp:cNvPr id="0" name=""/>
        <dsp:cNvSpPr/>
      </dsp:nvSpPr>
      <dsp:spPr>
        <a:xfrm>
          <a:off x="2993677" y="549832"/>
          <a:ext cx="1861062" cy="85302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lvl="0" algn="l" defTabSz="666750">
            <a:lnSpc>
              <a:spcPct val="90000"/>
            </a:lnSpc>
            <a:spcBef>
              <a:spcPct val="0"/>
            </a:spcBef>
            <a:spcAft>
              <a:spcPct val="35000"/>
            </a:spcAft>
          </a:pPr>
          <a:r>
            <a:rPr lang="en-IE" sz="1500" kern="1200" dirty="0" smtClean="0"/>
            <a:t>L1 Interference</a:t>
          </a:r>
          <a:endParaRPr lang="en-IE" sz="1500" kern="1200" dirty="0"/>
        </a:p>
      </dsp:txBody>
      <dsp:txXfrm>
        <a:off x="2993677" y="549832"/>
        <a:ext cx="1861062" cy="568686"/>
      </dsp:txXfrm>
    </dsp:sp>
    <dsp:sp modelId="{AABEB539-3C73-4B7F-8E8D-4E45C7F258EC}">
      <dsp:nvSpPr>
        <dsp:cNvPr id="0" name=""/>
        <dsp:cNvSpPr/>
      </dsp:nvSpPr>
      <dsp:spPr>
        <a:xfrm>
          <a:off x="3374859" y="1118518"/>
          <a:ext cx="1861062" cy="21718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IE" sz="1500" kern="1200" dirty="0" smtClean="0"/>
            <a:t>L1 “habit” interferes with new L2 “habit”</a:t>
          </a:r>
          <a:endParaRPr lang="en-IE" sz="1500" kern="1200" dirty="0"/>
        </a:p>
        <a:p>
          <a:pPr marL="114300" lvl="1" indent="-114300" algn="l" defTabSz="666750">
            <a:lnSpc>
              <a:spcPct val="90000"/>
            </a:lnSpc>
            <a:spcBef>
              <a:spcPct val="0"/>
            </a:spcBef>
            <a:spcAft>
              <a:spcPct val="15000"/>
            </a:spcAft>
            <a:buChar char="••"/>
          </a:pPr>
          <a:r>
            <a:rPr lang="en-IE" sz="1500" kern="1200" dirty="0" smtClean="0"/>
            <a:t>Nature of interference predictable from comparison of L1 and L2</a:t>
          </a:r>
          <a:endParaRPr lang="en-IE" sz="1500" kern="1200" dirty="0"/>
        </a:p>
      </dsp:txBody>
      <dsp:txXfrm>
        <a:off x="3429368" y="1173027"/>
        <a:ext cx="1752044" cy="2062794"/>
      </dsp:txXfrm>
    </dsp:sp>
    <dsp:sp modelId="{90E81BEE-E89A-455D-91E5-C6450839ECB0}">
      <dsp:nvSpPr>
        <dsp:cNvPr id="0" name=""/>
        <dsp:cNvSpPr/>
      </dsp:nvSpPr>
      <dsp:spPr>
        <a:xfrm>
          <a:off x="5136871" y="602499"/>
          <a:ext cx="598116" cy="463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IE" sz="1200" kern="1200"/>
        </a:p>
      </dsp:txBody>
      <dsp:txXfrm>
        <a:off x="5136871" y="695169"/>
        <a:ext cx="459111" cy="278010"/>
      </dsp:txXfrm>
    </dsp:sp>
    <dsp:sp modelId="{0E56B3DD-C7B8-4F6B-8B58-BA226803B5AB}">
      <dsp:nvSpPr>
        <dsp:cNvPr id="0" name=""/>
        <dsp:cNvSpPr/>
      </dsp:nvSpPr>
      <dsp:spPr>
        <a:xfrm>
          <a:off x="5983262" y="549832"/>
          <a:ext cx="1861062" cy="85302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lvl="0" algn="l" defTabSz="666750">
            <a:lnSpc>
              <a:spcPct val="90000"/>
            </a:lnSpc>
            <a:spcBef>
              <a:spcPct val="0"/>
            </a:spcBef>
            <a:spcAft>
              <a:spcPct val="35000"/>
            </a:spcAft>
          </a:pPr>
          <a:r>
            <a:rPr lang="en-IE" sz="1500" kern="1200" dirty="0" smtClean="0"/>
            <a:t>Associative learning</a:t>
          </a:r>
          <a:endParaRPr lang="en-IE" sz="1500" kern="1200" dirty="0"/>
        </a:p>
      </dsp:txBody>
      <dsp:txXfrm>
        <a:off x="5983262" y="549832"/>
        <a:ext cx="1861062" cy="568686"/>
      </dsp:txXfrm>
    </dsp:sp>
    <dsp:sp modelId="{F65E25B2-8670-476B-837A-552C9DDD2710}">
      <dsp:nvSpPr>
        <dsp:cNvPr id="0" name=""/>
        <dsp:cNvSpPr/>
      </dsp:nvSpPr>
      <dsp:spPr>
        <a:xfrm>
          <a:off x="6364443" y="1118518"/>
          <a:ext cx="1861062" cy="21718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IE" sz="1500" kern="1200" dirty="0" smtClean="0"/>
            <a:t>Imitation exercises</a:t>
          </a:r>
          <a:endParaRPr lang="en-IE" sz="1500" kern="1200" dirty="0"/>
        </a:p>
        <a:p>
          <a:pPr marL="114300" lvl="1" indent="-114300" algn="l" defTabSz="666750">
            <a:lnSpc>
              <a:spcPct val="90000"/>
            </a:lnSpc>
            <a:spcBef>
              <a:spcPct val="0"/>
            </a:spcBef>
            <a:spcAft>
              <a:spcPct val="15000"/>
            </a:spcAft>
            <a:buChar char="••"/>
          </a:pPr>
          <a:r>
            <a:rPr lang="en-IE" sz="1500" kern="1200" dirty="0" smtClean="0"/>
            <a:t>Transformation drills</a:t>
          </a:r>
          <a:endParaRPr lang="en-IE" sz="1500" kern="1200" dirty="0"/>
        </a:p>
        <a:p>
          <a:pPr marL="114300" lvl="1" indent="-114300" algn="l" defTabSz="666750">
            <a:lnSpc>
              <a:spcPct val="90000"/>
            </a:lnSpc>
            <a:spcBef>
              <a:spcPct val="0"/>
            </a:spcBef>
            <a:spcAft>
              <a:spcPct val="15000"/>
            </a:spcAft>
            <a:buChar char="••"/>
          </a:pPr>
          <a:r>
            <a:rPr lang="en-IE" sz="1500" kern="1200" dirty="0" smtClean="0"/>
            <a:t>Addition drills</a:t>
          </a:r>
          <a:endParaRPr lang="en-IE" sz="1500" kern="1200" dirty="0"/>
        </a:p>
        <a:p>
          <a:pPr marL="114300" lvl="1" indent="-114300" algn="l" defTabSz="666750">
            <a:lnSpc>
              <a:spcPct val="90000"/>
            </a:lnSpc>
            <a:spcBef>
              <a:spcPct val="0"/>
            </a:spcBef>
            <a:spcAft>
              <a:spcPct val="15000"/>
            </a:spcAft>
            <a:buChar char="••"/>
          </a:pPr>
          <a:r>
            <a:rPr lang="en-IE" sz="1500" kern="1200" dirty="0" smtClean="0"/>
            <a:t>…etc.</a:t>
          </a:r>
          <a:endParaRPr lang="en-IE" sz="1500" kern="1200" dirty="0"/>
        </a:p>
        <a:p>
          <a:pPr marL="114300" lvl="1" indent="-114300" algn="l" defTabSz="666750">
            <a:lnSpc>
              <a:spcPct val="90000"/>
            </a:lnSpc>
            <a:spcBef>
              <a:spcPct val="0"/>
            </a:spcBef>
            <a:spcAft>
              <a:spcPct val="15000"/>
            </a:spcAft>
            <a:buChar char="••"/>
          </a:pPr>
          <a:endParaRPr lang="en-IE" sz="1500" kern="1200" dirty="0"/>
        </a:p>
      </dsp:txBody>
      <dsp:txXfrm>
        <a:off x="6418952" y="1173027"/>
        <a:ext cx="1752044" cy="20627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BD92C1-48EC-4ED3-81B5-74812F83A2E2}">
      <dsp:nvSpPr>
        <dsp:cNvPr id="0" name=""/>
        <dsp:cNvSpPr/>
      </dsp:nvSpPr>
      <dsp:spPr>
        <a:xfrm>
          <a:off x="1243287" y="660700"/>
          <a:ext cx="6093209" cy="3148933"/>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8A5E40-4170-447B-A385-8E8E5398AFE0}">
      <dsp:nvSpPr>
        <dsp:cNvPr id="0" name=""/>
        <dsp:cNvSpPr/>
      </dsp:nvSpPr>
      <dsp:spPr>
        <a:xfrm>
          <a:off x="1425383" y="1028971"/>
          <a:ext cx="2829490" cy="26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40005" rIns="40005" bIns="40005" numCol="1" spcCol="1270" anchor="t" anchorCtr="0">
          <a:noAutofit/>
        </a:bodyPr>
        <a:lstStyle/>
        <a:p>
          <a:pPr lvl="0" algn="l" defTabSz="933450">
            <a:lnSpc>
              <a:spcPct val="90000"/>
            </a:lnSpc>
            <a:spcBef>
              <a:spcPct val="0"/>
            </a:spcBef>
            <a:spcAft>
              <a:spcPct val="35000"/>
            </a:spcAft>
          </a:pPr>
          <a:r>
            <a:rPr lang="en-IE" sz="2100" kern="1200" dirty="0" smtClean="0"/>
            <a:t>- Demise of behaviourism, rise of ‘</a:t>
          </a:r>
          <a:r>
            <a:rPr lang="en-IE" sz="2100" kern="1200" dirty="0" err="1" smtClean="0"/>
            <a:t>cognitivism</a:t>
          </a:r>
          <a:r>
            <a:rPr lang="en-IE" sz="2100" kern="1200" dirty="0" smtClean="0"/>
            <a:t>’</a:t>
          </a:r>
        </a:p>
        <a:p>
          <a:pPr lvl="0" algn="l" defTabSz="933450">
            <a:lnSpc>
              <a:spcPct val="90000"/>
            </a:lnSpc>
            <a:spcBef>
              <a:spcPct val="0"/>
            </a:spcBef>
            <a:spcAft>
              <a:spcPct val="35000"/>
            </a:spcAft>
          </a:pPr>
          <a:r>
            <a:rPr lang="en-IE" sz="2100" kern="1200" dirty="0" smtClean="0"/>
            <a:t>- L2 as a rule-based system: </a:t>
          </a:r>
          <a:r>
            <a:rPr lang="en-IE" sz="2100" i="1" kern="1200" dirty="0" err="1" smtClean="0"/>
            <a:t>interlanguage</a:t>
          </a:r>
          <a:endParaRPr lang="en-IE" sz="2100" i="1" kern="1200" dirty="0" smtClean="0"/>
        </a:p>
        <a:p>
          <a:pPr lvl="0" algn="l" defTabSz="933450">
            <a:lnSpc>
              <a:spcPct val="90000"/>
            </a:lnSpc>
            <a:spcBef>
              <a:spcPct val="0"/>
            </a:spcBef>
            <a:spcAft>
              <a:spcPct val="35000"/>
            </a:spcAft>
          </a:pPr>
          <a:r>
            <a:rPr lang="en-IE" sz="2100" kern="1200" dirty="0" smtClean="0"/>
            <a:t>- </a:t>
          </a:r>
          <a:r>
            <a:rPr lang="en-IE" sz="2100" kern="1200" dirty="0" err="1" smtClean="0"/>
            <a:t>Krashen’s</a:t>
          </a:r>
          <a:r>
            <a:rPr lang="en-IE" sz="2100" kern="1200" dirty="0" smtClean="0"/>
            <a:t> </a:t>
          </a:r>
          <a:r>
            <a:rPr lang="en-IE" sz="2100" i="1" kern="1200" dirty="0" smtClean="0"/>
            <a:t>comprehensible input hypothesis</a:t>
          </a:r>
        </a:p>
      </dsp:txBody>
      <dsp:txXfrm>
        <a:off x="1425383" y="1028971"/>
        <a:ext cx="2829490" cy="2693874"/>
      </dsp:txXfrm>
    </dsp:sp>
    <dsp:sp modelId="{CC39DFDF-8753-4168-820D-BD2BF5BFCF86}">
      <dsp:nvSpPr>
        <dsp:cNvPr id="0" name=""/>
        <dsp:cNvSpPr/>
      </dsp:nvSpPr>
      <dsp:spPr>
        <a:xfrm>
          <a:off x="4317906" y="1028971"/>
          <a:ext cx="2829490" cy="26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40005" rIns="40005" bIns="40005" numCol="1" spcCol="1270" anchor="t" anchorCtr="0">
          <a:noAutofit/>
        </a:bodyPr>
        <a:lstStyle/>
        <a:p>
          <a:pPr lvl="0" algn="l" defTabSz="933450">
            <a:lnSpc>
              <a:spcPct val="90000"/>
            </a:lnSpc>
            <a:spcBef>
              <a:spcPct val="0"/>
            </a:spcBef>
            <a:spcAft>
              <a:spcPct val="35000"/>
            </a:spcAft>
          </a:pPr>
          <a:r>
            <a:rPr lang="en-IE" sz="2100" kern="1200" dirty="0" smtClean="0"/>
            <a:t>- </a:t>
          </a:r>
          <a:r>
            <a:rPr lang="en-IE" sz="2100" kern="1200" dirty="0" err="1" smtClean="0"/>
            <a:t>Hymes</a:t>
          </a:r>
          <a:r>
            <a:rPr lang="en-IE" sz="2100" kern="1200" dirty="0" smtClean="0"/>
            <a:t> &amp; </a:t>
          </a:r>
          <a:r>
            <a:rPr lang="en-IE" sz="2100" i="1" kern="1200" dirty="0" smtClean="0"/>
            <a:t>communicative competence</a:t>
          </a:r>
        </a:p>
        <a:p>
          <a:pPr lvl="0" algn="l" defTabSz="933450">
            <a:lnSpc>
              <a:spcPct val="90000"/>
            </a:lnSpc>
            <a:spcBef>
              <a:spcPct val="0"/>
            </a:spcBef>
            <a:spcAft>
              <a:spcPct val="35000"/>
            </a:spcAft>
          </a:pPr>
          <a:r>
            <a:rPr lang="en-IE" sz="2100" i="1" kern="1200" dirty="0" smtClean="0"/>
            <a:t>- </a:t>
          </a:r>
          <a:r>
            <a:rPr lang="en-IE" sz="2100" i="0" kern="1200" dirty="0" smtClean="0"/>
            <a:t>Functional linguistics (e.g., </a:t>
          </a:r>
          <a:r>
            <a:rPr lang="en-IE" sz="2100" i="0" kern="1200" dirty="0" err="1" smtClean="0"/>
            <a:t>Halliday</a:t>
          </a:r>
          <a:r>
            <a:rPr lang="en-IE" sz="2100" i="0" kern="1200" dirty="0" smtClean="0"/>
            <a:t>)</a:t>
          </a:r>
        </a:p>
        <a:p>
          <a:pPr lvl="0" algn="l" defTabSz="933450">
            <a:lnSpc>
              <a:spcPct val="90000"/>
            </a:lnSpc>
            <a:spcBef>
              <a:spcPct val="0"/>
            </a:spcBef>
            <a:spcAft>
              <a:spcPct val="35000"/>
            </a:spcAft>
          </a:pPr>
          <a:r>
            <a:rPr lang="en-IE" sz="2100" i="0" kern="1200" dirty="0" smtClean="0"/>
            <a:t>- Speech act theory and the functional-notional syllabus</a:t>
          </a:r>
          <a:endParaRPr lang="en-IE" sz="2100" i="0" kern="1200" dirty="0"/>
        </a:p>
      </dsp:txBody>
      <dsp:txXfrm>
        <a:off x="4317906" y="1028971"/>
        <a:ext cx="2829490" cy="2693874"/>
      </dsp:txXfrm>
    </dsp:sp>
    <dsp:sp modelId="{39461B61-3223-4ED6-871F-D9E798189A03}">
      <dsp:nvSpPr>
        <dsp:cNvPr id="0" name=""/>
        <dsp:cNvSpPr/>
      </dsp:nvSpPr>
      <dsp:spPr>
        <a:xfrm>
          <a:off x="612955" y="30529"/>
          <a:ext cx="1190627" cy="1190627"/>
        </a:xfrm>
        <a:prstGeom prst="plus">
          <a:avLst>
            <a:gd name="adj" fmla="val 32810"/>
          </a:avLst>
        </a:prstGeom>
        <a:solidFill>
          <a:srgbClr val="92D05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037105-026E-4494-A4DF-7222AB21028D}">
      <dsp:nvSpPr>
        <dsp:cNvPr id="0" name=""/>
        <dsp:cNvSpPr/>
      </dsp:nvSpPr>
      <dsp:spPr>
        <a:xfrm>
          <a:off x="6496054" y="458707"/>
          <a:ext cx="1120590" cy="384016"/>
        </a:xfrm>
        <a:prstGeom prst="rect">
          <a:avLst/>
        </a:prstGeom>
        <a:solidFill>
          <a:srgbClr val="FF0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DE5FD8-1F8D-45A6-8312-04D236FDF31B}">
      <dsp:nvSpPr>
        <dsp:cNvPr id="0" name=""/>
        <dsp:cNvSpPr/>
      </dsp:nvSpPr>
      <dsp:spPr>
        <a:xfrm>
          <a:off x="4289892" y="1034731"/>
          <a:ext cx="700" cy="2572909"/>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5EEE598-63BC-42B5-8A73-A5758A293D22}"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49B665D-0246-45EB-AD42-8A3074F9469E}"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6638"/>
            <a:ext cx="2057400" cy="5089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1036638"/>
            <a:ext cx="6019800" cy="5089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30F3BB9-A15C-403A-B8DB-E1D7A1701CBF}"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06EF722-84BD-48DD-8665-099775325CA7}"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2161F33-0836-45D0-B19D-2E2ED1D59658}"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2286000"/>
            <a:ext cx="4038600" cy="3840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2286000"/>
            <a:ext cx="4038600" cy="3840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F6D5F220-61F4-43D5-865C-35211966A776}"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CB106CBF-AF20-4767-82F3-88C794F0BA43}"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91F26D53-80F4-40AC-91CD-9FA86F8D8707}"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829FF2A5-7ECF-43C8-9BCE-B0DE111C63A7}"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047156FC-FE83-4BEF-BCCD-E2915E2DAE15}"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220CD9A-56D6-48C7-8B6E-10C93C09CB72}"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036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457200" y="2286000"/>
            <a:ext cx="8229600" cy="3840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fld id="{BD263080-5039-48B6-A5DF-5318231F82A3}" type="slidenum">
              <a:rPr lang="en-GB"/>
              <a:pPr/>
              <a:t>‹#›</a:t>
            </a:fld>
            <a:endParaRPr lang="en-GB"/>
          </a:p>
        </p:txBody>
      </p:sp>
      <p:sp>
        <p:nvSpPr>
          <p:cNvPr id="1031" name="Rectangle 7"/>
          <p:cNvSpPr>
            <a:spLocks noChangeArrowheads="1"/>
          </p:cNvSpPr>
          <p:nvPr/>
        </p:nvSpPr>
        <p:spPr bwMode="auto">
          <a:xfrm>
            <a:off x="0" y="0"/>
            <a:ext cx="9144000" cy="471488"/>
          </a:xfrm>
          <a:prstGeom prst="rect">
            <a:avLst/>
          </a:prstGeom>
          <a:solidFill>
            <a:srgbClr val="969696"/>
          </a:solidFill>
          <a:ln w="9525">
            <a:noFill/>
            <a:miter lim="800000"/>
            <a:headEnd/>
            <a:tailEnd/>
          </a:ln>
          <a:effectLst/>
        </p:spPr>
        <p:txBody>
          <a:bodyPr wrap="none" anchor="ctr"/>
          <a:lstStyle/>
          <a:p>
            <a:endParaRPr lang="en-IE"/>
          </a:p>
        </p:txBody>
      </p:sp>
      <p:pic>
        <p:nvPicPr>
          <p:cNvPr id="1032" name="Picture 8" descr="tcdCrest_VeryLarge"/>
          <p:cNvPicPr>
            <a:picLocks noChangeAspect="1" noChangeArrowheads="1"/>
          </p:cNvPicPr>
          <p:nvPr/>
        </p:nvPicPr>
        <p:blipFill>
          <a:blip r:embed="rId13" cstate="print"/>
          <a:srcRect/>
          <a:stretch>
            <a:fillRect/>
          </a:stretch>
        </p:blipFill>
        <p:spPr bwMode="auto">
          <a:xfrm>
            <a:off x="107950" y="44450"/>
            <a:ext cx="260350" cy="371475"/>
          </a:xfrm>
          <a:prstGeom prst="rect">
            <a:avLst/>
          </a:prstGeom>
          <a:noFill/>
        </p:spPr>
      </p:pic>
      <p:sp>
        <p:nvSpPr>
          <p:cNvPr id="1033" name="Text Box 9"/>
          <p:cNvSpPr txBox="1">
            <a:spLocks noChangeArrowheads="1"/>
          </p:cNvSpPr>
          <p:nvPr/>
        </p:nvSpPr>
        <p:spPr bwMode="auto">
          <a:xfrm>
            <a:off x="6070600" y="206375"/>
            <a:ext cx="3021013" cy="150813"/>
          </a:xfrm>
          <a:prstGeom prst="rect">
            <a:avLst/>
          </a:prstGeom>
          <a:noFill/>
          <a:ln w="9525">
            <a:noFill/>
            <a:miter lim="800000"/>
            <a:headEnd/>
            <a:tailEnd/>
          </a:ln>
          <a:effectLst/>
        </p:spPr>
        <p:txBody>
          <a:bodyPr wrap="none"/>
          <a:lstStyle/>
          <a:p>
            <a:pPr defTabSz="4176713">
              <a:spcBef>
                <a:spcPct val="20000"/>
              </a:spcBef>
            </a:pPr>
            <a:r>
              <a:rPr lang="en-IE" sz="1200">
                <a:solidFill>
                  <a:schemeClr val="bg1"/>
                </a:solidFill>
                <a:latin typeface="Trebuchet MS" pitchFamily="34" charset="0"/>
              </a:rPr>
              <a:t>School of Linguistic, Speech and Communication Sciences</a:t>
            </a:r>
            <a:endParaRPr lang="en-GB" sz="1200">
              <a:solidFill>
                <a:schemeClr val="bg1"/>
              </a:solidFill>
              <a:latin typeface="Trebuchet MS" pitchFamily="34" charset="0"/>
            </a:endParaRPr>
          </a:p>
        </p:txBody>
      </p:sp>
      <p:sp>
        <p:nvSpPr>
          <p:cNvPr id="1034" name="Text Box 10"/>
          <p:cNvSpPr txBox="1">
            <a:spLocks noChangeArrowheads="1"/>
          </p:cNvSpPr>
          <p:nvPr/>
        </p:nvSpPr>
        <p:spPr bwMode="auto">
          <a:xfrm>
            <a:off x="398463" y="20638"/>
            <a:ext cx="3021012" cy="355600"/>
          </a:xfrm>
          <a:prstGeom prst="rect">
            <a:avLst/>
          </a:prstGeom>
          <a:noFill/>
          <a:ln w="9525">
            <a:noFill/>
            <a:miter lim="800000"/>
            <a:headEnd/>
            <a:tailEnd/>
          </a:ln>
          <a:effectLst/>
        </p:spPr>
        <p:txBody>
          <a:bodyPr wrap="none"/>
          <a:lstStyle/>
          <a:p>
            <a:pPr algn="l" defTabSz="4176713">
              <a:lnSpc>
                <a:spcPct val="85000"/>
              </a:lnSpc>
              <a:spcBef>
                <a:spcPct val="50000"/>
              </a:spcBef>
            </a:pPr>
            <a:r>
              <a:rPr lang="en-IE" sz="1200">
                <a:solidFill>
                  <a:schemeClr val="bg1"/>
                </a:solidFill>
                <a:latin typeface="Trebuchet MS" pitchFamily="34" charset="0"/>
              </a:rPr>
              <a:t>Trinity College Dublin</a:t>
            </a:r>
          </a:p>
          <a:p>
            <a:pPr algn="l" defTabSz="4176713">
              <a:lnSpc>
                <a:spcPct val="85000"/>
              </a:lnSpc>
              <a:spcBef>
                <a:spcPct val="15000"/>
              </a:spcBef>
            </a:pPr>
            <a:r>
              <a:rPr lang="en-IE" sz="1200">
                <a:solidFill>
                  <a:schemeClr val="bg1"/>
                </a:solidFill>
                <a:latin typeface="Trebuchet MS" pitchFamily="34" charset="0"/>
              </a:rPr>
              <a:t>Coláiste na Tríonóide, Baile Átha Cliath</a:t>
            </a:r>
            <a:endParaRPr lang="en-GB" sz="1200">
              <a:solidFill>
                <a:schemeClr val="bg1"/>
              </a:solidFill>
              <a:latin typeface="Trebuchet MS" pitchFamily="34" charset="0"/>
            </a:endParaRPr>
          </a:p>
        </p:txBody>
      </p:sp>
      <p:sp>
        <p:nvSpPr>
          <p:cNvPr id="1035" name="Rectangle 11"/>
          <p:cNvSpPr>
            <a:spLocks noChangeArrowheads="1"/>
          </p:cNvSpPr>
          <p:nvPr/>
        </p:nvSpPr>
        <p:spPr bwMode="auto">
          <a:xfrm>
            <a:off x="0" y="479425"/>
            <a:ext cx="9144000" cy="476250"/>
          </a:xfrm>
          <a:prstGeom prst="rect">
            <a:avLst/>
          </a:prstGeom>
          <a:gradFill rotWithShape="1">
            <a:gsLst>
              <a:gs pos="0">
                <a:srgbClr val="993300">
                  <a:gamma/>
                  <a:shade val="63529"/>
                  <a:invGamma/>
                </a:srgbClr>
              </a:gs>
              <a:gs pos="100000">
                <a:srgbClr val="993300"/>
              </a:gs>
            </a:gsLst>
            <a:lin ang="5400000" scaled="1"/>
          </a:gradFill>
          <a:ln w="25400" algn="ctr">
            <a:noFill/>
            <a:miter lim="800000"/>
            <a:headEnd/>
            <a:tailEnd/>
          </a:ln>
          <a:effectLst/>
        </p:spPr>
        <p:txBody>
          <a:bodyPr lIns="417643" tIns="208822" rIns="417643" bIns="208822" anchor="ctr"/>
          <a:lstStyle/>
          <a:p>
            <a:pPr algn="l" defTabSz="4176713">
              <a:spcBef>
                <a:spcPct val="20000"/>
              </a:spcBef>
            </a:pPr>
            <a:endParaRPr lang="en-US" sz="6000">
              <a:latin typeface="Trebuchet MS" pitchFamily="34" charset="0"/>
            </a:endParaRPr>
          </a:p>
        </p:txBody>
      </p:sp>
      <p:sp>
        <p:nvSpPr>
          <p:cNvPr id="1036" name="Text Box 12"/>
          <p:cNvSpPr txBox="1">
            <a:spLocks noChangeArrowheads="1"/>
          </p:cNvSpPr>
          <p:nvPr/>
        </p:nvSpPr>
        <p:spPr bwMode="auto">
          <a:xfrm>
            <a:off x="76200" y="425450"/>
            <a:ext cx="9099550" cy="360363"/>
          </a:xfrm>
          <a:prstGeom prst="rect">
            <a:avLst/>
          </a:prstGeom>
          <a:noFill/>
          <a:ln w="25400" algn="ctr">
            <a:noFill/>
            <a:miter lim="800000"/>
            <a:headEnd/>
            <a:tailEnd/>
          </a:ln>
          <a:effectLst/>
        </p:spPr>
        <p:txBody>
          <a:bodyPr lIns="417643" tIns="208822" rIns="417643" bIns="208822"/>
          <a:lstStyle/>
          <a:p>
            <a:pPr algn="l" defTabSz="4176713">
              <a:spcBef>
                <a:spcPct val="20000"/>
              </a:spcBef>
            </a:pPr>
            <a:r>
              <a:rPr lang="en-GB" sz="1600" b="1">
                <a:solidFill>
                  <a:schemeClr val="bg1"/>
                </a:solidFill>
                <a:latin typeface="Trebuchet MS" pitchFamily="34" charset="0"/>
              </a:rPr>
              <a:t>Centre for Language and Communication Studies</a:t>
            </a:r>
            <a:endParaRPr lang="en-GB" sz="1600">
              <a:solidFill>
                <a:schemeClr val="bg1"/>
              </a:solidFill>
              <a:latin typeface="Trebuchet MS"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rebuchet MS" pitchFamily="34" charset="0"/>
        </a:defRPr>
      </a:lvl2pPr>
      <a:lvl3pPr algn="ctr" rtl="0" eaLnBrk="1" fontAlgn="base" hangingPunct="1">
        <a:spcBef>
          <a:spcPct val="0"/>
        </a:spcBef>
        <a:spcAft>
          <a:spcPct val="0"/>
        </a:spcAft>
        <a:defRPr sz="3600">
          <a:solidFill>
            <a:schemeClr val="tx2"/>
          </a:solidFill>
          <a:latin typeface="Trebuchet MS" pitchFamily="34" charset="0"/>
        </a:defRPr>
      </a:lvl3pPr>
      <a:lvl4pPr algn="ctr" rtl="0" eaLnBrk="1" fontAlgn="base" hangingPunct="1">
        <a:spcBef>
          <a:spcPct val="0"/>
        </a:spcBef>
        <a:spcAft>
          <a:spcPct val="0"/>
        </a:spcAft>
        <a:defRPr sz="3600">
          <a:solidFill>
            <a:schemeClr val="tx2"/>
          </a:solidFill>
          <a:latin typeface="Trebuchet MS" pitchFamily="34" charset="0"/>
        </a:defRPr>
      </a:lvl4pPr>
      <a:lvl5pPr algn="ctr" rtl="0" eaLnBrk="1" fontAlgn="base" hangingPunct="1">
        <a:spcBef>
          <a:spcPct val="0"/>
        </a:spcBef>
        <a:spcAft>
          <a:spcPct val="0"/>
        </a:spcAft>
        <a:defRPr sz="3600">
          <a:solidFill>
            <a:schemeClr val="tx2"/>
          </a:solidFill>
          <a:latin typeface="Trebuchet MS" pitchFamily="34" charset="0"/>
        </a:defRPr>
      </a:lvl5pPr>
      <a:lvl6pPr marL="457200" algn="ctr" rtl="0" eaLnBrk="1" fontAlgn="base" hangingPunct="1">
        <a:spcBef>
          <a:spcPct val="0"/>
        </a:spcBef>
        <a:spcAft>
          <a:spcPct val="0"/>
        </a:spcAft>
        <a:defRPr sz="3600">
          <a:solidFill>
            <a:schemeClr val="tx2"/>
          </a:solidFill>
          <a:latin typeface="Trebuchet MS" pitchFamily="34" charset="0"/>
        </a:defRPr>
      </a:lvl6pPr>
      <a:lvl7pPr marL="914400" algn="ctr" rtl="0" eaLnBrk="1" fontAlgn="base" hangingPunct="1">
        <a:spcBef>
          <a:spcPct val="0"/>
        </a:spcBef>
        <a:spcAft>
          <a:spcPct val="0"/>
        </a:spcAft>
        <a:defRPr sz="3600">
          <a:solidFill>
            <a:schemeClr val="tx2"/>
          </a:solidFill>
          <a:latin typeface="Trebuchet MS" pitchFamily="34" charset="0"/>
        </a:defRPr>
      </a:lvl7pPr>
      <a:lvl8pPr marL="1371600" algn="ctr" rtl="0" eaLnBrk="1" fontAlgn="base" hangingPunct="1">
        <a:spcBef>
          <a:spcPct val="0"/>
        </a:spcBef>
        <a:spcAft>
          <a:spcPct val="0"/>
        </a:spcAft>
        <a:defRPr sz="3600">
          <a:solidFill>
            <a:schemeClr val="tx2"/>
          </a:solidFill>
          <a:latin typeface="Trebuchet MS" pitchFamily="34" charset="0"/>
        </a:defRPr>
      </a:lvl8pPr>
      <a:lvl9pPr marL="1828800" algn="ctr" rtl="0" eaLnBrk="1" fontAlgn="base" hangingPunct="1">
        <a:spcBef>
          <a:spcPct val="0"/>
        </a:spcBef>
        <a:spcAft>
          <a:spcPct val="0"/>
        </a:spcAft>
        <a:defRPr sz="3600">
          <a:solidFill>
            <a:schemeClr val="tx2"/>
          </a:solidFill>
          <a:latin typeface="Trebuchet MS"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123rf.com/"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8.jpeg"/><Relationship Id="rId7" Type="http://schemas.openxmlformats.org/officeDocument/2006/relationships/diagramColors" Target="../diagrams/colors4.xm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 Id="rId9"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hyperlink" Target="http://dare.wisc.edu/"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bstract word cloud for Applied linguistics with related tags and terms Stock Photo - 1702357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4655" y="2000024"/>
            <a:ext cx="3730336" cy="3738644"/>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p:cNvSpPr>
            <a:spLocks noGrp="1" noChangeArrowheads="1"/>
          </p:cNvSpPr>
          <p:nvPr>
            <p:ph type="ctrTitle"/>
          </p:nvPr>
        </p:nvSpPr>
        <p:spPr>
          <a:xfrm>
            <a:off x="378691" y="948217"/>
            <a:ext cx="8079509" cy="1470025"/>
          </a:xfrm>
        </p:spPr>
        <p:txBody>
          <a:bodyPr/>
          <a:lstStyle/>
          <a:p>
            <a:r>
              <a:rPr lang="en-GB" dirty="0" smtClean="0"/>
              <a:t>A brief introduction to contemporary</a:t>
            </a:r>
            <a:endParaRPr lang="en-GB" dirty="0"/>
          </a:p>
        </p:txBody>
      </p:sp>
      <p:sp>
        <p:nvSpPr>
          <p:cNvPr id="2051" name="Rectangle 3"/>
          <p:cNvSpPr>
            <a:spLocks noGrp="1" noChangeArrowheads="1"/>
          </p:cNvSpPr>
          <p:nvPr>
            <p:ph type="subTitle" idx="1"/>
          </p:nvPr>
        </p:nvSpPr>
        <p:spPr>
          <a:xfrm>
            <a:off x="1362363" y="5738668"/>
            <a:ext cx="6400800" cy="1752600"/>
          </a:xfrm>
        </p:spPr>
        <p:txBody>
          <a:bodyPr/>
          <a:lstStyle/>
          <a:p>
            <a:r>
              <a:rPr lang="en-US" dirty="0" smtClean="0"/>
              <a:t>For incoming students of CLCS M.Phil. courses</a:t>
            </a:r>
            <a:endParaRPr lang="en-US" dirty="0"/>
          </a:p>
        </p:txBody>
      </p:sp>
      <p:sp>
        <p:nvSpPr>
          <p:cNvPr id="3" name="Rectangle 2"/>
          <p:cNvSpPr/>
          <p:nvPr/>
        </p:nvSpPr>
        <p:spPr>
          <a:xfrm>
            <a:off x="7292012" y="3557772"/>
            <a:ext cx="1505540" cy="261610"/>
          </a:xfrm>
          <a:prstGeom prst="rect">
            <a:avLst/>
          </a:prstGeom>
        </p:spPr>
        <p:txBody>
          <a:bodyPr wrap="none">
            <a:spAutoFit/>
          </a:bodyPr>
          <a:lstStyle/>
          <a:p>
            <a:r>
              <a:rPr lang="en-IE" sz="1050" dirty="0">
                <a:hlinkClick r:id="rId3"/>
              </a:rPr>
              <a:t>http://www.123rf.com</a:t>
            </a:r>
            <a:endParaRPr lang="en-IE" sz="105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35564"/>
            <a:ext cx="8229600" cy="3290599"/>
          </a:xfrm>
        </p:spPr>
        <p:txBody>
          <a:bodyPr/>
          <a:lstStyle/>
          <a:p>
            <a:pPr marL="0" indent="0" algn="ctr">
              <a:buNone/>
            </a:pPr>
            <a:r>
              <a:rPr lang="en-IE" b="1" i="1" dirty="0" smtClean="0"/>
              <a:t>AAAL</a:t>
            </a:r>
            <a:r>
              <a:rPr lang="en-IE" dirty="0" smtClean="0"/>
              <a:t>: American Association for Applied Linguistics</a:t>
            </a:r>
          </a:p>
          <a:p>
            <a:pPr marL="0" indent="0">
              <a:buNone/>
            </a:pPr>
            <a:endParaRPr lang="en-IE" dirty="0"/>
          </a:p>
          <a:p>
            <a:pPr marL="0" indent="0" algn="ctr">
              <a:buNone/>
            </a:pPr>
            <a:r>
              <a:rPr lang="en-IE" dirty="0" smtClean="0"/>
              <a:t>Holds its conference annually</a:t>
            </a:r>
            <a:endParaRPr lang="en-IE" dirty="0"/>
          </a:p>
        </p:txBody>
      </p:sp>
      <p:pic>
        <p:nvPicPr>
          <p:cNvPr id="4098" name="Picture 2" descr="http://web.ics.purdue.edu/~eslgo/images/aaalMain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2581" y="1078345"/>
            <a:ext cx="296227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900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Subject strands for AAAL 2014</a:t>
            </a:r>
            <a:endParaRPr lang="en-IE" dirty="0"/>
          </a:p>
        </p:txBody>
      </p:sp>
      <p:sp>
        <p:nvSpPr>
          <p:cNvPr id="3" name="Content Placeholder 2"/>
          <p:cNvSpPr>
            <a:spLocks noGrp="1"/>
          </p:cNvSpPr>
          <p:nvPr>
            <p:ph sz="half" idx="1"/>
          </p:nvPr>
        </p:nvSpPr>
        <p:spPr/>
        <p:txBody>
          <a:bodyPr/>
          <a:lstStyle/>
          <a:p>
            <a:r>
              <a:rPr lang="en-IE" sz="1800" dirty="0"/>
              <a:t>Analysis of Discourse and Interaction</a:t>
            </a:r>
          </a:p>
          <a:p>
            <a:r>
              <a:rPr lang="en-IE" sz="1800" dirty="0"/>
              <a:t>Assessment and Evaluation</a:t>
            </a:r>
          </a:p>
          <a:p>
            <a:r>
              <a:rPr lang="en-IE" sz="1800" dirty="0"/>
              <a:t>Bilingual, Immersion, Heritage, and Minority Education</a:t>
            </a:r>
          </a:p>
          <a:p>
            <a:r>
              <a:rPr lang="en-IE" sz="1800" dirty="0"/>
              <a:t>Corpus Linguistics</a:t>
            </a:r>
          </a:p>
          <a:p>
            <a:r>
              <a:rPr lang="en-IE" sz="1800" dirty="0"/>
              <a:t>Educational Linguistics</a:t>
            </a:r>
          </a:p>
          <a:p>
            <a:r>
              <a:rPr lang="en-IE" sz="1800" dirty="0"/>
              <a:t>Language and Cognition</a:t>
            </a:r>
          </a:p>
          <a:p>
            <a:r>
              <a:rPr lang="en-IE" sz="1800" dirty="0"/>
              <a:t>Language and Ideology</a:t>
            </a:r>
          </a:p>
          <a:p>
            <a:r>
              <a:rPr lang="en-IE" sz="1800" dirty="0"/>
              <a:t>Language and </a:t>
            </a:r>
            <a:r>
              <a:rPr lang="en-IE" sz="1800" dirty="0" smtClean="0"/>
              <a:t>Technology</a:t>
            </a:r>
            <a:endParaRPr lang="en-IE" sz="1800" dirty="0"/>
          </a:p>
        </p:txBody>
      </p:sp>
      <p:sp>
        <p:nvSpPr>
          <p:cNvPr id="4" name="Content Placeholder 3"/>
          <p:cNvSpPr>
            <a:spLocks noGrp="1"/>
          </p:cNvSpPr>
          <p:nvPr>
            <p:ph sz="half" idx="2"/>
          </p:nvPr>
        </p:nvSpPr>
        <p:spPr/>
        <p:txBody>
          <a:bodyPr/>
          <a:lstStyle/>
          <a:p>
            <a:r>
              <a:rPr lang="en-IE" sz="1800" dirty="0"/>
              <a:t>Language Planning and Policy</a:t>
            </a:r>
          </a:p>
          <a:p>
            <a:r>
              <a:rPr lang="en-IE" sz="1800" dirty="0"/>
              <a:t>Language, Culture and Socialization</a:t>
            </a:r>
          </a:p>
          <a:p>
            <a:r>
              <a:rPr lang="en-IE" sz="1800" dirty="0"/>
              <a:t>Pragmatics</a:t>
            </a:r>
          </a:p>
          <a:p>
            <a:r>
              <a:rPr lang="en-IE" sz="1800" dirty="0"/>
              <a:t>Reading, Writing, and Literacy</a:t>
            </a:r>
          </a:p>
          <a:p>
            <a:r>
              <a:rPr lang="en-IE" sz="1800" dirty="0"/>
              <a:t>Second and Foreign Language Pedagogy</a:t>
            </a:r>
          </a:p>
          <a:p>
            <a:r>
              <a:rPr lang="en-IE" sz="1800" dirty="0"/>
              <a:t>Second Language Acquisition, Language Acquisition, and Attrition</a:t>
            </a:r>
          </a:p>
          <a:p>
            <a:r>
              <a:rPr lang="en-IE" sz="1800" dirty="0"/>
              <a:t>Sociolinguistics</a:t>
            </a:r>
          </a:p>
          <a:p>
            <a:r>
              <a:rPr lang="en-IE" sz="1800" dirty="0"/>
              <a:t>Text Analysis (Written Discourse</a:t>
            </a:r>
            <a:r>
              <a:rPr lang="en-IE" sz="1800" dirty="0" smtClean="0"/>
              <a:t>)</a:t>
            </a:r>
            <a:endParaRPr lang="en-IE" sz="1800" dirty="0"/>
          </a:p>
        </p:txBody>
      </p:sp>
    </p:spTree>
    <p:extLst>
      <p:ext uri="{BB962C8B-B14F-4D97-AF65-F5344CB8AC3E}">
        <p14:creationId xmlns:p14="http://schemas.microsoft.com/office/powerpoint/2010/main" val="2581724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E" dirty="0" smtClean="0"/>
              <a:t>Stand-alone fields?</a:t>
            </a:r>
            <a:endParaRPr lang="en-IE" dirty="0"/>
          </a:p>
        </p:txBody>
      </p:sp>
      <p:sp>
        <p:nvSpPr>
          <p:cNvPr id="6" name="Content Placeholder 5"/>
          <p:cNvSpPr>
            <a:spLocks noGrp="1"/>
          </p:cNvSpPr>
          <p:nvPr>
            <p:ph idx="1"/>
          </p:nvPr>
        </p:nvSpPr>
        <p:spPr/>
        <p:txBody>
          <a:bodyPr/>
          <a:lstStyle/>
          <a:p>
            <a:r>
              <a:rPr lang="en-IE" dirty="0" smtClean="0"/>
              <a:t>Sociolinguistics</a:t>
            </a:r>
          </a:p>
          <a:p>
            <a:r>
              <a:rPr lang="en-IE" dirty="0" smtClean="0"/>
              <a:t>Psycholinguistics</a:t>
            </a:r>
          </a:p>
          <a:p>
            <a:r>
              <a:rPr lang="en-IE" dirty="0" smtClean="0"/>
              <a:t>Anthropological linguistics</a:t>
            </a:r>
          </a:p>
          <a:p>
            <a:r>
              <a:rPr lang="en-IE" dirty="0" smtClean="0"/>
              <a:t>“Clinical linguistics”</a:t>
            </a:r>
            <a:endParaRPr lang="en-IE" dirty="0"/>
          </a:p>
        </p:txBody>
      </p:sp>
    </p:spTree>
    <p:extLst>
      <p:ext uri="{BB962C8B-B14F-4D97-AF65-F5344CB8AC3E}">
        <p14:creationId xmlns:p14="http://schemas.microsoft.com/office/powerpoint/2010/main" val="36044518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“Linguistics Applied” or “Applied Linguistics”?</a:t>
            </a:r>
            <a:endParaRPr lang="en-IE" dirty="0"/>
          </a:p>
        </p:txBody>
      </p:sp>
      <p:sp>
        <p:nvSpPr>
          <p:cNvPr id="4" name="Content Placeholder 3"/>
          <p:cNvSpPr>
            <a:spLocks noGrp="1"/>
          </p:cNvSpPr>
          <p:nvPr>
            <p:ph sz="half" idx="1"/>
          </p:nvPr>
        </p:nvSpPr>
        <p:spPr/>
        <p:txBody>
          <a:bodyPr/>
          <a:lstStyle/>
          <a:p>
            <a:pPr marL="0" indent="0">
              <a:buNone/>
            </a:pPr>
            <a:r>
              <a:rPr lang="en-IE" sz="2400" dirty="0" smtClean="0"/>
              <a:t>A distinction made by </a:t>
            </a:r>
            <a:r>
              <a:rPr lang="en-IE" sz="2400" dirty="0" err="1" smtClean="0"/>
              <a:t>Widdowson</a:t>
            </a:r>
            <a:r>
              <a:rPr lang="en-IE" sz="2400" dirty="0" smtClean="0"/>
              <a:t> (right).</a:t>
            </a:r>
          </a:p>
          <a:p>
            <a:pPr marL="0" indent="0">
              <a:buNone/>
            </a:pPr>
            <a:r>
              <a:rPr lang="en-IE" sz="2400" dirty="0" smtClean="0"/>
              <a:t>“L-A uses language data to develop our linguistic knowledge about language, while A-L studies a language problem […] with a view to correcting it”</a:t>
            </a:r>
            <a:r>
              <a:rPr lang="en-IE" dirty="0" smtClean="0"/>
              <a:t> </a:t>
            </a:r>
            <a:r>
              <a:rPr lang="en-IE" sz="2000" dirty="0" smtClean="0"/>
              <a:t>(Davies &amp; Elder 2004, p. 11)</a:t>
            </a:r>
            <a:endParaRPr lang="en-IE" dirty="0"/>
          </a:p>
        </p:txBody>
      </p:sp>
      <p:pic>
        <p:nvPicPr>
          <p:cNvPr id="5122" name="Picture 2" descr="http://nnest.asu.edu/blog/uploaded_images/HWiddowson-746967.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8412" y="2218026"/>
            <a:ext cx="3200400" cy="3838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9402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E" dirty="0" smtClean="0"/>
              <a:t>Applied Linguistics and language teaching/learning</a:t>
            </a:r>
            <a:endParaRPr lang="en-IE" dirty="0"/>
          </a:p>
        </p:txBody>
      </p:sp>
      <p:sp>
        <p:nvSpPr>
          <p:cNvPr id="6" name="Content Placeholder 5"/>
          <p:cNvSpPr>
            <a:spLocks noGrp="1"/>
          </p:cNvSpPr>
          <p:nvPr>
            <p:ph idx="1"/>
          </p:nvPr>
        </p:nvSpPr>
        <p:spPr/>
        <p:txBody>
          <a:bodyPr/>
          <a:lstStyle/>
          <a:p>
            <a:pPr marL="0" indent="0">
              <a:buNone/>
            </a:pPr>
            <a:r>
              <a:rPr lang="en-IE" sz="2400" dirty="0" smtClean="0"/>
              <a:t>“</a:t>
            </a:r>
            <a:r>
              <a:rPr lang="en-IE" sz="2400" dirty="0"/>
              <a:t>just what the term </a:t>
            </a:r>
            <a:r>
              <a:rPr lang="en-IE" sz="2400" dirty="0" smtClean="0"/>
              <a:t>[AL] actually </a:t>
            </a:r>
            <a:r>
              <a:rPr lang="en-IE" sz="2400" dirty="0"/>
              <a:t>refers to remains somewhat </a:t>
            </a:r>
            <a:r>
              <a:rPr lang="en-IE" sz="2400" dirty="0" smtClean="0"/>
              <a:t>uncertain. In </a:t>
            </a:r>
            <a:r>
              <a:rPr lang="en-IE" sz="2400" dirty="0"/>
              <a:t>its early use, it was taken to mean a more linguistically informed </a:t>
            </a:r>
            <a:r>
              <a:rPr lang="en-IE" sz="2400" dirty="0" smtClean="0"/>
              <a:t>approach to </a:t>
            </a:r>
            <a:r>
              <a:rPr lang="en-IE" sz="2400" dirty="0"/>
              <a:t>language teaching</a:t>
            </a:r>
            <a:r>
              <a:rPr lang="en-IE" sz="2400" dirty="0" smtClean="0"/>
              <a:t>. […] There was </a:t>
            </a:r>
            <a:r>
              <a:rPr lang="en-IE" sz="2400" dirty="0"/>
              <a:t>some suspicion at the time that the use of the term was motivated </a:t>
            </a:r>
            <a:r>
              <a:rPr lang="en-IE" sz="2400" dirty="0" smtClean="0"/>
              <a:t>by the </a:t>
            </a:r>
            <a:r>
              <a:rPr lang="en-IE" sz="2400" dirty="0"/>
              <a:t>desire to give heightened status to the rather humble and </a:t>
            </a:r>
            <a:r>
              <a:rPr lang="en-IE" sz="2400" dirty="0" smtClean="0"/>
              <a:t>humdrum activity </a:t>
            </a:r>
            <a:r>
              <a:rPr lang="en-IE" sz="2400" dirty="0"/>
              <a:t>of teaching – rather as one might use a term like ‘domestic </a:t>
            </a:r>
            <a:r>
              <a:rPr lang="en-IE" sz="2400" dirty="0" smtClean="0"/>
              <a:t>management’ to </a:t>
            </a:r>
            <a:r>
              <a:rPr lang="en-IE" sz="2400" dirty="0"/>
              <a:t>refer to house-work</a:t>
            </a:r>
            <a:r>
              <a:rPr lang="en-IE" sz="2400" dirty="0" smtClean="0"/>
              <a:t>.” </a:t>
            </a:r>
          </a:p>
          <a:p>
            <a:pPr marL="0" indent="0" algn="r">
              <a:buNone/>
            </a:pPr>
            <a:r>
              <a:rPr lang="en-IE" sz="2000" dirty="0" smtClean="0"/>
              <a:t>(</a:t>
            </a:r>
            <a:r>
              <a:rPr lang="en-IE" sz="2000" dirty="0" err="1" smtClean="0"/>
              <a:t>Widdowson</a:t>
            </a:r>
            <a:r>
              <a:rPr lang="en-IE" sz="2000" dirty="0" smtClean="0"/>
              <a:t> 2006, p. 93)</a:t>
            </a:r>
            <a:endParaRPr lang="en-IE" sz="2400" dirty="0"/>
          </a:p>
        </p:txBody>
      </p:sp>
    </p:spTree>
    <p:extLst>
      <p:ext uri="{BB962C8B-B14F-4D97-AF65-F5344CB8AC3E}">
        <p14:creationId xmlns:p14="http://schemas.microsoft.com/office/powerpoint/2010/main" val="36305114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53636409"/>
              </p:ext>
            </p:extLst>
          </p:nvPr>
        </p:nvGraphicFramePr>
        <p:xfrm>
          <a:off x="457200" y="1057564"/>
          <a:ext cx="8229600" cy="54910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9509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68025329"/>
              </p:ext>
            </p:extLst>
          </p:nvPr>
        </p:nvGraphicFramePr>
        <p:xfrm>
          <a:off x="-25309" y="1709881"/>
          <a:ext cx="9194618" cy="42904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8456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IE" altLang="en-US"/>
              <a:t>Grammar-translation</a:t>
            </a:r>
            <a:endParaRPr lang="en-GB" altLang="en-US"/>
          </a:p>
        </p:txBody>
      </p:sp>
      <p:sp>
        <p:nvSpPr>
          <p:cNvPr id="14339" name="Rectangle 3" descr="Rectangle: Click to edit Master text styles&#10;Second level&#10;Third level&#10;Fourth level&#10;Fifth level"/>
          <p:cNvSpPr>
            <a:spLocks noGrp="1" noChangeArrowheads="1"/>
          </p:cNvSpPr>
          <p:nvPr>
            <p:ph type="body" idx="1"/>
          </p:nvPr>
        </p:nvSpPr>
        <p:spPr/>
        <p:txBody>
          <a:bodyPr/>
          <a:lstStyle/>
          <a:p>
            <a:r>
              <a:rPr lang="en-IE" altLang="en-US" dirty="0"/>
              <a:t>Tradition from the teaching of Latin and Greek</a:t>
            </a:r>
          </a:p>
          <a:p>
            <a:r>
              <a:rPr lang="en-IE" altLang="en-US" dirty="0"/>
              <a:t>Grammar as end in itself and key to the language (often written)</a:t>
            </a:r>
          </a:p>
          <a:p>
            <a:r>
              <a:rPr lang="en-IE" altLang="en-US" dirty="0"/>
              <a:t>Specimen sentences linked to grammatical </a:t>
            </a:r>
            <a:r>
              <a:rPr lang="en-IE" altLang="en-US" dirty="0" smtClean="0"/>
              <a:t>points; </a:t>
            </a:r>
            <a:r>
              <a:rPr lang="en-IE" altLang="en-US" dirty="0"/>
              <a:t>translation in both directions</a:t>
            </a:r>
            <a:endParaRPr lang="en-GB" altLang="en-US" dirty="0"/>
          </a:p>
        </p:txBody>
      </p:sp>
    </p:spTree>
    <p:extLst>
      <p:ext uri="{BB962C8B-B14F-4D97-AF65-F5344CB8AC3E}">
        <p14:creationId xmlns:p14="http://schemas.microsoft.com/office/powerpoint/2010/main" val="1061668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Behaviourism, contrastive linguistics, and error analysis</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46652646"/>
              </p:ext>
            </p:extLst>
          </p:nvPr>
        </p:nvGraphicFramePr>
        <p:xfrm>
          <a:off x="457200" y="2286000"/>
          <a:ext cx="8229600" cy="3840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2261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critical-theory.com/wp-content/uploads/2013/08/chomsky-no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296181"/>
            <a:ext cx="2190750" cy="13144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IE" dirty="0" smtClean="0"/>
              <a:t>Chomsky’s inadvertent part in the rise of the communicative approach</a:t>
            </a:r>
            <a:endParaRPr lang="en-IE" dirty="0"/>
          </a:p>
        </p:txBody>
      </p:sp>
      <p:pic>
        <p:nvPicPr>
          <p:cNvPr id="6148" name="Picture 4" descr="http://media.philly.com/images/20091119_inq_o-phymes19-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2977093"/>
            <a:ext cx="1404937" cy="19526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Content Placeholder 3"/>
          <p:cNvGraphicFramePr>
            <a:graphicFrameLocks noGrp="1"/>
          </p:cNvGraphicFramePr>
          <p:nvPr>
            <p:ph idx="1"/>
            <p:extLst>
              <p:ext uri="{D42A27DB-BD31-4B8C-83A1-F6EECF244321}">
                <p14:modId xmlns:p14="http://schemas.microsoft.com/office/powerpoint/2010/main" val="2127761804"/>
              </p:ext>
            </p:extLst>
          </p:nvPr>
        </p:nvGraphicFramePr>
        <p:xfrm>
          <a:off x="457200" y="2286000"/>
          <a:ext cx="8229600" cy="38401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AutoShape 6" descr="data:image/jpeg;base64,/9j/4AAQSkZJRgABAQAAAQABAAD/2wCEAAkGBwgHBgkIBwgKCgkLDRYPDQwMDRsUFRAWIB0iIiAdHx8kKDQsJCYxJx8fLT0tMTU3Ojo6Iys/RD84QzQ5OjcBCgoKDQwNGg8PGjclHyU3Nzc3Nzc3Nzc3Nzc3Nzc3Nzc3Nzc3Nzc3Nzc3Nzc3Nzc3Nzc3Nzc3Nzc3Nzc3Nzc3N//AABEIALoAjAMBIgACEQEDEQH/xAAcAAABBQEBAQAAAAAAAAAAAAAFAgMEBgcBAAj/xABAEAABAwIEAwUFBgMHBQEAAAABAgMRAAQFEiExIkFRBhNhcYEykaHB0QcUI1Kx8EJy4RUlMzRDYpIkVLLi8Rb/xAAUAQEAAAAAAAAAAAAAAAAAAAAA/8QAFBEBAAAAAAAAAAAAAAAAAAAAAP/aAAwDAQACEQMRAD8A2RY4z50oARXVauK86WkUCIrsaU4BNeyxQIivRTkUlUDc0CYr1JcdQ37SgPM0yq9tkg5nUj1FBIrhoVcdoLJlIUVlUzGUGoSu1tinVbbyR+bISKCwmkkULsu0GGXphi6RPRZyn40TCwRIII8DQJKa5FLNcFAgim1pEU8qkKEigYWk9aaKTPP31JUKby0BECXFedOgUgAZledOCOVB4CvGvAzPhXFKAGpoGbl9Fu0VrUEpTqSarGI45cXC1ItYQjYacR+lTe0txlYCAoAqUBVPcuQw2ohZ7xSssz7NARceT3xU4tTjpEEFWgppLPfnVbgJ6UzbL7tEoQVK3gmPjUpm7STxJI03gxQR7nC1TnKzmIBGYR+tRXMKfMKXKgeZOlHUKSUBSlIHiBrHnUe6KDIJJHj/AFoKxeMlmQiVxpJilWvaPE8LyZHFFnYIdBgVMvG7aM7iFADbhoHfhlyQkugRJn97UF6wftvZXRS3eDuF6SrNKdfjVrbcS4kKQoKSocJBkGvn+5IYMd4C2QAqf0qwdk+1D2Du90pZfspnIlJlHWPpQbDFcqNYX7GIWzVxarC21iQdjHSKlGOVAgiSaaI13pxQgU0rQ0BERnV4mnREU2BxHzpXKg8owDNBsZxEW6ciSO8I2naidw53TSlq1A5Gs9x++UkKddVqrXU8vpQMX16px4ha0qM8vrTrOHtn2oM7jxNDcMbDr+dQBynSdgY+VHWs8baedA593AbABjypBYyRl+NSmQcwmafAoILKohKzOkRn3pTqsyuFKdtCBT6mEEHlOsCmVW4QT0O45mgHXbEJUshQkVW7w5HFKUsFII4wdfWrRcryju0wtJ/MNQPnVbxlkrWMgWAdstACxVDTjSXErBUknlqoetB5DTmbOtMa6bT40QumCzOZaXEj+KdfdQtzjzGBoTq4j2fLpQXTsn2tdw50NqKSyojgMk+aa1y0uW7q3Q82rMFCa+cbRSc4SoCQNBM68zIrXfs7xdu5tDa96sragQtU6eFBdlH6004OKlk+7lSDvQEU+0fOl00jc+dO0A3GiE2LytyBBrKMXcVcXq1uHhQdBtMVreLjNYvAiRG1ZfiTOS6cKk8WXTbmelBLw5ISwNASrkaKsgxsP5ah2qQkggARpPOprRUZASN6CaykA7HfpTiQkrgzFNoKk9KVmVy/SgdUgchTDhCY0nXSnQXEiDB9KaWsKMLHrQQLkJmVBOmsUFv2m3ARlTvMmdKPOhKjG4jfnVcvEutuwk8OYgidR0oBdzhaHRlbzJOvsjc0Ictmw2tMBY4kgnlI68j9I5VZdShSkq4wdFcjFC8Stwy+h1XE04JC09fE/vSgpyiEHLkCFQIgb6cvjVv+zW9DeMtZlFIcBTpz8DVWum21OrLRhUhSExAAGsUZ7FKQMdYBBBzyni1oN3Go0pOv70rrI/CmvGgnA8R8zTgpgbnzpxMxQMYiZtXQDPDy1rOsZyi5gk5VmT5bVoeIf5VzSTGxrNMfZU642RnJJiB60DX9vW6XCgf4aTJcOg+NGMOxSzuQQy5KuQIiqthmF2rV2Desl5yMwaGpHMkmQANKKYfi+A3qksNWz9uvYQgAafyk0FvQW1IWRyAI9RXkFsBOciSDNDcOUQ480HQ4gBMKnlTlyEOOqDi8iEjfSgk3F/ZsEhy4bHQZtaDP47ZF9YbuW1BI6Ea+dcubLBLg5VtOXLytBkSqfeKD/csEdSGLC/Sl0SDbqc4vVJ1MUBt+4CU5m3QSRtQl11LpKxoc0RUT7m/buBtnVJIkjl6TS0JyP5CZJBV6zQLbyNylasigJPv3+FM4gGXrUpSQUZSCkjfyqNizZcdkKIUU+0NQN4qJZWWIOlaGRmCImeW/0oK9fWyi7nZBS4pUDzo92Lt238asnFCSZ1j+IUkNG5RbKCUgrJGbLBSQYk/Cj/Y+zAxRghGgClEflJoNPSIT+tJJE70rYUjL40E0e0Y6mn07a0ymMx8zTydqCPepJaXk3y1n16yW71CMikySuJma0S5BU0qN4rP79LiL5SnDm5anWgTaWTSVd6Txk7xSWOz9nZOLdtUhDzgyyCYSDuAKkJTmyLbMHauXKl/dVyuVKAG1A3ar7p1ZQAQAEiRuBp+zSC53rrT2uVK5I8Nq8tKvu6oggCBpTFgqJQogCaAqLZxF2FNFsgnYpmNKGf8A4ywReLvnHCtZXnS2BwpJNH2mwWwplWVZ3pSu8PCtIMc5oBDtk20lKUnMUnQZj86i3luhKgtImNNBqKLXDaR0nSg2KOJDKp3HOgquP4m00cjRObMIJEAwdabw3F3S2oNqIccbTrIEzP1pd02m4acdXBWCAZ8SIpvCcODt820CsBaZJETIBMeGu9ARZYu1NtqOQJJy5yfGTHrRrs7bP2+OW5AzNltSlKO4MiPn7qZuUgNWqm0xnWNANJG9Euyd61e47eobOYW8NTM8WpP6xQXnekHelHpSCNfaoJQMKPmf1p8GowPEfM06lRI019aBSzpVL7Us92+lxqQZBMmrmTpxfCqz2uSSyFDQTr5UAK3uUhqQIOxNeunULU0ltc81fKojACViDoRtXL8/dVJWlJUkH8SNx4+VAYUzNmCncb0CbcWm5VlSOESZoknFm02ygIUFc6DMLurt8m0aShpz/Vc2PkN/XSgtmFYhbustoUYUfdRB0pCTCgRQS2ZaRZot3NT+bnPUV4uONJIWdRpPWg9ePoBJ13qv4stS2zk1lW/xoq8rMBQ65GZQAgRPF0PKgGoSEtgEiFggHb3mo+HLWm8zNwAgHU6ACDH6metT7xkpaIb0CRKRGw1+tDsKAS6625/hrIIJER1HwoJ3ae/bscPaVbq/ESClpXVxQ1UPACfWjf2W4S5ZYb96d4VvnNrvHKqVboX2o7VJZAmzZKttJSDr7zW02jKLZlDSEgBAAEeVBI1mNqbUQTz00rpMnWmydaCSFcZ8zTqTp1qKDxGfzU8k6bUDsztVe7Yhz+zVuJSSUCdDR4mB5eFMXjCbhrIoCDQZ4woLQhxCthIHgaQ9dpbU3mOh01p42ybDE/u8ju07DoDUK+t21EkgrQFqkeFBIawq1eBUhCupQFnJP8s0RCkNpSrKAcoG3ShNpbWyUJWi6cbSd8q9/fUr7pYlBUp9SidZcXPwoOu4wyk5VqTJjTNrUxN0m6QjIQcw3GtRGmWUn/p2wkTxLyxr4eFSrdtttQLaY9KDz7aUpVIk+dC3Xu4WVlOYRt+vwok+oBRk8J1Iqq9pcRDKCEGJkE70DXaDFwi2WWVFLq5Ec9Bpt4xVTuMevXGE2sIEJyZxJMfWuqdTd37TQ9kKBUesa0Mu+9tMTXnCVOIcLkKTIM8Q09RQbL9mWAmxw4XT6crr4CjPIch7qvsx59azTsr9peFKtGbbFkmxdSACtKFKZUeuklPrp41oFnfWt+yH7N9q4ZOy21BQn0oJSjTalQa4ojr8aaUSTQSQrX+lOpVsOU9KiZwCZ/8AtJeu2bdvvH3ENIiZWqB76Cdm0IHvIrhVwxmmNapWK/aNgdjmTburvXBplZTCf+Z0PpNUXGPtLxm9BRblvD2+jJJX/wA/oBQXDt1cM2OI2zxdSFLOVSCdYnpUSzeS+wYIUCTNZQ9eLuHFuOuKcWs8S1qJUfMmjWAdoV21wGrhX4TnDmPI8iaDRGWGisKypnwG9TEtpaHspPjG1CLDEGknNnSsTEgbUSViDPdlM/WgkkpWiY1G9MvvpRrOx5VCXfoSlS0LATNVbFe0AffDdsVLEEEpoLHf3qA2pzcHbxqgYq85iV6Wmz+C3qo+PhUm/vbt/IwIbGyQDJSK61Zhi2gwNNSTrQR8FsRcXakpScoTmUfyoH1OnrQ3tmf79dgjRCQfONaveFWKrKwLr6Al68IUARGRoaifP6Vm/aZ3vMaulTBzyR0nWPj8KCElZEampdjiVzYXCX7K4dt3kmc7SyCfPr5GhwV4zXpJ8qDRsH+1TFbUhOIs2981HtwW3B6jQ+6rUz9qWAqbCnkXrazunuCqPUGKxAGBB6V3N0XQajjv2m3y+9bwthu0b2S67C3DrvGyfjVNv8Sur5xS8QuXrhwn2nV5tfDkPSKgPmVqA1P6a0z3ijB3B8DpQSlupO6gFc5NMFRCR8qSV5v4a4CdfKgWTJ4vLepOGMG5xGzZBIDj6EkjxIn4VEzKnT4mifZ0Z8bsRl4u+G3OBOnuoLJi2DYxhL7lzaDvbYESpGwnaRuOlQ03+LuDIWkoXAJKtDHWtOSG3rdYcAW2tADqI9pJ6eWtUi8tnrDEBbP6hI4Fn/URyP750EG2wzE79Oa6vQi3zQUNjVVSEYUphUNaA+FFmHm22sqo6xMRTS7hEkZgAaCIxh7TMrc4lnnRTB8IRfvKubxM2DR2OzyuSR1HX3VPw7ClOBDl4gcUKDK98v5l9B0G5PkaKXKkri2RwtITxhPIdNOZoA+MOl4reXEOHInwSIk+75VjOIuB68uHSP8AEeWsGORUTWpdqsQ7jDLu5bUAQktMR1MCf3yA61kzp1IoEiDt+ldANcG5pQ0oPERAVXQBrod68qlIEp0oH3FnPxAz19a9mMniHXUU0pUnUg1wqPI0DpXmGo9a8FDyFMZjET8a8FnrQSCoTIJop2YfKMeslAScy488ih86CFZmpuEOlrE7ZcxC9POKDaMNu25YghSSCnwMT8pprGLBnELFSVkyySErSeIAa6HxEfs0BZuS0FtI3bIyEHmNI+A99QO0/aRdo0La1P4twlJcM+yn/wBhA8AKDzltdJcIbuWn2s0JWF5M3v8AlNW7BcKZw1lD9wA9eL0Qn/dGwnprKuQBrLz2pxAslnKwGyIy5SAPLXSrxgPaMX2GC8fUDcNjunANMpA5D/dofhyoLVdXfcICW1Bx50yTtJ6+AA/e9C8UuBb2immyS4sElXPxJ/Qf0NQU3RE3D6iVrgEDl0SPH98qE4neKK1oUvMsiVlJ2jp+g8STQV/tviGfurdvRCuMjkANB79fQCqcTJoj2guO+xJ0SIbhvhOmm8epI9KF0DgI5g+6lHUiKbBPWlTrr0oFJ9mZp5gHKd9/CmRA2NOtHhOg36UHUoNdLZO499fQrnZrACqDgeGHQH/KN/SuK7L9nuH+4sL3/wCzb+lB88lkxM+6vBpXSt6uezWApGmCYaN9rRv6VXr7A8IS2CnCrEeVsj6UGTpbMiQdafYSEPNrI0SsKJ8jV3vsMw9t78OxtUafwspHyoDdMtIHA0hPkkCgMtvwpbqzCSoqPkd/gaBYparWyLkoUFhZCucDSB6aCrAnRhIGwZHzpV6lJw67lI3PLyoKP3Umi/Zt1bGIhJStTS/bjYRso+AqIkcVH+ywE3Gm6APSDQGnrkIa70yAkcGnpm8zy8POhFwVtnv1n2ZU4OkJUQn0j1ok7xJZza+ydf5ag4wB/ZLxjXMv/wATQUVxtS1KUocSiSfOaa7rXap7m58jXABm2/i+VBA7rXY0oNnoamoAI1A9n50lY2/mIoIhEUtsgBXnXXNjXE7q86D/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5" name="AutoShape 8" descr="data:image/jpeg;base64,/9j/4AAQSkZJRgABAQAAAQABAAD/2wCEAAkGBwgHBgkIBwgKCgkLDRYPDQwMDRsUFRAWIB0iIiAdHx8kKDQsJCYxJx8fLT0tMTU3Ojo6Iys/RD84QzQ5OjcBCgoKDQwNGg8PGjclHyU3Nzc3Nzc3Nzc3Nzc3Nzc3Nzc3Nzc3Nzc3Nzc3Nzc3Nzc3Nzc3Nzc3Nzc3Nzc3Nzc3N//AABEIALoAjAMBIgACEQEDEQH/xAAcAAABBQEBAQAAAAAAAAAAAAAFAgMEBgcBAAj/xABAEAABAwIEAwUFBgMHBQEAAAABAgMRAAQFEiExIkFRBhNhcYEykaHB0QcUI1Kx8EJy4RUlMzRDYpIkVLLi8Rb/xAAUAQEAAAAAAAAAAAAAAAAAAAAA/8QAFBEBAAAAAAAAAAAAAAAAAAAAAP/aAAwDAQACEQMRAD8A2RY4z50oARXVauK86WkUCIrsaU4BNeyxQIivRTkUlUDc0CYr1JcdQ37SgPM0yq9tkg5nUj1FBIrhoVcdoLJlIUVlUzGUGoSu1tinVbbyR+bISKCwmkkULsu0GGXphi6RPRZyn40TCwRIII8DQJKa5FLNcFAgim1pEU8qkKEigYWk9aaKTPP31JUKby0BECXFedOgUgAZledOCOVB4CvGvAzPhXFKAGpoGbl9Fu0VrUEpTqSarGI45cXC1ItYQjYacR+lTe0txlYCAoAqUBVPcuQw2ohZ7xSssz7NARceT3xU4tTjpEEFWgppLPfnVbgJ6UzbL7tEoQVK3gmPjUpm7STxJI03gxQR7nC1TnKzmIBGYR+tRXMKfMKXKgeZOlHUKSUBSlIHiBrHnUe6KDIJJHj/AFoKxeMlmQiVxpJilWvaPE8LyZHFFnYIdBgVMvG7aM7iFADbhoHfhlyQkugRJn97UF6wftvZXRS3eDuF6SrNKdfjVrbcS4kKQoKSocJBkGvn+5IYMd4C2QAqf0qwdk+1D2Du90pZfspnIlJlHWPpQbDFcqNYX7GIWzVxarC21iQdjHSKlGOVAgiSaaI13pxQgU0rQ0BERnV4mnREU2BxHzpXKg8owDNBsZxEW6ciSO8I2naidw53TSlq1A5Gs9x++UkKddVqrXU8vpQMX16px4ha0qM8vrTrOHtn2oM7jxNDcMbDr+dQBynSdgY+VHWs8baedA593AbABjypBYyRl+NSmQcwmafAoILKohKzOkRn3pTqsyuFKdtCBT6mEEHlOsCmVW4QT0O45mgHXbEJUshQkVW7w5HFKUsFII4wdfWrRcryju0wtJ/MNQPnVbxlkrWMgWAdstACxVDTjSXErBUknlqoetB5DTmbOtMa6bT40QumCzOZaXEj+KdfdQtzjzGBoTq4j2fLpQXTsn2tdw50NqKSyojgMk+aa1y0uW7q3Q82rMFCa+cbRSc4SoCQNBM68zIrXfs7xdu5tDa96sragQtU6eFBdlH6004OKlk+7lSDvQEU+0fOl00jc+dO0A3GiE2LytyBBrKMXcVcXq1uHhQdBtMVreLjNYvAiRG1ZfiTOS6cKk8WXTbmelBLw5ISwNASrkaKsgxsP5ah2qQkggARpPOprRUZASN6CaykA7HfpTiQkrgzFNoKk9KVmVy/SgdUgchTDhCY0nXSnQXEiDB9KaWsKMLHrQQLkJmVBOmsUFv2m3ARlTvMmdKPOhKjG4jfnVcvEutuwk8OYgidR0oBdzhaHRlbzJOvsjc0Ictmw2tMBY4kgnlI68j9I5VZdShSkq4wdFcjFC8Stwy+h1XE04JC09fE/vSgpyiEHLkCFQIgb6cvjVv+zW9DeMtZlFIcBTpz8DVWum21OrLRhUhSExAAGsUZ7FKQMdYBBBzyni1oN3Go0pOv70rrI/CmvGgnA8R8zTgpgbnzpxMxQMYiZtXQDPDy1rOsZyi5gk5VmT5bVoeIf5VzSTGxrNMfZU642RnJJiB60DX9vW6XCgf4aTJcOg+NGMOxSzuQQy5KuQIiqthmF2rV2Desl5yMwaGpHMkmQANKKYfi+A3qksNWz9uvYQgAafyk0FvQW1IWRyAI9RXkFsBOciSDNDcOUQ480HQ4gBMKnlTlyEOOqDi8iEjfSgk3F/ZsEhy4bHQZtaDP47ZF9YbuW1BI6Ea+dcubLBLg5VtOXLytBkSqfeKD/csEdSGLC/Sl0SDbqc4vVJ1MUBt+4CU5m3QSRtQl11LpKxoc0RUT7m/buBtnVJIkjl6TS0JyP5CZJBV6zQLbyNylasigJPv3+FM4gGXrUpSQUZSCkjfyqNizZcdkKIUU+0NQN4qJZWWIOlaGRmCImeW/0oK9fWyi7nZBS4pUDzo92Lt238asnFCSZ1j+IUkNG5RbKCUgrJGbLBSQYk/Cj/Y+zAxRghGgClEflJoNPSIT+tJJE70rYUjL40E0e0Y6mn07a0ymMx8zTydqCPepJaXk3y1n16yW71CMikySuJma0S5BU0qN4rP79LiL5SnDm5anWgTaWTSVd6Txk7xSWOz9nZOLdtUhDzgyyCYSDuAKkJTmyLbMHauXKl/dVyuVKAG1A3ar7p1ZQAQAEiRuBp+zSC53rrT2uVK5I8Nq8tKvu6oggCBpTFgqJQogCaAqLZxF2FNFsgnYpmNKGf8A4ywReLvnHCtZXnS2BwpJNH2mwWwplWVZ3pSu8PCtIMc5oBDtk20lKUnMUnQZj86i3luhKgtImNNBqKLXDaR0nSg2KOJDKp3HOgquP4m00cjRObMIJEAwdabw3F3S2oNqIccbTrIEzP1pd02m4acdXBWCAZ8SIpvCcODt820CsBaZJETIBMeGu9ARZYu1NtqOQJJy5yfGTHrRrs7bP2+OW5AzNltSlKO4MiPn7qZuUgNWqm0xnWNANJG9Euyd61e47eobOYW8NTM8WpP6xQXnekHelHpSCNfaoJQMKPmf1p8GowPEfM06lRI019aBSzpVL7Us92+lxqQZBMmrmTpxfCqz2uSSyFDQTr5UAK3uUhqQIOxNeunULU0ltc81fKojACViDoRtXL8/dVJWlJUkH8SNx4+VAYUzNmCncb0CbcWm5VlSOESZoknFm02ygIUFc6DMLurt8m0aShpz/Vc2PkN/XSgtmFYhbustoUYUfdRB0pCTCgRQS2ZaRZot3NT+bnPUV4uONJIWdRpPWg9ePoBJ13qv4stS2zk1lW/xoq8rMBQ65GZQAgRPF0PKgGoSEtgEiFggHb3mo+HLWm8zNwAgHU6ACDH6metT7xkpaIb0CRKRGw1+tDsKAS6625/hrIIJER1HwoJ3ae/bscPaVbq/ESClpXVxQ1UPACfWjf2W4S5ZYb96d4VvnNrvHKqVboX2o7VJZAmzZKttJSDr7zW02jKLZlDSEgBAAEeVBI1mNqbUQTz00rpMnWmydaCSFcZ8zTqTp1qKDxGfzU8k6bUDsztVe7Yhz+zVuJSSUCdDR4mB5eFMXjCbhrIoCDQZ4woLQhxCthIHgaQ9dpbU3mOh01p42ybDE/u8ju07DoDUK+t21EkgrQFqkeFBIawq1eBUhCupQFnJP8s0RCkNpSrKAcoG3ShNpbWyUJWi6cbSd8q9/fUr7pYlBUp9SidZcXPwoOu4wyk5VqTJjTNrUxN0m6QjIQcw3GtRGmWUn/p2wkTxLyxr4eFSrdtttQLaY9KDz7aUpVIk+dC3Xu4WVlOYRt+vwok+oBRk8J1Iqq9pcRDKCEGJkE70DXaDFwi2WWVFLq5Ec9Bpt4xVTuMevXGE2sIEJyZxJMfWuqdTd37TQ9kKBUesa0Mu+9tMTXnCVOIcLkKTIM8Q09RQbL9mWAmxw4XT6crr4CjPIch7qvsx59azTsr9peFKtGbbFkmxdSACtKFKZUeuklPrp41oFnfWt+yH7N9q4ZOy21BQn0oJSjTalQa4ojr8aaUSTQSQrX+lOpVsOU9KiZwCZ/8AtJeu2bdvvH3ENIiZWqB76Cdm0IHvIrhVwxmmNapWK/aNgdjmTburvXBplZTCf+Z0PpNUXGPtLxm9BRblvD2+jJJX/wA/oBQXDt1cM2OI2zxdSFLOVSCdYnpUSzeS+wYIUCTNZQ9eLuHFuOuKcWs8S1qJUfMmjWAdoV21wGrhX4TnDmPI8iaDRGWGisKypnwG9TEtpaHspPjG1CLDEGknNnSsTEgbUSViDPdlM/WgkkpWiY1G9MvvpRrOx5VCXfoSlS0LATNVbFe0AffDdsVLEEEpoLHf3qA2pzcHbxqgYq85iV6Wmz+C3qo+PhUm/vbt/IwIbGyQDJSK61Zhi2gwNNSTrQR8FsRcXakpScoTmUfyoH1OnrQ3tmf79dgjRCQfONaveFWKrKwLr6Al68IUARGRoaifP6Vm/aZ3vMaulTBzyR0nWPj8KCElZEampdjiVzYXCX7K4dt3kmc7SyCfPr5GhwV4zXpJ8qDRsH+1TFbUhOIs2981HtwW3B6jQ+6rUz9qWAqbCnkXrazunuCqPUGKxAGBB6V3N0XQajjv2m3y+9bwthu0b2S67C3DrvGyfjVNv8Sur5xS8QuXrhwn2nV5tfDkPSKgPmVqA1P6a0z3ijB3B8DpQSlupO6gFc5NMFRCR8qSV5v4a4CdfKgWTJ4vLepOGMG5xGzZBIDj6EkjxIn4VEzKnT4mifZ0Z8bsRl4u+G3OBOnuoLJi2DYxhL7lzaDvbYESpGwnaRuOlQ03+LuDIWkoXAJKtDHWtOSG3rdYcAW2tADqI9pJ6eWtUi8tnrDEBbP6hI4Fn/URyP750EG2wzE79Oa6vQi3zQUNjVVSEYUphUNaA+FFmHm22sqo6xMRTS7hEkZgAaCIxh7TMrc4lnnRTB8IRfvKubxM2DR2OzyuSR1HX3VPw7ClOBDl4gcUKDK98v5l9B0G5PkaKXKkri2RwtITxhPIdNOZoA+MOl4reXEOHInwSIk+75VjOIuB68uHSP8AEeWsGORUTWpdqsQ7jDLu5bUAQktMR1MCf3yA61kzp1IoEiDt+ldANcG5pQ0oPERAVXQBrod68qlIEp0oH3FnPxAz19a9mMniHXUU0pUnUg1wqPI0DpXmGo9a8FDyFMZjET8a8FnrQSCoTIJop2YfKMeslAScy488ih86CFZmpuEOlrE7ZcxC9POKDaMNu25YghSSCnwMT8pprGLBnELFSVkyySErSeIAa6HxEfs0BZuS0FtI3bIyEHmNI+A99QO0/aRdo0La1P4twlJcM+yn/wBhA8AKDzltdJcIbuWn2s0JWF5M3v8AlNW7BcKZw1lD9wA9eL0Qn/dGwnprKuQBrLz2pxAslnKwGyIy5SAPLXSrxgPaMX2GC8fUDcNjunANMpA5D/dofhyoLVdXfcICW1Bx50yTtJ6+AA/e9C8UuBb2immyS4sElXPxJ/Qf0NQU3RE3D6iVrgEDl0SPH98qE4neKK1oUvMsiVlJ2jp+g8STQV/tviGfurdvRCuMjkANB79fQCqcTJoj2guO+xJ0SIbhvhOmm8epI9KF0DgI5g+6lHUiKbBPWlTrr0oFJ9mZp5gHKd9/CmRA2NOtHhOg36UHUoNdLZO499fQrnZrACqDgeGHQH/KN/SuK7L9nuH+4sL3/wCzb+lB88lkxM+6vBpXSt6uezWApGmCYaN9rRv6VXr7A8IS2CnCrEeVsj6UGTpbMiQdafYSEPNrI0SsKJ8jV3vsMw9t78OxtUafwspHyoDdMtIHA0hPkkCgMtvwpbqzCSoqPkd/gaBYparWyLkoUFhZCucDSB6aCrAnRhIGwZHzpV6lJw67lI3PLyoKP3Umi/Zt1bGIhJStTS/bjYRso+AqIkcVH+ywE3Gm6APSDQGnrkIa70yAkcGnpm8zy8POhFwVtnv1n2ZU4OkJUQn0j1ok7xJZza+ydf5ag4wB/ZLxjXMv/wATQUVxtS1KUocSiSfOaa7rXap7m58jXABm2/i+VBA7rXY0oNnoamoAI1A9n50lY2/mIoIhEUtsgBXnXXNjXE7q86D/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6154" name="Picture 10" descr="http://upload.wikimedia.org/wikipedia/commons/9/93/MAK_Halliday.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444940" y="4943252"/>
            <a:ext cx="1698618" cy="2251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4598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Definition?</a:t>
            </a:r>
            <a:endParaRPr lang="en-IE" dirty="0"/>
          </a:p>
        </p:txBody>
      </p:sp>
      <p:sp>
        <p:nvSpPr>
          <p:cNvPr id="3" name="Content Placeholder 2"/>
          <p:cNvSpPr>
            <a:spLocks noGrp="1"/>
          </p:cNvSpPr>
          <p:nvPr>
            <p:ph idx="1"/>
          </p:nvPr>
        </p:nvSpPr>
        <p:spPr>
          <a:xfrm>
            <a:off x="457200" y="2022765"/>
            <a:ext cx="5564909" cy="1570180"/>
          </a:xfrm>
        </p:spPr>
        <p:txBody>
          <a:bodyPr/>
          <a:lstStyle/>
          <a:p>
            <a:r>
              <a:rPr lang="en-IE" sz="2400" dirty="0" smtClean="0"/>
              <a:t>“the academic discipline concerned with the relation of knowledge about language to decision making in the real world” (Cook, 2003, p. 5)</a:t>
            </a:r>
          </a:p>
        </p:txBody>
      </p:sp>
      <p:pic>
        <p:nvPicPr>
          <p:cNvPr id="1026" name="Picture 2" descr="http://dare.wisc.edu/sites/dare.wisc.edu/files/dictionary_magnify03_94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9967" y="1680996"/>
            <a:ext cx="2976753" cy="19812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97164" y="3675605"/>
            <a:ext cx="8473376" cy="3046988"/>
          </a:xfrm>
          <a:prstGeom prst="rect">
            <a:avLst/>
          </a:prstGeom>
        </p:spPr>
        <p:txBody>
          <a:bodyPr wrap="square">
            <a:spAutoFit/>
          </a:bodyPr>
          <a:lstStyle/>
          <a:p>
            <a:pPr marL="342900" indent="-342900" algn="l">
              <a:buFont typeface="Arial" panose="020B0604020202020204" pitchFamily="34" charset="0"/>
              <a:buChar char="•"/>
            </a:pPr>
            <a:r>
              <a:rPr lang="en-IE" sz="2400" dirty="0">
                <a:latin typeface="Trebuchet MS" panose="020B0603020202020204" pitchFamily="34" charset="0"/>
              </a:rPr>
              <a:t>“The focus of applied linguistics is on trying to resolve language-based problems that people encounter in the real world, whether they be learners, teachers, supervisors, academics, lawyers, service providers, those who need social services, test takers, policy developers, dictionary makers, translators, or a whole range of business clients” (</a:t>
            </a:r>
            <a:r>
              <a:rPr lang="en-IE" sz="2400" dirty="0" err="1">
                <a:latin typeface="Trebuchet MS" panose="020B0603020202020204" pitchFamily="34" charset="0"/>
              </a:rPr>
              <a:t>Grabe</a:t>
            </a:r>
            <a:r>
              <a:rPr lang="en-IE" sz="2400" dirty="0">
                <a:latin typeface="Trebuchet MS" panose="020B0603020202020204" pitchFamily="34" charset="0"/>
              </a:rPr>
              <a:t> 2002, cit. Davies &amp; Elder 2004, p. 4)</a:t>
            </a:r>
          </a:p>
        </p:txBody>
      </p:sp>
      <p:sp>
        <p:nvSpPr>
          <p:cNvPr id="5" name="Rectangle 4"/>
          <p:cNvSpPr/>
          <p:nvPr/>
        </p:nvSpPr>
        <p:spPr>
          <a:xfrm>
            <a:off x="7130655" y="1275601"/>
            <a:ext cx="1786065" cy="307777"/>
          </a:xfrm>
          <a:prstGeom prst="rect">
            <a:avLst/>
          </a:prstGeom>
        </p:spPr>
        <p:txBody>
          <a:bodyPr wrap="none">
            <a:spAutoFit/>
          </a:bodyPr>
          <a:lstStyle/>
          <a:p>
            <a:r>
              <a:rPr lang="en-IE" dirty="0">
                <a:hlinkClick r:id="rId3"/>
              </a:rPr>
              <a:t>http://dare.wisc.edu/</a:t>
            </a:r>
            <a:endParaRPr lang="en-IE" dirty="0"/>
          </a:p>
        </p:txBody>
      </p:sp>
    </p:spTree>
    <p:extLst>
      <p:ext uri="{BB962C8B-B14F-4D97-AF65-F5344CB8AC3E}">
        <p14:creationId xmlns:p14="http://schemas.microsoft.com/office/powerpoint/2010/main" val="4571364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IE" altLang="en-US" dirty="0" smtClean="0"/>
              <a:t>The Communicative </a:t>
            </a:r>
            <a:r>
              <a:rPr lang="en-IE" altLang="en-US" dirty="0"/>
              <a:t>approach</a:t>
            </a:r>
            <a:endParaRPr lang="en-GB" altLang="en-US" dirty="0"/>
          </a:p>
        </p:txBody>
      </p:sp>
      <p:sp>
        <p:nvSpPr>
          <p:cNvPr id="17411" name="Rectangle 3" descr="Rectangle: Click to edit Master text styles&#10;Second level&#10;Third level&#10;Fourth level&#10;Fifth level"/>
          <p:cNvSpPr>
            <a:spLocks noGrp="1" noChangeArrowheads="1"/>
          </p:cNvSpPr>
          <p:nvPr>
            <p:ph type="body" idx="1"/>
          </p:nvPr>
        </p:nvSpPr>
        <p:spPr/>
        <p:txBody>
          <a:bodyPr/>
          <a:lstStyle/>
          <a:p>
            <a:r>
              <a:rPr lang="en-IE" altLang="en-US" dirty="0" smtClean="0"/>
              <a:t>Aims to develop communicative competence, informed by needs analysis</a:t>
            </a:r>
            <a:endParaRPr lang="en-IE" altLang="en-US" dirty="0"/>
          </a:p>
          <a:p>
            <a:r>
              <a:rPr lang="en-IE" altLang="en-US" dirty="0" smtClean="0"/>
              <a:t>Not just linguistic competence, but discourse </a:t>
            </a:r>
            <a:r>
              <a:rPr lang="en-IE" altLang="en-US" dirty="0"/>
              <a:t>&amp; sociolinguistic </a:t>
            </a:r>
            <a:r>
              <a:rPr lang="en-IE" altLang="en-US" dirty="0" smtClean="0"/>
              <a:t>competence too</a:t>
            </a:r>
            <a:endParaRPr lang="en-IE" altLang="en-US" dirty="0"/>
          </a:p>
          <a:p>
            <a:r>
              <a:rPr lang="en-IE" altLang="en-US" dirty="0"/>
              <a:t>Multiple form-function mappings</a:t>
            </a:r>
          </a:p>
          <a:p>
            <a:r>
              <a:rPr lang="en-IE" altLang="en-US" dirty="0" smtClean="0"/>
              <a:t>Notions and functions as the units of </a:t>
            </a:r>
            <a:r>
              <a:rPr lang="en-IE" altLang="en-US" dirty="0"/>
              <a:t>syllabus organisation</a:t>
            </a:r>
            <a:r>
              <a:rPr lang="en-IE" altLang="en-US" dirty="0" smtClean="0"/>
              <a:t>:</a:t>
            </a:r>
            <a:endParaRPr lang="en-IE" altLang="en-US" dirty="0"/>
          </a:p>
        </p:txBody>
      </p:sp>
    </p:spTree>
    <p:extLst>
      <p:ext uri="{BB962C8B-B14F-4D97-AF65-F5344CB8AC3E}">
        <p14:creationId xmlns:p14="http://schemas.microsoft.com/office/powerpoint/2010/main" val="1675895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Developments in communicative language teaching</a:t>
            </a:r>
            <a:endParaRPr lang="en-IE" dirty="0"/>
          </a:p>
        </p:txBody>
      </p:sp>
      <p:sp>
        <p:nvSpPr>
          <p:cNvPr id="3" name="Content Placeholder 2"/>
          <p:cNvSpPr>
            <a:spLocks noGrp="1"/>
          </p:cNvSpPr>
          <p:nvPr>
            <p:ph idx="1"/>
          </p:nvPr>
        </p:nvSpPr>
        <p:spPr/>
        <p:txBody>
          <a:bodyPr/>
          <a:lstStyle/>
          <a:p>
            <a:r>
              <a:rPr lang="en-IE" dirty="0" smtClean="0"/>
              <a:t>Task-based learning and teaching (TBLT) – pioneered by </a:t>
            </a:r>
            <a:r>
              <a:rPr lang="en-IE" dirty="0" err="1" smtClean="0"/>
              <a:t>Prabhu’s</a:t>
            </a:r>
            <a:r>
              <a:rPr lang="en-IE" dirty="0" smtClean="0"/>
              <a:t> procedural syllabus – The Bangalore Project</a:t>
            </a:r>
          </a:p>
          <a:p>
            <a:r>
              <a:rPr lang="en-IE" dirty="0" smtClean="0"/>
              <a:t>Content and Language Integrated Learning (CLIL)</a:t>
            </a:r>
          </a:p>
          <a:p>
            <a:r>
              <a:rPr lang="en-IE" dirty="0" smtClean="0"/>
              <a:t>The Common European Framework of Reference (CEFR) and the European Language Portfolio</a:t>
            </a:r>
          </a:p>
        </p:txBody>
      </p:sp>
    </p:spTree>
    <p:extLst>
      <p:ext uri="{BB962C8B-B14F-4D97-AF65-F5344CB8AC3E}">
        <p14:creationId xmlns:p14="http://schemas.microsoft.com/office/powerpoint/2010/main" val="7574766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1986"/>
            <a:ext cx="8229600" cy="1143000"/>
          </a:xfrm>
        </p:spPr>
        <p:txBody>
          <a:bodyPr/>
          <a:lstStyle/>
          <a:p>
            <a:r>
              <a:rPr lang="en-IE" dirty="0" smtClean="0"/>
              <a:t>Theoretical instability: rise of ‘</a:t>
            </a:r>
            <a:r>
              <a:rPr lang="en-IE" dirty="0" err="1" smtClean="0"/>
              <a:t>contextualism</a:t>
            </a:r>
            <a:r>
              <a:rPr lang="en-IE" dirty="0" smtClean="0"/>
              <a:t>’</a:t>
            </a:r>
            <a:endParaRPr lang="en-IE" dirty="0"/>
          </a:p>
        </p:txBody>
      </p:sp>
      <p:sp>
        <p:nvSpPr>
          <p:cNvPr id="3" name="Content Placeholder 2"/>
          <p:cNvSpPr>
            <a:spLocks noGrp="1"/>
          </p:cNvSpPr>
          <p:nvPr>
            <p:ph idx="1"/>
          </p:nvPr>
        </p:nvSpPr>
        <p:spPr>
          <a:xfrm>
            <a:off x="457200" y="1962740"/>
            <a:ext cx="6710218" cy="4752096"/>
          </a:xfrm>
        </p:spPr>
        <p:txBody>
          <a:bodyPr/>
          <a:lstStyle/>
          <a:p>
            <a:pPr marL="0" indent="0">
              <a:buNone/>
            </a:pPr>
            <a:r>
              <a:rPr lang="en-IE" dirty="0" smtClean="0"/>
              <a:t>In opposition to the perceived </a:t>
            </a:r>
            <a:r>
              <a:rPr lang="en-IE" dirty="0" err="1" smtClean="0"/>
              <a:t>reductiveness</a:t>
            </a:r>
            <a:r>
              <a:rPr lang="en-IE" dirty="0" smtClean="0"/>
              <a:t> of mainstream, cognitive-psychological second language acquisition studies, we have seen the emergence of </a:t>
            </a:r>
            <a:r>
              <a:rPr lang="en-IE" b="1" dirty="0" smtClean="0"/>
              <a:t>sociocultural</a:t>
            </a:r>
            <a:r>
              <a:rPr lang="en-IE" dirty="0" smtClean="0"/>
              <a:t> approaches:</a:t>
            </a:r>
          </a:p>
          <a:p>
            <a:r>
              <a:rPr lang="en-IE" dirty="0" smtClean="0"/>
              <a:t>Ultimately from the work of L. S. </a:t>
            </a:r>
            <a:r>
              <a:rPr lang="en-IE" dirty="0" err="1" smtClean="0"/>
              <a:t>Vygotsky</a:t>
            </a:r>
            <a:endParaRPr lang="en-IE" dirty="0" smtClean="0"/>
          </a:p>
          <a:p>
            <a:r>
              <a:rPr lang="en-IE" dirty="0" smtClean="0"/>
              <a:t>Emphasis on social context of language learning and use</a:t>
            </a:r>
          </a:p>
          <a:p>
            <a:r>
              <a:rPr lang="en-IE" dirty="0" smtClean="0"/>
              <a:t>Most recent form: Activity Theory</a:t>
            </a:r>
            <a:endParaRPr lang="en-IE" dirty="0"/>
          </a:p>
        </p:txBody>
      </p:sp>
      <p:pic>
        <p:nvPicPr>
          <p:cNvPr id="7170" name="Picture 2" descr="http://upload.wikimedia.org/wikipedia/en/thumb/7/7e/Lev_Vygotsky.jpg/190px-Lev_Vygotsk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9939" y="2545339"/>
            <a:ext cx="1315659" cy="1814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01865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Global perspectives</a:t>
            </a:r>
            <a:endParaRPr lang="en-IE" dirty="0"/>
          </a:p>
        </p:txBody>
      </p:sp>
      <p:sp>
        <p:nvSpPr>
          <p:cNvPr id="3" name="Content Placeholder 2"/>
          <p:cNvSpPr>
            <a:spLocks noGrp="1"/>
          </p:cNvSpPr>
          <p:nvPr>
            <p:ph idx="1"/>
          </p:nvPr>
        </p:nvSpPr>
        <p:spPr/>
        <p:txBody>
          <a:bodyPr/>
          <a:lstStyle/>
          <a:p>
            <a:r>
              <a:rPr lang="en-IE" dirty="0" smtClean="0"/>
              <a:t>English as a global language</a:t>
            </a:r>
          </a:p>
          <a:p>
            <a:r>
              <a:rPr lang="en-IE" dirty="0" smtClean="0"/>
              <a:t>Multilingualism as a norm</a:t>
            </a:r>
          </a:p>
          <a:p>
            <a:r>
              <a:rPr lang="en-IE" dirty="0" smtClean="0"/>
              <a:t>Challenges to the native speaker norm</a:t>
            </a:r>
          </a:p>
          <a:p>
            <a:pPr lvl="1"/>
            <a:r>
              <a:rPr lang="en-IE" dirty="0" smtClean="0"/>
              <a:t>English as a Lingua Franca (ELF)</a:t>
            </a:r>
          </a:p>
          <a:p>
            <a:pPr lvl="1"/>
            <a:r>
              <a:rPr lang="en-IE" dirty="0" smtClean="0"/>
              <a:t>Role of native-speaker teachers</a:t>
            </a:r>
          </a:p>
          <a:p>
            <a:pPr lvl="1"/>
            <a:r>
              <a:rPr lang="en-IE" dirty="0" smtClean="0"/>
              <a:t>Expectations and testing</a:t>
            </a:r>
          </a:p>
        </p:txBody>
      </p:sp>
    </p:spTree>
    <p:extLst>
      <p:ext uri="{BB962C8B-B14F-4D97-AF65-F5344CB8AC3E}">
        <p14:creationId xmlns:p14="http://schemas.microsoft.com/office/powerpoint/2010/main" val="37375785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9565" y="207903"/>
            <a:ext cx="5480644" cy="63499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4803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9" y="1007844"/>
            <a:ext cx="9062310" cy="1828800"/>
          </a:xfrm>
          <a:prstGeom prst="rect">
            <a:avLst/>
          </a:prstGeom>
          <a:solidFill>
            <a:schemeClr val="bg1"/>
          </a:solidFill>
        </p:spPr>
      </p:pic>
      <p:sp>
        <p:nvSpPr>
          <p:cNvPr id="3" name="Content Placeholder 2"/>
          <p:cNvSpPr>
            <a:spLocks noGrp="1"/>
          </p:cNvSpPr>
          <p:nvPr>
            <p:ph idx="1"/>
          </p:nvPr>
        </p:nvSpPr>
        <p:spPr>
          <a:xfrm>
            <a:off x="424154" y="3546764"/>
            <a:ext cx="8229600" cy="1339272"/>
          </a:xfrm>
        </p:spPr>
        <p:txBody>
          <a:bodyPr/>
          <a:lstStyle/>
          <a:p>
            <a:pPr marL="0" indent="0">
              <a:buNone/>
            </a:pPr>
            <a:endParaRPr lang="en-IE" dirty="0"/>
          </a:p>
          <a:p>
            <a:pPr marL="0" indent="0">
              <a:buNone/>
            </a:pPr>
            <a:r>
              <a:rPr lang="en-IE" dirty="0" smtClean="0"/>
              <a:t>Established 1964; World Congresses held every three years</a:t>
            </a:r>
            <a:endParaRPr lang="en-IE" dirty="0"/>
          </a:p>
        </p:txBody>
      </p:sp>
      <p:sp>
        <p:nvSpPr>
          <p:cNvPr id="2" name="Rectangle 1"/>
          <p:cNvSpPr/>
          <p:nvPr/>
        </p:nvSpPr>
        <p:spPr bwMode="auto">
          <a:xfrm>
            <a:off x="83127" y="2549236"/>
            <a:ext cx="8986982" cy="287408"/>
          </a:xfrm>
          <a:prstGeom prst="rect">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IE" sz="1400" b="0" i="0" u="none" strike="noStrike" cap="none" normalizeH="0" baseline="0" smtClean="0">
              <a:ln>
                <a:noFill/>
              </a:ln>
              <a:solidFill>
                <a:schemeClr val="tx1"/>
              </a:solidFill>
              <a:effectLst/>
              <a:latin typeface="Arial" charset="0"/>
            </a:endParaRPr>
          </a:p>
        </p:txBody>
      </p:sp>
      <p:sp>
        <p:nvSpPr>
          <p:cNvPr id="4" name="Rectangle 3"/>
          <p:cNvSpPr/>
          <p:nvPr/>
        </p:nvSpPr>
        <p:spPr bwMode="auto">
          <a:xfrm>
            <a:off x="0" y="2549236"/>
            <a:ext cx="9070109" cy="563419"/>
          </a:xfrm>
          <a:prstGeom prst="rect">
            <a:avLst/>
          </a:prstGeom>
          <a:solidFill>
            <a:schemeClr val="bg1"/>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IE" sz="14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AILA World Congress 2011 (Beijing)</a:t>
            </a:r>
            <a:endParaRPr lang="en-IE" dirty="0"/>
          </a:p>
        </p:txBody>
      </p:sp>
      <p:sp>
        <p:nvSpPr>
          <p:cNvPr id="3" name="Content Placeholder 2"/>
          <p:cNvSpPr>
            <a:spLocks noGrp="1"/>
          </p:cNvSpPr>
          <p:nvPr>
            <p:ph idx="1"/>
          </p:nvPr>
        </p:nvSpPr>
        <p:spPr>
          <a:xfrm>
            <a:off x="457200" y="2115128"/>
            <a:ext cx="8229600" cy="4174836"/>
          </a:xfrm>
        </p:spPr>
        <p:txBody>
          <a:bodyPr/>
          <a:lstStyle/>
          <a:p>
            <a:pPr marL="0" indent="0">
              <a:buNone/>
            </a:pPr>
            <a:r>
              <a:rPr lang="en-IE" dirty="0" smtClean="0"/>
              <a:t>Conference theme: “Harmony in diversity: language, culture, society”</a:t>
            </a:r>
          </a:p>
          <a:p>
            <a:pPr marL="0" indent="0">
              <a:buNone/>
            </a:pPr>
            <a:r>
              <a:rPr lang="en-IE" dirty="0" smtClean="0"/>
              <a:t>Strands:</a:t>
            </a:r>
          </a:p>
          <a:p>
            <a:r>
              <a:rPr lang="en-IE" dirty="0"/>
              <a:t>Language Acquisition and </a:t>
            </a:r>
            <a:r>
              <a:rPr lang="en-IE" dirty="0" smtClean="0"/>
              <a:t>Processing</a:t>
            </a:r>
          </a:p>
          <a:p>
            <a:r>
              <a:rPr lang="en-IE" dirty="0"/>
              <a:t>Language Teaching and </a:t>
            </a:r>
            <a:r>
              <a:rPr lang="en-IE" dirty="0" smtClean="0"/>
              <a:t>Learning</a:t>
            </a:r>
          </a:p>
          <a:p>
            <a:r>
              <a:rPr lang="en-IE" dirty="0"/>
              <a:t>Language in </a:t>
            </a:r>
            <a:r>
              <a:rPr lang="en-IE" dirty="0" smtClean="0"/>
              <a:t>Professions</a:t>
            </a:r>
          </a:p>
          <a:p>
            <a:r>
              <a:rPr lang="en-IE" dirty="0"/>
              <a:t>Language in </a:t>
            </a:r>
            <a:r>
              <a:rPr lang="en-IE" dirty="0" smtClean="0"/>
              <a:t>Societies</a:t>
            </a:r>
          </a:p>
          <a:p>
            <a:r>
              <a:rPr lang="en-IE" dirty="0"/>
              <a:t>Applied Linguistics and </a:t>
            </a:r>
            <a:r>
              <a:rPr lang="en-IE" dirty="0" smtClean="0"/>
              <a:t>Methodology</a:t>
            </a:r>
          </a:p>
        </p:txBody>
      </p:sp>
    </p:spTree>
    <p:extLst>
      <p:ext uri="{BB962C8B-B14F-4D97-AF65-F5344CB8AC3E}">
        <p14:creationId xmlns:p14="http://schemas.microsoft.com/office/powerpoint/2010/main" val="2599975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pPr marL="0" indent="0">
              <a:buNone/>
            </a:pPr>
            <a:r>
              <a:rPr lang="en-IE" u="sng" dirty="0" smtClean="0"/>
              <a:t>Strand A</a:t>
            </a:r>
            <a:r>
              <a:rPr lang="en-IE" u="sng" dirty="0"/>
              <a:t>: Language Acquisition and Processing</a:t>
            </a:r>
            <a:r>
              <a:rPr lang="en-IE" dirty="0"/>
              <a:t> </a:t>
            </a:r>
            <a:br>
              <a:rPr lang="en-IE" dirty="0"/>
            </a:br>
            <a:endParaRPr lang="en-IE" dirty="0" smtClean="0"/>
          </a:p>
          <a:p>
            <a:pPr marL="0" indent="0">
              <a:buNone/>
            </a:pPr>
            <a:r>
              <a:rPr lang="en-IE" dirty="0" smtClean="0"/>
              <a:t>	1. First </a:t>
            </a:r>
            <a:r>
              <a:rPr lang="en-IE" dirty="0"/>
              <a:t>Language Acquisition </a:t>
            </a:r>
            <a:br>
              <a:rPr lang="en-IE" dirty="0"/>
            </a:br>
            <a:r>
              <a:rPr lang="en-IE" dirty="0" smtClean="0"/>
              <a:t>	2. Second </a:t>
            </a:r>
            <a:r>
              <a:rPr lang="en-IE" dirty="0"/>
              <a:t>Language Acquisition </a:t>
            </a:r>
            <a:br>
              <a:rPr lang="en-IE" dirty="0"/>
            </a:br>
            <a:r>
              <a:rPr lang="en-IE" dirty="0" smtClean="0"/>
              <a:t>	3. Written </a:t>
            </a:r>
            <a:r>
              <a:rPr lang="en-IE" dirty="0"/>
              <a:t>and Visual Literacy </a:t>
            </a:r>
            <a:br>
              <a:rPr lang="en-IE" dirty="0"/>
            </a:br>
            <a:r>
              <a:rPr lang="en-IE" dirty="0" smtClean="0"/>
              <a:t>	4. Psycholinguistics</a:t>
            </a:r>
            <a:endParaRPr lang="en-IE" dirty="0"/>
          </a:p>
        </p:txBody>
      </p:sp>
    </p:spTree>
    <p:extLst>
      <p:ext uri="{BB962C8B-B14F-4D97-AF65-F5344CB8AC3E}">
        <p14:creationId xmlns:p14="http://schemas.microsoft.com/office/powerpoint/2010/main" val="733733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a:xfrm>
            <a:off x="457200" y="2286000"/>
            <a:ext cx="8428182" cy="3840163"/>
          </a:xfrm>
        </p:spPr>
        <p:txBody>
          <a:bodyPr/>
          <a:lstStyle/>
          <a:p>
            <a:pPr marL="0" indent="0">
              <a:buNone/>
            </a:pPr>
            <a:r>
              <a:rPr lang="en-IE" u="sng" dirty="0" smtClean="0"/>
              <a:t>Strand B</a:t>
            </a:r>
            <a:r>
              <a:rPr lang="en-IE" u="sng" dirty="0"/>
              <a:t>: Language Teaching and Learning</a:t>
            </a:r>
            <a:r>
              <a:rPr lang="en-IE" dirty="0"/>
              <a:t> </a:t>
            </a:r>
          </a:p>
          <a:p>
            <a:pPr marL="0" indent="0">
              <a:buNone/>
            </a:pPr>
            <a:r>
              <a:rPr lang="en-IE" sz="2400" dirty="0"/>
              <a:t>	</a:t>
            </a:r>
            <a:r>
              <a:rPr lang="en-IE" sz="2400" dirty="0" smtClean="0"/>
              <a:t>5. Mother </a:t>
            </a:r>
            <a:r>
              <a:rPr lang="en-IE" sz="2400" dirty="0"/>
              <a:t>Tongue Education </a:t>
            </a:r>
            <a:br>
              <a:rPr lang="en-IE" sz="2400" dirty="0"/>
            </a:br>
            <a:r>
              <a:rPr lang="en-IE" sz="2400" dirty="0" smtClean="0"/>
              <a:t>	6. Standard </a:t>
            </a:r>
            <a:r>
              <a:rPr lang="en-IE" sz="2400" dirty="0"/>
              <a:t>Language Education </a:t>
            </a:r>
            <a:br>
              <a:rPr lang="en-IE" sz="2400" dirty="0"/>
            </a:br>
            <a:r>
              <a:rPr lang="en-IE" sz="2400" dirty="0" smtClean="0"/>
              <a:t>	7. Foreign </a:t>
            </a:r>
            <a:r>
              <a:rPr lang="en-IE" sz="2400" dirty="0"/>
              <a:t>Language Teaching and Teacher </a:t>
            </a:r>
            <a:r>
              <a:rPr lang="en-IE" sz="2400" dirty="0" smtClean="0"/>
              <a:t>				Development</a:t>
            </a:r>
            <a:r>
              <a:rPr lang="en-IE" sz="2400" dirty="0"/>
              <a:t> </a:t>
            </a:r>
            <a:br>
              <a:rPr lang="en-IE" sz="2400" dirty="0"/>
            </a:br>
            <a:r>
              <a:rPr lang="en-IE" sz="2400" dirty="0" smtClean="0"/>
              <a:t>	8. Learner </a:t>
            </a:r>
            <a:r>
              <a:rPr lang="en-IE" sz="2400" dirty="0"/>
              <a:t>Autonomy in Language Learning </a:t>
            </a:r>
            <a:br>
              <a:rPr lang="en-IE" sz="2400" dirty="0"/>
            </a:br>
            <a:r>
              <a:rPr lang="en-IE" sz="2400" dirty="0" smtClean="0"/>
              <a:t>	9. Language </a:t>
            </a:r>
            <a:r>
              <a:rPr lang="en-IE" sz="2400" dirty="0"/>
              <a:t>and Education in Multilingual Settings </a:t>
            </a:r>
            <a:br>
              <a:rPr lang="en-IE" sz="2400" dirty="0"/>
            </a:br>
            <a:r>
              <a:rPr lang="en-IE" sz="2400" dirty="0" smtClean="0"/>
              <a:t>	10. Educational </a:t>
            </a:r>
            <a:r>
              <a:rPr lang="en-IE" sz="2400" dirty="0"/>
              <a:t>Technology and Language Learning</a:t>
            </a:r>
            <a:endParaRPr lang="en-IE" dirty="0"/>
          </a:p>
        </p:txBody>
      </p:sp>
    </p:spTree>
    <p:extLst>
      <p:ext uri="{BB962C8B-B14F-4D97-AF65-F5344CB8AC3E}">
        <p14:creationId xmlns:p14="http://schemas.microsoft.com/office/powerpoint/2010/main" val="544175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pPr marL="0" indent="0">
              <a:buNone/>
            </a:pPr>
            <a:r>
              <a:rPr lang="en-IE" u="sng" dirty="0" smtClean="0"/>
              <a:t>Strand C</a:t>
            </a:r>
            <a:r>
              <a:rPr lang="en-IE" u="sng" dirty="0"/>
              <a:t>: Language in Professions</a:t>
            </a:r>
            <a:r>
              <a:rPr lang="en-IE" dirty="0"/>
              <a:t> </a:t>
            </a:r>
            <a:br>
              <a:rPr lang="en-IE" dirty="0"/>
            </a:br>
            <a:r>
              <a:rPr lang="en-IE" sz="2400" dirty="0" smtClean="0"/>
              <a:t>	11. Business </a:t>
            </a:r>
            <a:r>
              <a:rPr lang="en-IE" sz="2400" dirty="0"/>
              <a:t>and Professional Communication </a:t>
            </a:r>
            <a:br>
              <a:rPr lang="en-IE" sz="2400" dirty="0"/>
            </a:br>
            <a:r>
              <a:rPr lang="en-IE" sz="2400" dirty="0" smtClean="0"/>
              <a:t>	12. Translating</a:t>
            </a:r>
            <a:r>
              <a:rPr lang="en-IE" sz="2400" dirty="0"/>
              <a:t>, Interpreting and Mediation </a:t>
            </a:r>
            <a:br>
              <a:rPr lang="en-IE" sz="2400" dirty="0"/>
            </a:br>
            <a:r>
              <a:rPr lang="en-IE" sz="2400" dirty="0" smtClean="0"/>
              <a:t>	13. Language </a:t>
            </a:r>
            <a:r>
              <a:rPr lang="en-IE" sz="2400" dirty="0"/>
              <a:t>and the Law </a:t>
            </a:r>
            <a:br>
              <a:rPr lang="en-IE" sz="2400" dirty="0"/>
            </a:br>
            <a:r>
              <a:rPr lang="en-IE" sz="2400" dirty="0" smtClean="0"/>
              <a:t>	14. Language </a:t>
            </a:r>
            <a:r>
              <a:rPr lang="en-IE" sz="2400" dirty="0"/>
              <a:t>and the workplace </a:t>
            </a:r>
            <a:br>
              <a:rPr lang="en-IE" sz="2400" dirty="0"/>
            </a:br>
            <a:r>
              <a:rPr lang="en-IE" sz="2400" dirty="0" smtClean="0"/>
              <a:t>	15. Language </a:t>
            </a:r>
            <a:r>
              <a:rPr lang="en-IE" sz="2400" dirty="0"/>
              <a:t>in the Media and Public Discourse</a:t>
            </a:r>
          </a:p>
        </p:txBody>
      </p:sp>
    </p:spTree>
    <p:extLst>
      <p:ext uri="{BB962C8B-B14F-4D97-AF65-F5344CB8AC3E}">
        <p14:creationId xmlns:p14="http://schemas.microsoft.com/office/powerpoint/2010/main" val="16619301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pPr marL="0" indent="0">
              <a:buNone/>
            </a:pPr>
            <a:r>
              <a:rPr lang="en-IE" u="sng" dirty="0" smtClean="0"/>
              <a:t>Strand D</a:t>
            </a:r>
            <a:r>
              <a:rPr lang="en-IE" u="sng" dirty="0"/>
              <a:t>: Language in Societies</a:t>
            </a:r>
            <a:r>
              <a:rPr lang="en-IE" dirty="0"/>
              <a:t> </a:t>
            </a:r>
            <a:br>
              <a:rPr lang="en-IE" dirty="0"/>
            </a:br>
            <a:r>
              <a:rPr lang="en-IE" dirty="0" smtClean="0"/>
              <a:t>	</a:t>
            </a:r>
            <a:r>
              <a:rPr lang="en-IE" sz="2400" dirty="0" smtClean="0"/>
              <a:t>16. Sociolinguistics</a:t>
            </a:r>
            <a:r>
              <a:rPr lang="en-IE" sz="2400" dirty="0"/>
              <a:t> </a:t>
            </a:r>
            <a:br>
              <a:rPr lang="en-IE" sz="2400" dirty="0"/>
            </a:br>
            <a:r>
              <a:rPr lang="en-IE" sz="2400" dirty="0" smtClean="0"/>
              <a:t>	17. Language </a:t>
            </a:r>
            <a:r>
              <a:rPr lang="en-IE" sz="2400" dirty="0"/>
              <a:t>Policy </a:t>
            </a:r>
            <a:br>
              <a:rPr lang="en-IE" sz="2400" dirty="0"/>
            </a:br>
            <a:r>
              <a:rPr lang="en-IE" sz="2400" dirty="0" smtClean="0"/>
              <a:t>	18. Multilingualism </a:t>
            </a:r>
            <a:r>
              <a:rPr lang="en-IE" sz="2400" dirty="0"/>
              <a:t>and Multiculturalism </a:t>
            </a:r>
            <a:br>
              <a:rPr lang="en-IE" sz="2400" dirty="0"/>
            </a:br>
            <a:r>
              <a:rPr lang="en-IE" sz="2400" dirty="0" smtClean="0"/>
              <a:t>	19. Intercultural </a:t>
            </a:r>
            <a:r>
              <a:rPr lang="en-IE" sz="2400" dirty="0"/>
              <a:t>Communication </a:t>
            </a:r>
            <a:br>
              <a:rPr lang="en-IE" sz="2400" dirty="0"/>
            </a:br>
            <a:r>
              <a:rPr lang="en-IE" sz="2400" dirty="0" smtClean="0"/>
              <a:t>	20. Applied </a:t>
            </a:r>
            <a:r>
              <a:rPr lang="en-IE" sz="2400" dirty="0"/>
              <a:t>linguistics within Asian contexts</a:t>
            </a:r>
          </a:p>
        </p:txBody>
      </p:sp>
    </p:spTree>
    <p:extLst>
      <p:ext uri="{BB962C8B-B14F-4D97-AF65-F5344CB8AC3E}">
        <p14:creationId xmlns:p14="http://schemas.microsoft.com/office/powerpoint/2010/main" val="796704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pPr marL="0" indent="0">
              <a:buNone/>
            </a:pPr>
            <a:r>
              <a:rPr lang="en-IE" u="sng" dirty="0" smtClean="0"/>
              <a:t>Strand E</a:t>
            </a:r>
            <a:r>
              <a:rPr lang="en-IE" u="sng" dirty="0"/>
              <a:t>: Applied Linguistics and Methodology</a:t>
            </a:r>
            <a:r>
              <a:rPr lang="en-IE" dirty="0"/>
              <a:t> </a:t>
            </a:r>
            <a:br>
              <a:rPr lang="en-IE" dirty="0"/>
            </a:br>
            <a:r>
              <a:rPr lang="en-IE" sz="2400" dirty="0" smtClean="0"/>
              <a:t>	21. Discourse </a:t>
            </a:r>
            <a:r>
              <a:rPr lang="en-IE" sz="2400" dirty="0"/>
              <a:t>Analysis and Pragmatics </a:t>
            </a:r>
            <a:br>
              <a:rPr lang="en-IE" sz="2400" dirty="0"/>
            </a:br>
            <a:r>
              <a:rPr lang="en-IE" sz="2400" dirty="0" smtClean="0"/>
              <a:t>	22. Rhetoric </a:t>
            </a:r>
            <a:r>
              <a:rPr lang="en-IE" sz="2400" dirty="0"/>
              <a:t>and Stylistics </a:t>
            </a:r>
            <a:br>
              <a:rPr lang="en-IE" sz="2400" dirty="0"/>
            </a:br>
            <a:r>
              <a:rPr lang="en-IE" sz="2400" dirty="0" smtClean="0"/>
              <a:t>	23. Contrastive </a:t>
            </a:r>
            <a:r>
              <a:rPr lang="en-IE" sz="2400" dirty="0"/>
              <a:t>Linguistics and Error Analysis </a:t>
            </a:r>
            <a:br>
              <a:rPr lang="en-IE" sz="2400" dirty="0"/>
            </a:br>
            <a:r>
              <a:rPr lang="en-IE" sz="2400" dirty="0" smtClean="0"/>
              <a:t>	24. Lexicography </a:t>
            </a:r>
            <a:r>
              <a:rPr lang="en-IE" sz="2400" dirty="0"/>
              <a:t>and Lexicology </a:t>
            </a:r>
            <a:br>
              <a:rPr lang="en-IE" sz="2400" dirty="0"/>
            </a:br>
            <a:r>
              <a:rPr lang="en-IE" sz="2400" dirty="0" smtClean="0"/>
              <a:t>	25. Multimodality </a:t>
            </a:r>
            <a:r>
              <a:rPr lang="en-IE" sz="2400" dirty="0"/>
              <a:t>in Discourse and Text </a:t>
            </a:r>
            <a:br>
              <a:rPr lang="en-IE" sz="2400" dirty="0"/>
            </a:br>
            <a:r>
              <a:rPr lang="en-IE" sz="2400" dirty="0" smtClean="0"/>
              <a:t>	26. Language </a:t>
            </a:r>
            <a:r>
              <a:rPr lang="en-IE" sz="2400" dirty="0"/>
              <a:t>Evaluation, Assessment and Testing</a:t>
            </a:r>
          </a:p>
        </p:txBody>
      </p:sp>
    </p:spTree>
    <p:extLst>
      <p:ext uri="{BB962C8B-B14F-4D97-AF65-F5344CB8AC3E}">
        <p14:creationId xmlns:p14="http://schemas.microsoft.com/office/powerpoint/2010/main" val="1773875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CLCS template">
  <a:themeElements>
    <a:clrScheme name="CLCS_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LCS_presentatio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Arial" charset="0"/>
          </a:defRPr>
        </a:defPPr>
      </a:lstStyle>
    </a:lnDef>
  </a:objectDefaults>
  <a:extraClrSchemeLst>
    <a:extraClrScheme>
      <a:clrScheme name="CLCS_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CS_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CS_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CS_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CS_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CS_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CS_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CS_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CS_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CS_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CS_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CS_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CLCS template</Template>
  <TotalTime>424</TotalTime>
  <Words>836</Words>
  <Application>Microsoft Office PowerPoint</Application>
  <PresentationFormat>On-screen Show (4:3)</PresentationFormat>
  <Paragraphs>113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CLCS template</vt:lpstr>
      <vt:lpstr>A brief introduction to contemporary</vt:lpstr>
      <vt:lpstr>Definition?</vt:lpstr>
      <vt:lpstr>PowerPoint Presentation</vt:lpstr>
      <vt:lpstr>AILA World Congress 2011 (Beijing)</vt:lpstr>
      <vt:lpstr>PowerPoint Presentation</vt:lpstr>
      <vt:lpstr>PowerPoint Presentation</vt:lpstr>
      <vt:lpstr>PowerPoint Presentation</vt:lpstr>
      <vt:lpstr>PowerPoint Presentation</vt:lpstr>
      <vt:lpstr>PowerPoint Presentation</vt:lpstr>
      <vt:lpstr>PowerPoint Presentation</vt:lpstr>
      <vt:lpstr>Subject strands for AAAL 2014</vt:lpstr>
      <vt:lpstr>Stand-alone fields?</vt:lpstr>
      <vt:lpstr>“Linguistics Applied” or “Applied Linguistics”?</vt:lpstr>
      <vt:lpstr>Applied Linguistics and language teaching/learning</vt:lpstr>
      <vt:lpstr>PowerPoint Presentation</vt:lpstr>
      <vt:lpstr>PowerPoint Presentation</vt:lpstr>
      <vt:lpstr>Grammar-translation</vt:lpstr>
      <vt:lpstr>Behaviourism, contrastive linguistics, and error analysis</vt:lpstr>
      <vt:lpstr>Chomsky’s inadvertent part in the rise of the communicative approach</vt:lpstr>
      <vt:lpstr>The Communicative approach</vt:lpstr>
      <vt:lpstr>Developments in communicative language teaching</vt:lpstr>
      <vt:lpstr>Theoretical instability: rise of ‘contextualism’</vt:lpstr>
      <vt:lpstr>Global perspectives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contemporary Applied Linguistics</dc:title>
  <dc:creator>Breffni O'Rourke</dc:creator>
  <cp:lastModifiedBy>Breffni O'Rourke</cp:lastModifiedBy>
  <cp:revision>33</cp:revision>
  <dcterms:created xsi:type="dcterms:W3CDTF">2013-09-17T08:45:22Z</dcterms:created>
  <dcterms:modified xsi:type="dcterms:W3CDTF">2014-09-16T14:52:41Z</dcterms:modified>
</cp:coreProperties>
</file>