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5">
          <p15:clr>
            <a:srgbClr val="A4A3A4"/>
          </p15:clr>
        </p15:guide>
        <p15:guide id="2" pos="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06FBA"/>
    <a:srgbClr val="0071B7"/>
    <a:srgbClr val="0B5CAE"/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4627" autoAdjust="0"/>
  </p:normalViewPr>
  <p:slideViewPr>
    <p:cSldViewPr snapToGrid="0" showGuides="1">
      <p:cViewPr varScale="1">
        <p:scale>
          <a:sx n="170" d="100"/>
          <a:sy n="170" d="100"/>
        </p:scale>
        <p:origin x="824" y="184"/>
      </p:cViewPr>
      <p:guideLst>
        <p:guide orient="horz" pos="4115"/>
        <p:guide pos="5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51" y="0"/>
            <a:ext cx="912709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289400"/>
            <a:ext cx="7500938" cy="3618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48175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024880"/>
            <a:ext cx="9144000" cy="838894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198748"/>
            <a:ext cx="2060224" cy="55063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1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3933824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881075"/>
            <a:ext cx="3934800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6024880"/>
            <a:ext cx="9144000" cy="838894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198748"/>
            <a:ext cx="2060224" cy="55063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9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38275"/>
            <a:ext cx="4204800" cy="5094287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8275"/>
            <a:ext cx="9144000" cy="5094287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51" y="0"/>
            <a:ext cx="9127097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0" r:id="rId3"/>
    <p:sldLayoutId id="2147483661" r:id="rId4"/>
    <p:sldLayoutId id="2147483657" r:id="rId5"/>
    <p:sldLayoutId id="2147483658" r:id="rId6"/>
    <p:sldLayoutId id="2147483659" r:id="rId7"/>
    <p:sldLayoutId id="2147483654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Subtitle — Calibri Regular 20pt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Presenter/s Name — Calibri Bold 14pt</a:t>
            </a:r>
          </a:p>
          <a:p>
            <a:pPr lvl="1"/>
            <a:r>
              <a:rPr lang="en-GB"/>
              <a:t>Title — Calibri Regular 14pt</a:t>
            </a:r>
          </a:p>
          <a:p>
            <a:pPr lvl="2"/>
            <a:r>
              <a:rPr lang="en-GB"/>
              <a:t>Date 00/00/00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– Calibri Regular 20pt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93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– Calibri Regular 20pt </a:t>
            </a:r>
          </a:p>
        </p:txBody>
      </p:sp>
    </p:spTree>
    <p:extLst>
      <p:ext uri="{BB962C8B-B14F-4D97-AF65-F5344CB8AC3E}">
        <p14:creationId xmlns:p14="http://schemas.microsoft.com/office/powerpoint/2010/main" val="311008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Body text / Bullets 14pt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r>
              <a:rPr lang="en-GB" dirty="0"/>
              <a:t>Body text / Bullets 14pt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r>
              <a:rPr lang="en-GB" dirty="0"/>
              <a:t>Body text / Bullets 14pt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r>
              <a:rPr lang="en-GB" dirty="0"/>
              <a:t>Body text / Bullets 14pt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Subtitle – Calibri Regular 20pt </a:t>
            </a:r>
          </a:p>
        </p:txBody>
      </p:sp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Subtitle — Calibri Regular 20pt</a:t>
            </a:r>
          </a:p>
        </p:txBody>
      </p:sp>
    </p:spTree>
    <p:extLst>
      <p:ext uri="{BB962C8B-B14F-4D97-AF65-F5344CB8AC3E}">
        <p14:creationId xmlns:p14="http://schemas.microsoft.com/office/powerpoint/2010/main" val="294052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1">
  <a:themeElements>
    <a:clrScheme name="Custom 3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E73B9"/>
      </a:accent2>
      <a:accent3>
        <a:srgbClr val="7C7C7C"/>
      </a:accent3>
      <a:accent4>
        <a:srgbClr val="A6A6A6"/>
      </a:accent4>
      <a:accent5>
        <a:srgbClr val="0E73B9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193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Minion Pro</vt:lpstr>
      <vt:lpstr>Trinity_PPT_Calibri_Option1</vt:lpstr>
      <vt:lpstr>Title — Calibri Bold 26pt</vt:lpstr>
      <vt:lpstr>Title — Calibri Bold 26pt</vt:lpstr>
      <vt:lpstr>Title — Calibri Bold 26pt</vt:lpstr>
      <vt:lpstr>Title — Calibri Bold 26pt</vt:lpstr>
      <vt:lpstr>Title — Calibri Bold 26pt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Bold 26pt</dc:title>
  <dc:creator>Administrator</dc:creator>
  <cp:lastModifiedBy>Brian Nolan</cp:lastModifiedBy>
  <cp:revision>11</cp:revision>
  <cp:lastPrinted>2014-12-16T10:33:11Z</cp:lastPrinted>
  <dcterms:created xsi:type="dcterms:W3CDTF">2015-04-21T16:55:16Z</dcterms:created>
  <dcterms:modified xsi:type="dcterms:W3CDTF">2019-09-05T16:04:33Z</dcterms:modified>
</cp:coreProperties>
</file>